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949112-A203-48E7-B68C-841CCA166E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1E6BEC-128C-4DEC-889F-0126899F6F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D15280-2192-44DE-BFD5-9586A3DF49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FF06FD-9435-489A-A16D-5DE57E44CC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A82C15-66BD-4EF8-B22C-123015E0F7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A184B4-E0CB-404D-B202-9011D32F86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90463C-09E8-4BC1-8F36-5E06CD8277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6EF587-DCFD-4CA5-A36C-0D62EAF8CD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10AF52-2B03-444A-88FB-01F1B18DE4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69188C-7D3E-4317-81BA-DF7BEBF79A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E30634-A04A-4E79-813B-5861ADC514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EACD50-A00C-4897-9B0D-6BF8A99185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2406BBB-6607-4C92-A849-F41F1B28A86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 descr=""/>
          <p:cNvPicPr/>
          <p:nvPr/>
        </p:nvPicPr>
        <p:blipFill>
          <a:blip r:embed="rId1"/>
          <a:stretch/>
        </p:blipFill>
        <p:spPr>
          <a:xfrm>
            <a:off x="1012320" y="1476000"/>
            <a:ext cx="10167120" cy="516996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4"/>
          <p:cNvSpPr/>
          <p:nvPr/>
        </p:nvSpPr>
        <p:spPr>
          <a:xfrm>
            <a:off x="1012320" y="1694520"/>
            <a:ext cx="1378080" cy="4951440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6336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2390760" y="1694520"/>
            <a:ext cx="8782920" cy="309960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6336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" name="Rectangle 6"/>
          <p:cNvSpPr/>
          <p:nvPr/>
        </p:nvSpPr>
        <p:spPr>
          <a:xfrm>
            <a:off x="2458080" y="2063520"/>
            <a:ext cx="8715960" cy="4582440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63360">
              <a:srgbClr val="ff7a1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" name="Rectangle 7"/>
          <p:cNvSpPr/>
          <p:nvPr/>
        </p:nvSpPr>
        <p:spPr>
          <a:xfrm>
            <a:off x="335520" y="310320"/>
            <a:ext cx="676440" cy="192600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6336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335520" y="700200"/>
            <a:ext cx="676440" cy="192600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63360">
              <a:srgbClr val="ff7a1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" name="ZoneTexte 9"/>
          <p:cNvSpPr/>
          <p:nvPr/>
        </p:nvSpPr>
        <p:spPr>
          <a:xfrm>
            <a:off x="1012320" y="221760"/>
            <a:ext cx="7767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Container (FIXE ne bouge jamais même lors d’un changement de page)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ZoneTexte 11"/>
          <p:cNvSpPr/>
          <p:nvPr/>
        </p:nvSpPr>
        <p:spPr>
          <a:xfrm>
            <a:off x="1012320" y="612000"/>
            <a:ext cx="7808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Corps (Change a chaque fois qu’un module est sélectionné depuis le container)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3" descr=""/>
          <p:cNvPicPr/>
          <p:nvPr/>
        </p:nvPicPr>
        <p:blipFill>
          <a:blip r:embed="rId1"/>
          <a:stretch/>
        </p:blipFill>
        <p:spPr>
          <a:xfrm>
            <a:off x="914400" y="826560"/>
            <a:ext cx="10242720" cy="5225760"/>
          </a:xfrm>
          <a:prstGeom prst="rect">
            <a:avLst/>
          </a:prstGeom>
          <a:ln w="0">
            <a:noFill/>
          </a:ln>
        </p:spPr>
      </p:pic>
      <p:sp>
        <p:nvSpPr>
          <p:cNvPr id="50" name="Rectangle 5"/>
          <p:cNvSpPr/>
          <p:nvPr/>
        </p:nvSpPr>
        <p:spPr>
          <a:xfrm>
            <a:off x="914400" y="1359000"/>
            <a:ext cx="1358640" cy="4043160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6336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1" name="ZoneTexte 6"/>
          <p:cNvSpPr/>
          <p:nvPr/>
        </p:nvSpPr>
        <p:spPr>
          <a:xfrm>
            <a:off x="763560" y="221760"/>
            <a:ext cx="10544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Liste des consoles a utiliser avec leurs entêtes (http://82.127.234.244:8080/pmpadminapi/rest/accueil/getArborescencePMPAdmin)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2" name="Connecteur droit avec flèche 8"/>
          <p:cNvCxnSpPr/>
          <p:nvPr/>
        </p:nvCxnSpPr>
        <p:spPr>
          <a:xfrm flipH="1">
            <a:off x="1687320" y="540000"/>
            <a:ext cx="515880" cy="757080"/>
          </a:xfrm>
          <a:prstGeom prst="straightConnector1">
            <a:avLst/>
          </a:prstGeom>
          <a:ln>
            <a:solidFill>
              <a:srgbClr val="ffffff"/>
            </a:solidFill>
            <a:tailEnd len="med" type="triangle" w="med"/>
          </a:ln>
        </p:spPr>
      </p:cxnSp>
      <p:sp>
        <p:nvSpPr>
          <p:cNvPr id="53" name="Rectangle 10"/>
          <p:cNvSpPr/>
          <p:nvPr/>
        </p:nvSpPr>
        <p:spPr>
          <a:xfrm>
            <a:off x="914400" y="5636160"/>
            <a:ext cx="1358640" cy="416160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63360">
              <a:srgbClr val="ff7a1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4" name="ZoneTexte 11"/>
          <p:cNvSpPr/>
          <p:nvPr/>
        </p:nvSpPr>
        <p:spPr>
          <a:xfrm>
            <a:off x="763560" y="6315840"/>
            <a:ext cx="4023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Déconnexion de l’utilisateur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" name="Connecteur droit avec flèche 13"/>
          <p:cNvCxnSpPr>
            <a:endCxn id="53" idx="2"/>
          </p:cNvCxnSpPr>
          <p:nvPr/>
        </p:nvCxnSpPr>
        <p:spPr>
          <a:xfrm flipV="1">
            <a:off x="1512720" y="6052320"/>
            <a:ext cx="81360" cy="286920"/>
          </a:xfrm>
          <a:prstGeom prst="straightConnector1">
            <a:avLst/>
          </a:prstGeom>
          <a:ln>
            <a:solidFill>
              <a:srgbClr val="ffffff"/>
            </a:solidFill>
            <a:tailEnd len="med" type="triangle" w="med"/>
          </a:ln>
        </p:spPr>
      </p:cxnSp>
      <p:sp>
        <p:nvSpPr>
          <p:cNvPr id="56" name="Rectangle 14"/>
          <p:cNvSpPr/>
          <p:nvPr/>
        </p:nvSpPr>
        <p:spPr>
          <a:xfrm>
            <a:off x="2449440" y="3774960"/>
            <a:ext cx="8564760" cy="2163960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63360">
              <a:srgbClr val="68d321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7" name="ZoneTexte 15"/>
          <p:cNvSpPr/>
          <p:nvPr/>
        </p:nvSpPr>
        <p:spPr>
          <a:xfrm>
            <a:off x="3649320" y="6315840"/>
            <a:ext cx="8740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Liste des consoles les plus utilisées (http://82.127.234.244:8080/pmpadminapi/rest/accueil/getListConsolMostView)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" name="Connecteur droit avec flèche 17"/>
          <p:cNvCxnSpPr>
            <a:stCxn id="57" idx="0"/>
            <a:endCxn id="49" idx="2"/>
          </p:cNvCxnSpPr>
          <p:nvPr/>
        </p:nvCxnSpPr>
        <p:spPr>
          <a:xfrm flipH="1" flipV="1">
            <a:off x="6035760" y="6052320"/>
            <a:ext cx="1984320" cy="263880"/>
          </a:xfrm>
          <a:prstGeom prst="straightConnector1">
            <a:avLst/>
          </a:prstGeom>
          <a:ln>
            <a:solidFill>
              <a:srgbClr val="ffffff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3" descr=""/>
          <p:cNvPicPr/>
          <p:nvPr/>
        </p:nvPicPr>
        <p:blipFill>
          <a:blip r:embed="rId1"/>
          <a:stretch/>
        </p:blipFill>
        <p:spPr>
          <a:xfrm>
            <a:off x="858600" y="808560"/>
            <a:ext cx="11084400" cy="5643720"/>
          </a:xfrm>
          <a:prstGeom prst="rect">
            <a:avLst/>
          </a:prstGeom>
          <a:ln w="0">
            <a:noFill/>
          </a:ln>
        </p:spPr>
      </p:pic>
      <p:sp>
        <p:nvSpPr>
          <p:cNvPr id="60" name="ZoneTexte 4"/>
          <p:cNvSpPr/>
          <p:nvPr/>
        </p:nvSpPr>
        <p:spPr>
          <a:xfrm>
            <a:off x="858600" y="100800"/>
            <a:ext cx="110844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</a:rPr>
              <a:t>Console gestion profils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5"/>
          <p:cNvSpPr/>
          <p:nvPr/>
        </p:nvSpPr>
        <p:spPr>
          <a:xfrm>
            <a:off x="2449440" y="1425960"/>
            <a:ext cx="3413880" cy="1383840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6336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2" name="ZoneTexte 6"/>
          <p:cNvSpPr/>
          <p:nvPr/>
        </p:nvSpPr>
        <p:spPr>
          <a:xfrm>
            <a:off x="2424240" y="3045240"/>
            <a:ext cx="3405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Formulaire recherche profils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Connecteur droit avec flèche 8"/>
          <p:cNvCxnSpPr>
            <a:endCxn id="61" idx="2"/>
          </p:cNvCxnSpPr>
          <p:nvPr/>
        </p:nvCxnSpPr>
        <p:spPr>
          <a:xfrm flipV="1">
            <a:off x="4110480" y="2809800"/>
            <a:ext cx="46080" cy="353160"/>
          </a:xfrm>
          <a:prstGeom prst="straightConnector1">
            <a:avLst/>
          </a:prstGeom>
          <a:ln>
            <a:solidFill>
              <a:srgbClr val="ffffff"/>
            </a:solidFill>
            <a:tailEnd len="med" type="triangle" w="med"/>
          </a:ln>
        </p:spPr>
      </p:cxnSp>
      <p:sp>
        <p:nvSpPr>
          <p:cNvPr id="64" name="Rectangle 10"/>
          <p:cNvSpPr/>
          <p:nvPr/>
        </p:nvSpPr>
        <p:spPr>
          <a:xfrm>
            <a:off x="2424240" y="5989680"/>
            <a:ext cx="427320" cy="402480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63360">
              <a:srgbClr val="a5a5a5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5" name="ZoneTexte 11"/>
          <p:cNvSpPr/>
          <p:nvPr/>
        </p:nvSpPr>
        <p:spPr>
          <a:xfrm>
            <a:off x="2420280" y="5129280"/>
            <a:ext cx="3380400" cy="7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Rechercher les informations correspondant au formulaire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Rectangle 12"/>
          <p:cNvSpPr/>
          <p:nvPr/>
        </p:nvSpPr>
        <p:spPr>
          <a:xfrm>
            <a:off x="6040080" y="1526760"/>
            <a:ext cx="5511240" cy="4865400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glow rad="63360">
              <a:srgbClr val="ff7a1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" name="ZoneTexte 13"/>
          <p:cNvSpPr/>
          <p:nvPr/>
        </p:nvSpPr>
        <p:spPr>
          <a:xfrm>
            <a:off x="4005720" y="3862440"/>
            <a:ext cx="1642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Résultats recherche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Connecteur droit avec flèche 15"/>
          <p:cNvCxnSpPr>
            <a:endCxn id="66" idx="1"/>
          </p:cNvCxnSpPr>
          <p:nvPr/>
        </p:nvCxnSpPr>
        <p:spPr>
          <a:xfrm flipV="1">
            <a:off x="5578560" y="3959280"/>
            <a:ext cx="461880" cy="84240"/>
          </a:xfrm>
          <a:prstGeom prst="straightConnector1">
            <a:avLst/>
          </a:prstGeom>
          <a:ln>
            <a:solidFill>
              <a:srgbClr val="ffffff"/>
            </a:solidFill>
            <a:tailEnd len="med" type="triangle" w="med"/>
          </a:ln>
        </p:spPr>
      </p:cxnSp>
      <p:cxnSp>
        <p:nvCxnSpPr>
          <p:cNvPr id="69" name="Connecteur droit avec flèche 17"/>
          <p:cNvCxnSpPr/>
          <p:nvPr/>
        </p:nvCxnSpPr>
        <p:spPr>
          <a:xfrm flipH="1">
            <a:off x="2793240" y="5578560"/>
            <a:ext cx="243720" cy="411480"/>
          </a:xfrm>
          <a:prstGeom prst="straightConnector1">
            <a:avLst/>
          </a:prstGeom>
          <a:ln>
            <a:solidFill>
              <a:srgbClr val="ffffff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LibreOffice/7.4.3.2$MacOSX_X86_64 LibreOffice_project/1048a8393ae2eeec98dff31b5c133c5f1d08b890</Application>
  <AppVersion>15.0000</AppVersion>
  <Words>68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2022-12-12T07:52:47Z</dcterms:created>
  <dc:creator>Compte Microsoft</dc:creator>
  <dc:description/>
  <dc:language>fr-FR</dc:language>
  <cp:lastModifiedBy/>
  <dcterms:modified xsi:type="dcterms:W3CDTF">2022-12-15T17:34:12Z</dcterms:modified>
  <cp:revision>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3</vt:i4>
  </property>
</Properties>
</file>