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5F39A3-F89F-43EA-90F2-335F218255F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FA72D5F-3D6D-4674-B39C-F9813A783491}">
      <dgm:prSet phldrT="[Text]"/>
      <dgm:spPr/>
      <dgm:t>
        <a:bodyPr/>
        <a:lstStyle/>
        <a:p>
          <a:r>
            <a:rPr lang="en-US" dirty="0"/>
            <a:t>Assert Service starts listening on port 61557, with the specified IP</a:t>
          </a:r>
        </a:p>
      </dgm:t>
    </dgm:pt>
    <dgm:pt modelId="{122F931C-8121-4E2E-82B7-57B5369877A9}" type="parTrans" cxnId="{3EF72227-57B4-424C-8E2C-181FDCED8709}">
      <dgm:prSet/>
      <dgm:spPr/>
      <dgm:t>
        <a:bodyPr/>
        <a:lstStyle/>
        <a:p>
          <a:endParaRPr lang="en-US"/>
        </a:p>
      </dgm:t>
    </dgm:pt>
    <dgm:pt modelId="{945E9BCE-D55F-4CA8-9012-88611C747162}" type="sibTrans" cxnId="{3EF72227-57B4-424C-8E2C-181FDCED8709}">
      <dgm:prSet/>
      <dgm:spPr/>
      <dgm:t>
        <a:bodyPr/>
        <a:lstStyle/>
        <a:p>
          <a:endParaRPr lang="en-US"/>
        </a:p>
      </dgm:t>
    </dgm:pt>
    <dgm:pt modelId="{A5CE6644-08DE-40E1-B868-1CFFE04881B7}">
      <dgm:prSet phldrT="[Text]"/>
      <dgm:spPr/>
      <dgm:t>
        <a:bodyPr/>
        <a:lstStyle/>
        <a:p>
          <a:r>
            <a:rPr lang="en-US" dirty="0"/>
            <a:t>Assert Service listens for a new assert name/IP address combination, assigns a port number when it gets a new assert (starts at number 61558)</a:t>
          </a:r>
        </a:p>
      </dgm:t>
    </dgm:pt>
    <dgm:pt modelId="{CA8C2DC4-2C55-4C5B-BDF1-24E5EF9AAD1B}" type="parTrans" cxnId="{99625272-EC93-4C8D-BD55-39F6E794B720}">
      <dgm:prSet/>
      <dgm:spPr/>
      <dgm:t>
        <a:bodyPr/>
        <a:lstStyle/>
        <a:p>
          <a:endParaRPr lang="en-US"/>
        </a:p>
      </dgm:t>
    </dgm:pt>
    <dgm:pt modelId="{BA576C7B-66A5-46C6-85A6-3C50FD54D67D}" type="sibTrans" cxnId="{99625272-EC93-4C8D-BD55-39F6E794B720}">
      <dgm:prSet/>
      <dgm:spPr/>
      <dgm:t>
        <a:bodyPr/>
        <a:lstStyle/>
        <a:p>
          <a:endParaRPr lang="en-US"/>
        </a:p>
      </dgm:t>
    </dgm:pt>
    <dgm:pt modelId="{49BFEB67-0F1B-42A6-B7D4-AEA4E21D49DF}">
      <dgm:prSet phldrT="[Text]"/>
      <dgm:spPr/>
      <dgm:t>
        <a:bodyPr/>
        <a:lstStyle/>
        <a:p>
          <a:r>
            <a:rPr lang="en-US" dirty="0"/>
            <a:t>Log Assert Core starts a new link (UDP/TCP) with the assigned port/IP address combination</a:t>
          </a:r>
        </a:p>
      </dgm:t>
    </dgm:pt>
    <dgm:pt modelId="{9ACF4A63-56E3-4CC0-BB49-64C0342A9EEE}" type="parTrans" cxnId="{E468820F-ABE7-44EC-852C-97497E05F800}">
      <dgm:prSet/>
      <dgm:spPr/>
      <dgm:t>
        <a:bodyPr/>
        <a:lstStyle/>
        <a:p>
          <a:endParaRPr lang="en-US"/>
        </a:p>
      </dgm:t>
    </dgm:pt>
    <dgm:pt modelId="{86F785BB-6004-448C-92BF-5BE99211D879}" type="sibTrans" cxnId="{E468820F-ABE7-44EC-852C-97497E05F800}">
      <dgm:prSet/>
      <dgm:spPr/>
      <dgm:t>
        <a:bodyPr/>
        <a:lstStyle/>
        <a:p>
          <a:endParaRPr lang="en-US"/>
        </a:p>
      </dgm:t>
    </dgm:pt>
    <dgm:pt modelId="{44487971-EA30-419A-8A9B-5306CE885984}">
      <dgm:prSet phldrT="[Text]"/>
      <dgm:spPr/>
      <dgm:t>
        <a:bodyPr/>
        <a:lstStyle/>
        <a:p>
          <a:r>
            <a:rPr lang="en-US" dirty="0"/>
            <a:t>Log Assert Core obtains a queue reference for port 61556, and creates a new UDP broadcast (no IP address) reference to store there. Broadcasts its UID/Name out on port 61557 so the Assert Service picks it up</a:t>
          </a:r>
        </a:p>
      </dgm:t>
    </dgm:pt>
    <dgm:pt modelId="{DAE31E2C-65FE-4E03-9A8E-54206D556BA5}" type="parTrans" cxnId="{83EB1870-4C51-4AFC-8330-ABB7AFDBC21C}">
      <dgm:prSet/>
      <dgm:spPr/>
      <dgm:t>
        <a:bodyPr/>
        <a:lstStyle/>
        <a:p>
          <a:endParaRPr lang="en-US"/>
        </a:p>
      </dgm:t>
    </dgm:pt>
    <dgm:pt modelId="{BFA0FFDF-B9FE-4BB1-9002-4A5A26718FCA}" type="sibTrans" cxnId="{83EB1870-4C51-4AFC-8330-ABB7AFDBC21C}">
      <dgm:prSet/>
      <dgm:spPr/>
      <dgm:t>
        <a:bodyPr/>
        <a:lstStyle/>
        <a:p>
          <a:endParaRPr lang="en-US"/>
        </a:p>
      </dgm:t>
    </dgm:pt>
    <dgm:pt modelId="{98638725-CCCD-4436-8FC7-E2557FF646E7}">
      <dgm:prSet phldrT="[Text]"/>
      <dgm:spPr/>
      <dgm:t>
        <a:bodyPr/>
        <a:lstStyle/>
        <a:p>
          <a:r>
            <a:rPr lang="en-US" dirty="0"/>
            <a:t>Assert Service sets up the other end of the link and listens for updates, sends updated failure action information</a:t>
          </a:r>
        </a:p>
      </dgm:t>
    </dgm:pt>
    <dgm:pt modelId="{56084CE5-95A1-49AA-B5A9-2D53E265044D}" type="parTrans" cxnId="{F8DF360C-CB58-49D1-BB53-0190C6E063C7}">
      <dgm:prSet/>
      <dgm:spPr/>
      <dgm:t>
        <a:bodyPr/>
        <a:lstStyle/>
        <a:p>
          <a:endParaRPr lang="en-US"/>
        </a:p>
      </dgm:t>
    </dgm:pt>
    <dgm:pt modelId="{6463C170-2857-43EB-AB6D-D2EB857C3966}" type="sibTrans" cxnId="{F8DF360C-CB58-49D1-BB53-0190C6E063C7}">
      <dgm:prSet/>
      <dgm:spPr/>
      <dgm:t>
        <a:bodyPr/>
        <a:lstStyle/>
        <a:p>
          <a:endParaRPr lang="en-US"/>
        </a:p>
      </dgm:t>
    </dgm:pt>
    <dgm:pt modelId="{8D4C4177-67A6-4589-B31A-FE1782BEABB0}">
      <dgm:prSet phldrT="[Text]"/>
      <dgm:spPr/>
      <dgm:t>
        <a:bodyPr/>
        <a:lstStyle/>
        <a:p>
          <a:r>
            <a:rPr lang="en-US" dirty="0"/>
            <a:t>If the link falls over, start again.</a:t>
          </a:r>
        </a:p>
      </dgm:t>
    </dgm:pt>
    <dgm:pt modelId="{5B9F7C95-63BE-4B6D-91BA-BE14B1653283}" type="parTrans" cxnId="{96A2E95D-EB73-42E3-8B64-CB9D5AEBFDA7}">
      <dgm:prSet/>
      <dgm:spPr/>
      <dgm:t>
        <a:bodyPr/>
        <a:lstStyle/>
        <a:p>
          <a:endParaRPr lang="en-US"/>
        </a:p>
      </dgm:t>
    </dgm:pt>
    <dgm:pt modelId="{B5AA6FB6-5A7C-4F70-B0B6-DF1344F88B53}" type="sibTrans" cxnId="{96A2E95D-EB73-42E3-8B64-CB9D5AEBFDA7}">
      <dgm:prSet/>
      <dgm:spPr/>
      <dgm:t>
        <a:bodyPr/>
        <a:lstStyle/>
        <a:p>
          <a:endParaRPr lang="en-US"/>
        </a:p>
      </dgm:t>
    </dgm:pt>
    <dgm:pt modelId="{937A7A2B-46C1-46E5-9DA5-232C493080EF}" type="pres">
      <dgm:prSet presAssocID="{B15F39A3-F89F-43EA-90F2-335F218255FA}" presName="Name0" presStyleCnt="0">
        <dgm:presLayoutVars>
          <dgm:dir/>
          <dgm:resizeHandles val="exact"/>
        </dgm:presLayoutVars>
      </dgm:prSet>
      <dgm:spPr/>
    </dgm:pt>
    <dgm:pt modelId="{7DF5E197-A569-4DD3-8D6A-48F7E15C76DA}" type="pres">
      <dgm:prSet presAssocID="{EFA72D5F-3D6D-4674-B39C-F9813A783491}" presName="node" presStyleLbl="node1" presStyleIdx="0" presStyleCnt="6">
        <dgm:presLayoutVars>
          <dgm:bulletEnabled val="1"/>
        </dgm:presLayoutVars>
      </dgm:prSet>
      <dgm:spPr/>
    </dgm:pt>
    <dgm:pt modelId="{AA85F9AC-59FC-44B9-BF5E-2CD90A433DB4}" type="pres">
      <dgm:prSet presAssocID="{945E9BCE-D55F-4CA8-9012-88611C747162}" presName="sibTrans" presStyleLbl="sibTrans2D1" presStyleIdx="0" presStyleCnt="5"/>
      <dgm:spPr/>
    </dgm:pt>
    <dgm:pt modelId="{90D214B5-E87B-4CF6-AEA0-2D001DE9BAE6}" type="pres">
      <dgm:prSet presAssocID="{945E9BCE-D55F-4CA8-9012-88611C747162}" presName="connectorText" presStyleLbl="sibTrans2D1" presStyleIdx="0" presStyleCnt="5"/>
      <dgm:spPr/>
    </dgm:pt>
    <dgm:pt modelId="{A041A306-90B7-453E-ABBC-58D09203957A}" type="pres">
      <dgm:prSet presAssocID="{44487971-EA30-419A-8A9B-5306CE885984}" presName="node" presStyleLbl="node1" presStyleIdx="1" presStyleCnt="6">
        <dgm:presLayoutVars>
          <dgm:bulletEnabled val="1"/>
        </dgm:presLayoutVars>
      </dgm:prSet>
      <dgm:spPr/>
    </dgm:pt>
    <dgm:pt modelId="{ACE39FCC-7F19-44FA-9DFE-D17290CDBB55}" type="pres">
      <dgm:prSet presAssocID="{BFA0FFDF-B9FE-4BB1-9002-4A5A26718FCA}" presName="sibTrans" presStyleLbl="sibTrans2D1" presStyleIdx="1" presStyleCnt="5"/>
      <dgm:spPr/>
    </dgm:pt>
    <dgm:pt modelId="{C50CECCB-B26B-440F-B68C-F9E1FC4EB11B}" type="pres">
      <dgm:prSet presAssocID="{BFA0FFDF-B9FE-4BB1-9002-4A5A26718FCA}" presName="connectorText" presStyleLbl="sibTrans2D1" presStyleIdx="1" presStyleCnt="5"/>
      <dgm:spPr/>
    </dgm:pt>
    <dgm:pt modelId="{D2968000-E8E5-41BE-85B6-AB9707273EC7}" type="pres">
      <dgm:prSet presAssocID="{A5CE6644-08DE-40E1-B868-1CFFE04881B7}" presName="node" presStyleLbl="node1" presStyleIdx="2" presStyleCnt="6">
        <dgm:presLayoutVars>
          <dgm:bulletEnabled val="1"/>
        </dgm:presLayoutVars>
      </dgm:prSet>
      <dgm:spPr/>
    </dgm:pt>
    <dgm:pt modelId="{53A35966-73C9-467A-9BCB-CF6C63DB3790}" type="pres">
      <dgm:prSet presAssocID="{BA576C7B-66A5-46C6-85A6-3C50FD54D67D}" presName="sibTrans" presStyleLbl="sibTrans2D1" presStyleIdx="2" presStyleCnt="5"/>
      <dgm:spPr/>
    </dgm:pt>
    <dgm:pt modelId="{497AC41F-60AE-4A89-807E-9FD48819ACB8}" type="pres">
      <dgm:prSet presAssocID="{BA576C7B-66A5-46C6-85A6-3C50FD54D67D}" presName="connectorText" presStyleLbl="sibTrans2D1" presStyleIdx="2" presStyleCnt="5"/>
      <dgm:spPr/>
    </dgm:pt>
    <dgm:pt modelId="{84B02F01-B3A2-4EF6-BC3A-BE22309CE7E5}" type="pres">
      <dgm:prSet presAssocID="{49BFEB67-0F1B-42A6-B7D4-AEA4E21D49DF}" presName="node" presStyleLbl="node1" presStyleIdx="3" presStyleCnt="6">
        <dgm:presLayoutVars>
          <dgm:bulletEnabled val="1"/>
        </dgm:presLayoutVars>
      </dgm:prSet>
      <dgm:spPr/>
    </dgm:pt>
    <dgm:pt modelId="{A6439CAD-59C1-4001-ACE8-B45E66767EC7}" type="pres">
      <dgm:prSet presAssocID="{86F785BB-6004-448C-92BF-5BE99211D879}" presName="sibTrans" presStyleLbl="sibTrans2D1" presStyleIdx="3" presStyleCnt="5"/>
      <dgm:spPr/>
    </dgm:pt>
    <dgm:pt modelId="{B5310821-7D1D-4093-8DE1-50304D1DB140}" type="pres">
      <dgm:prSet presAssocID="{86F785BB-6004-448C-92BF-5BE99211D879}" presName="connectorText" presStyleLbl="sibTrans2D1" presStyleIdx="3" presStyleCnt="5"/>
      <dgm:spPr/>
    </dgm:pt>
    <dgm:pt modelId="{CB31150E-16BA-40D6-8C64-3A9EB9999251}" type="pres">
      <dgm:prSet presAssocID="{98638725-CCCD-4436-8FC7-E2557FF646E7}" presName="node" presStyleLbl="node1" presStyleIdx="4" presStyleCnt="6">
        <dgm:presLayoutVars>
          <dgm:bulletEnabled val="1"/>
        </dgm:presLayoutVars>
      </dgm:prSet>
      <dgm:spPr/>
    </dgm:pt>
    <dgm:pt modelId="{7BC84783-8D84-4719-941A-4CE8B43E917C}" type="pres">
      <dgm:prSet presAssocID="{6463C170-2857-43EB-AB6D-D2EB857C3966}" presName="sibTrans" presStyleLbl="sibTrans2D1" presStyleIdx="4" presStyleCnt="5"/>
      <dgm:spPr/>
    </dgm:pt>
    <dgm:pt modelId="{A2BDB8DB-2D4B-40B6-866F-F6154CCC89E6}" type="pres">
      <dgm:prSet presAssocID="{6463C170-2857-43EB-AB6D-D2EB857C3966}" presName="connectorText" presStyleLbl="sibTrans2D1" presStyleIdx="4" presStyleCnt="5"/>
      <dgm:spPr/>
    </dgm:pt>
    <dgm:pt modelId="{1FE21126-A0FD-4AA4-B219-1D5E20B13241}" type="pres">
      <dgm:prSet presAssocID="{8D4C4177-67A6-4589-B31A-FE1782BEABB0}" presName="node" presStyleLbl="node1" presStyleIdx="5" presStyleCnt="6">
        <dgm:presLayoutVars>
          <dgm:bulletEnabled val="1"/>
        </dgm:presLayoutVars>
      </dgm:prSet>
      <dgm:spPr/>
    </dgm:pt>
  </dgm:ptLst>
  <dgm:cxnLst>
    <dgm:cxn modelId="{D8EE52AB-0EFC-43F5-893E-EA89E0CDD37C}" type="presOf" srcId="{44487971-EA30-419A-8A9B-5306CE885984}" destId="{A041A306-90B7-453E-ABBC-58D09203957A}" srcOrd="0" destOrd="0" presId="urn:microsoft.com/office/officeart/2005/8/layout/process1"/>
    <dgm:cxn modelId="{E468820F-ABE7-44EC-852C-97497E05F800}" srcId="{B15F39A3-F89F-43EA-90F2-335F218255FA}" destId="{49BFEB67-0F1B-42A6-B7D4-AEA4E21D49DF}" srcOrd="3" destOrd="0" parTransId="{9ACF4A63-56E3-4CC0-BB49-64C0342A9EEE}" sibTransId="{86F785BB-6004-448C-92BF-5BE99211D879}"/>
    <dgm:cxn modelId="{AB04D330-044F-4B66-B606-E022F3C861F3}" type="presOf" srcId="{BA576C7B-66A5-46C6-85A6-3C50FD54D67D}" destId="{497AC41F-60AE-4A89-807E-9FD48819ACB8}" srcOrd="1" destOrd="0" presId="urn:microsoft.com/office/officeart/2005/8/layout/process1"/>
    <dgm:cxn modelId="{C4584BE4-A355-4574-BA1D-C94B9A2068C9}" type="presOf" srcId="{945E9BCE-D55F-4CA8-9012-88611C747162}" destId="{90D214B5-E87B-4CF6-AEA0-2D001DE9BAE6}" srcOrd="1" destOrd="0" presId="urn:microsoft.com/office/officeart/2005/8/layout/process1"/>
    <dgm:cxn modelId="{B0490AAA-7EBC-4901-B702-23CE78364DC9}" type="presOf" srcId="{49BFEB67-0F1B-42A6-B7D4-AEA4E21D49DF}" destId="{84B02F01-B3A2-4EF6-BC3A-BE22309CE7E5}" srcOrd="0" destOrd="0" presId="urn:microsoft.com/office/officeart/2005/8/layout/process1"/>
    <dgm:cxn modelId="{83EB1870-4C51-4AFC-8330-ABB7AFDBC21C}" srcId="{B15F39A3-F89F-43EA-90F2-335F218255FA}" destId="{44487971-EA30-419A-8A9B-5306CE885984}" srcOrd="1" destOrd="0" parTransId="{DAE31E2C-65FE-4E03-9A8E-54206D556BA5}" sibTransId="{BFA0FFDF-B9FE-4BB1-9002-4A5A26718FCA}"/>
    <dgm:cxn modelId="{03B81EED-2A38-4087-BF6C-A150BF34E1CF}" type="presOf" srcId="{6463C170-2857-43EB-AB6D-D2EB857C3966}" destId="{7BC84783-8D84-4719-941A-4CE8B43E917C}" srcOrd="0" destOrd="0" presId="urn:microsoft.com/office/officeart/2005/8/layout/process1"/>
    <dgm:cxn modelId="{A0026F9D-0087-4CAE-A19D-EDB8DE6D29C6}" type="presOf" srcId="{945E9BCE-D55F-4CA8-9012-88611C747162}" destId="{AA85F9AC-59FC-44B9-BF5E-2CD90A433DB4}" srcOrd="0" destOrd="0" presId="urn:microsoft.com/office/officeart/2005/8/layout/process1"/>
    <dgm:cxn modelId="{F1EEAE3F-04D9-4E80-8C88-A13FBA4B1A01}" type="presOf" srcId="{6463C170-2857-43EB-AB6D-D2EB857C3966}" destId="{A2BDB8DB-2D4B-40B6-866F-F6154CCC89E6}" srcOrd="1" destOrd="0" presId="urn:microsoft.com/office/officeart/2005/8/layout/process1"/>
    <dgm:cxn modelId="{1748AD0C-7271-48E1-B339-CE18F44D1473}" type="presOf" srcId="{EFA72D5F-3D6D-4674-B39C-F9813A783491}" destId="{7DF5E197-A569-4DD3-8D6A-48F7E15C76DA}" srcOrd="0" destOrd="0" presId="urn:microsoft.com/office/officeart/2005/8/layout/process1"/>
    <dgm:cxn modelId="{99625272-EC93-4C8D-BD55-39F6E794B720}" srcId="{B15F39A3-F89F-43EA-90F2-335F218255FA}" destId="{A5CE6644-08DE-40E1-B868-1CFFE04881B7}" srcOrd="2" destOrd="0" parTransId="{CA8C2DC4-2C55-4C5B-BDF1-24E5EF9AAD1B}" sibTransId="{BA576C7B-66A5-46C6-85A6-3C50FD54D67D}"/>
    <dgm:cxn modelId="{96A2E95D-EB73-42E3-8B64-CB9D5AEBFDA7}" srcId="{B15F39A3-F89F-43EA-90F2-335F218255FA}" destId="{8D4C4177-67A6-4589-B31A-FE1782BEABB0}" srcOrd="5" destOrd="0" parTransId="{5B9F7C95-63BE-4B6D-91BA-BE14B1653283}" sibTransId="{B5AA6FB6-5A7C-4F70-B0B6-DF1344F88B53}"/>
    <dgm:cxn modelId="{239CF71B-6CF7-45D2-9DEF-C9001F6FB627}" type="presOf" srcId="{86F785BB-6004-448C-92BF-5BE99211D879}" destId="{B5310821-7D1D-4093-8DE1-50304D1DB140}" srcOrd="1" destOrd="0" presId="urn:microsoft.com/office/officeart/2005/8/layout/process1"/>
    <dgm:cxn modelId="{51147535-1DB8-4847-8255-7C50A9C97CC0}" type="presOf" srcId="{86F785BB-6004-448C-92BF-5BE99211D879}" destId="{A6439CAD-59C1-4001-ACE8-B45E66767EC7}" srcOrd="0" destOrd="0" presId="urn:microsoft.com/office/officeart/2005/8/layout/process1"/>
    <dgm:cxn modelId="{066E1520-8821-4384-833C-C88C8458312A}" type="presOf" srcId="{BFA0FFDF-B9FE-4BB1-9002-4A5A26718FCA}" destId="{ACE39FCC-7F19-44FA-9DFE-D17290CDBB55}" srcOrd="0" destOrd="0" presId="urn:microsoft.com/office/officeart/2005/8/layout/process1"/>
    <dgm:cxn modelId="{3EF72227-57B4-424C-8E2C-181FDCED8709}" srcId="{B15F39A3-F89F-43EA-90F2-335F218255FA}" destId="{EFA72D5F-3D6D-4674-B39C-F9813A783491}" srcOrd="0" destOrd="0" parTransId="{122F931C-8121-4E2E-82B7-57B5369877A9}" sibTransId="{945E9BCE-D55F-4CA8-9012-88611C747162}"/>
    <dgm:cxn modelId="{F8DF360C-CB58-49D1-BB53-0190C6E063C7}" srcId="{B15F39A3-F89F-43EA-90F2-335F218255FA}" destId="{98638725-CCCD-4436-8FC7-E2557FF646E7}" srcOrd="4" destOrd="0" parTransId="{56084CE5-95A1-49AA-B5A9-2D53E265044D}" sibTransId="{6463C170-2857-43EB-AB6D-D2EB857C3966}"/>
    <dgm:cxn modelId="{E30D0117-D73F-4311-BF82-5587EF50E6D7}" type="presOf" srcId="{BFA0FFDF-B9FE-4BB1-9002-4A5A26718FCA}" destId="{C50CECCB-B26B-440F-B68C-F9E1FC4EB11B}" srcOrd="1" destOrd="0" presId="urn:microsoft.com/office/officeart/2005/8/layout/process1"/>
    <dgm:cxn modelId="{756A45CC-154E-4E8B-9877-B06238C5AB9F}" type="presOf" srcId="{B15F39A3-F89F-43EA-90F2-335F218255FA}" destId="{937A7A2B-46C1-46E5-9DA5-232C493080EF}" srcOrd="0" destOrd="0" presId="urn:microsoft.com/office/officeart/2005/8/layout/process1"/>
    <dgm:cxn modelId="{09E28B64-D028-46C2-ACCB-A0B61077E835}" type="presOf" srcId="{8D4C4177-67A6-4589-B31A-FE1782BEABB0}" destId="{1FE21126-A0FD-4AA4-B219-1D5E20B13241}" srcOrd="0" destOrd="0" presId="urn:microsoft.com/office/officeart/2005/8/layout/process1"/>
    <dgm:cxn modelId="{7B01D440-0E9A-45C1-AAC3-6AEE2D355C03}" type="presOf" srcId="{A5CE6644-08DE-40E1-B868-1CFFE04881B7}" destId="{D2968000-E8E5-41BE-85B6-AB9707273EC7}" srcOrd="0" destOrd="0" presId="urn:microsoft.com/office/officeart/2005/8/layout/process1"/>
    <dgm:cxn modelId="{DF3EE651-AD47-46E6-B891-A4EFA80FB36E}" type="presOf" srcId="{98638725-CCCD-4436-8FC7-E2557FF646E7}" destId="{CB31150E-16BA-40D6-8C64-3A9EB9999251}" srcOrd="0" destOrd="0" presId="urn:microsoft.com/office/officeart/2005/8/layout/process1"/>
    <dgm:cxn modelId="{35E32935-BCBA-405E-816E-D9A208ECEB0A}" type="presOf" srcId="{BA576C7B-66A5-46C6-85A6-3C50FD54D67D}" destId="{53A35966-73C9-467A-9BCB-CF6C63DB3790}" srcOrd="0" destOrd="0" presId="urn:microsoft.com/office/officeart/2005/8/layout/process1"/>
    <dgm:cxn modelId="{5B8B76EC-0E53-434B-A482-0E1D33F3D97B}" type="presParOf" srcId="{937A7A2B-46C1-46E5-9DA5-232C493080EF}" destId="{7DF5E197-A569-4DD3-8D6A-48F7E15C76DA}" srcOrd="0" destOrd="0" presId="urn:microsoft.com/office/officeart/2005/8/layout/process1"/>
    <dgm:cxn modelId="{300E609B-E1C3-4599-AED4-FF8A3C16DC03}" type="presParOf" srcId="{937A7A2B-46C1-46E5-9DA5-232C493080EF}" destId="{AA85F9AC-59FC-44B9-BF5E-2CD90A433DB4}" srcOrd="1" destOrd="0" presId="urn:microsoft.com/office/officeart/2005/8/layout/process1"/>
    <dgm:cxn modelId="{F490E238-82A5-44BA-B208-BFBEBCA78653}" type="presParOf" srcId="{AA85F9AC-59FC-44B9-BF5E-2CD90A433DB4}" destId="{90D214B5-E87B-4CF6-AEA0-2D001DE9BAE6}" srcOrd="0" destOrd="0" presId="urn:microsoft.com/office/officeart/2005/8/layout/process1"/>
    <dgm:cxn modelId="{433C81F0-93C4-4EDC-8427-2B142BE06203}" type="presParOf" srcId="{937A7A2B-46C1-46E5-9DA5-232C493080EF}" destId="{A041A306-90B7-453E-ABBC-58D09203957A}" srcOrd="2" destOrd="0" presId="urn:microsoft.com/office/officeart/2005/8/layout/process1"/>
    <dgm:cxn modelId="{19A51469-F1BF-4FC6-8B85-A2531518304D}" type="presParOf" srcId="{937A7A2B-46C1-46E5-9DA5-232C493080EF}" destId="{ACE39FCC-7F19-44FA-9DFE-D17290CDBB55}" srcOrd="3" destOrd="0" presId="urn:microsoft.com/office/officeart/2005/8/layout/process1"/>
    <dgm:cxn modelId="{0A8449AF-045A-4892-A348-4743B3F0E825}" type="presParOf" srcId="{ACE39FCC-7F19-44FA-9DFE-D17290CDBB55}" destId="{C50CECCB-B26B-440F-B68C-F9E1FC4EB11B}" srcOrd="0" destOrd="0" presId="urn:microsoft.com/office/officeart/2005/8/layout/process1"/>
    <dgm:cxn modelId="{AA30D7E2-AA40-47AC-BA03-49FEF7933D1D}" type="presParOf" srcId="{937A7A2B-46C1-46E5-9DA5-232C493080EF}" destId="{D2968000-E8E5-41BE-85B6-AB9707273EC7}" srcOrd="4" destOrd="0" presId="urn:microsoft.com/office/officeart/2005/8/layout/process1"/>
    <dgm:cxn modelId="{4A91E766-6FFB-4B9A-9F03-13AA7759E3C7}" type="presParOf" srcId="{937A7A2B-46C1-46E5-9DA5-232C493080EF}" destId="{53A35966-73C9-467A-9BCB-CF6C63DB3790}" srcOrd="5" destOrd="0" presId="urn:microsoft.com/office/officeart/2005/8/layout/process1"/>
    <dgm:cxn modelId="{942011C6-A1E4-4470-9C3E-8BE56F0B81D1}" type="presParOf" srcId="{53A35966-73C9-467A-9BCB-CF6C63DB3790}" destId="{497AC41F-60AE-4A89-807E-9FD48819ACB8}" srcOrd="0" destOrd="0" presId="urn:microsoft.com/office/officeart/2005/8/layout/process1"/>
    <dgm:cxn modelId="{56170647-7891-4703-8E06-2D00C653597B}" type="presParOf" srcId="{937A7A2B-46C1-46E5-9DA5-232C493080EF}" destId="{84B02F01-B3A2-4EF6-BC3A-BE22309CE7E5}" srcOrd="6" destOrd="0" presId="urn:microsoft.com/office/officeart/2005/8/layout/process1"/>
    <dgm:cxn modelId="{13F7A486-7E72-4C38-AC00-17DEFEF9EE9B}" type="presParOf" srcId="{937A7A2B-46C1-46E5-9DA5-232C493080EF}" destId="{A6439CAD-59C1-4001-ACE8-B45E66767EC7}" srcOrd="7" destOrd="0" presId="urn:microsoft.com/office/officeart/2005/8/layout/process1"/>
    <dgm:cxn modelId="{AF2014E4-F689-4904-BBD8-0105A078EB88}" type="presParOf" srcId="{A6439CAD-59C1-4001-ACE8-B45E66767EC7}" destId="{B5310821-7D1D-4093-8DE1-50304D1DB140}" srcOrd="0" destOrd="0" presId="urn:microsoft.com/office/officeart/2005/8/layout/process1"/>
    <dgm:cxn modelId="{B45AD09D-F504-4090-BE75-3BCE72C8F1BF}" type="presParOf" srcId="{937A7A2B-46C1-46E5-9DA5-232C493080EF}" destId="{CB31150E-16BA-40D6-8C64-3A9EB9999251}" srcOrd="8" destOrd="0" presId="urn:microsoft.com/office/officeart/2005/8/layout/process1"/>
    <dgm:cxn modelId="{9F79A9E8-EB82-4EE4-A99B-44EABB89A017}" type="presParOf" srcId="{937A7A2B-46C1-46E5-9DA5-232C493080EF}" destId="{7BC84783-8D84-4719-941A-4CE8B43E917C}" srcOrd="9" destOrd="0" presId="urn:microsoft.com/office/officeart/2005/8/layout/process1"/>
    <dgm:cxn modelId="{C661F9C4-2710-4080-A6B1-7242FDD16B0F}" type="presParOf" srcId="{7BC84783-8D84-4719-941A-4CE8B43E917C}" destId="{A2BDB8DB-2D4B-40B6-866F-F6154CCC89E6}" srcOrd="0" destOrd="0" presId="urn:microsoft.com/office/officeart/2005/8/layout/process1"/>
    <dgm:cxn modelId="{E11F2638-BE81-43FB-A0DB-12403FBB5A33}" type="presParOf" srcId="{937A7A2B-46C1-46E5-9DA5-232C493080EF}" destId="{1FE21126-A0FD-4AA4-B219-1D5E20B13241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F5E197-A569-4DD3-8D6A-48F7E15C76DA}">
      <dsp:nvSpPr>
        <dsp:cNvPr id="0" name=""/>
        <dsp:cNvSpPr/>
      </dsp:nvSpPr>
      <dsp:spPr>
        <a:xfrm>
          <a:off x="0" y="2328862"/>
          <a:ext cx="1523999" cy="22002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Assert Service starts listening on port 61557, with the specified IP</a:t>
          </a:r>
        </a:p>
      </dsp:txBody>
      <dsp:txXfrm>
        <a:off x="44636" y="2373498"/>
        <a:ext cx="1434727" cy="2111002"/>
      </dsp:txXfrm>
    </dsp:sp>
    <dsp:sp modelId="{AA85F9AC-59FC-44B9-BF5E-2CD90A433DB4}">
      <dsp:nvSpPr>
        <dsp:cNvPr id="0" name=""/>
        <dsp:cNvSpPr/>
      </dsp:nvSpPr>
      <dsp:spPr>
        <a:xfrm>
          <a:off x="1676400" y="3240023"/>
          <a:ext cx="323087" cy="3779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676400" y="3315613"/>
        <a:ext cx="226161" cy="226772"/>
      </dsp:txXfrm>
    </dsp:sp>
    <dsp:sp modelId="{A041A306-90B7-453E-ABBC-58D09203957A}">
      <dsp:nvSpPr>
        <dsp:cNvPr id="0" name=""/>
        <dsp:cNvSpPr/>
      </dsp:nvSpPr>
      <dsp:spPr>
        <a:xfrm>
          <a:off x="2133600" y="2328862"/>
          <a:ext cx="1523999" cy="22002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Log Assert Core obtains a queue reference for port 61556, and creates a new UDP broadcast (no IP address) reference to store there. Broadcasts its UID/Name out on port 61557 so the Assert Service picks it up</a:t>
          </a:r>
        </a:p>
      </dsp:txBody>
      <dsp:txXfrm>
        <a:off x="2178236" y="2373498"/>
        <a:ext cx="1434727" cy="2111002"/>
      </dsp:txXfrm>
    </dsp:sp>
    <dsp:sp modelId="{ACE39FCC-7F19-44FA-9DFE-D17290CDBB55}">
      <dsp:nvSpPr>
        <dsp:cNvPr id="0" name=""/>
        <dsp:cNvSpPr/>
      </dsp:nvSpPr>
      <dsp:spPr>
        <a:xfrm>
          <a:off x="3810000" y="3240023"/>
          <a:ext cx="323088" cy="3779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810000" y="3315613"/>
        <a:ext cx="226162" cy="226772"/>
      </dsp:txXfrm>
    </dsp:sp>
    <dsp:sp modelId="{D2968000-E8E5-41BE-85B6-AB9707273EC7}">
      <dsp:nvSpPr>
        <dsp:cNvPr id="0" name=""/>
        <dsp:cNvSpPr/>
      </dsp:nvSpPr>
      <dsp:spPr>
        <a:xfrm>
          <a:off x="4267200" y="2328862"/>
          <a:ext cx="1523999" cy="22002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Assert Service listens for a new assert name/IP address combination, assigns a port number when it gets a new assert (starts at number 61558)</a:t>
          </a:r>
        </a:p>
      </dsp:txBody>
      <dsp:txXfrm>
        <a:off x="4311836" y="2373498"/>
        <a:ext cx="1434727" cy="2111002"/>
      </dsp:txXfrm>
    </dsp:sp>
    <dsp:sp modelId="{53A35966-73C9-467A-9BCB-CF6C63DB3790}">
      <dsp:nvSpPr>
        <dsp:cNvPr id="0" name=""/>
        <dsp:cNvSpPr/>
      </dsp:nvSpPr>
      <dsp:spPr>
        <a:xfrm>
          <a:off x="5943600" y="3240023"/>
          <a:ext cx="323088" cy="3779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943600" y="3315613"/>
        <a:ext cx="226162" cy="226772"/>
      </dsp:txXfrm>
    </dsp:sp>
    <dsp:sp modelId="{84B02F01-B3A2-4EF6-BC3A-BE22309CE7E5}">
      <dsp:nvSpPr>
        <dsp:cNvPr id="0" name=""/>
        <dsp:cNvSpPr/>
      </dsp:nvSpPr>
      <dsp:spPr>
        <a:xfrm>
          <a:off x="6400800" y="2328862"/>
          <a:ext cx="1523999" cy="22002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Log Assert Core starts a new link (UDP/TCP) with the assigned port/IP address combination</a:t>
          </a:r>
        </a:p>
      </dsp:txBody>
      <dsp:txXfrm>
        <a:off x="6445436" y="2373498"/>
        <a:ext cx="1434727" cy="2111002"/>
      </dsp:txXfrm>
    </dsp:sp>
    <dsp:sp modelId="{A6439CAD-59C1-4001-ACE8-B45E66767EC7}">
      <dsp:nvSpPr>
        <dsp:cNvPr id="0" name=""/>
        <dsp:cNvSpPr/>
      </dsp:nvSpPr>
      <dsp:spPr>
        <a:xfrm>
          <a:off x="8077200" y="3240023"/>
          <a:ext cx="323088" cy="3779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8077200" y="3315613"/>
        <a:ext cx="226162" cy="226772"/>
      </dsp:txXfrm>
    </dsp:sp>
    <dsp:sp modelId="{CB31150E-16BA-40D6-8C64-3A9EB9999251}">
      <dsp:nvSpPr>
        <dsp:cNvPr id="0" name=""/>
        <dsp:cNvSpPr/>
      </dsp:nvSpPr>
      <dsp:spPr>
        <a:xfrm>
          <a:off x="8534400" y="2328862"/>
          <a:ext cx="1523999" cy="22002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Assert Service sets up the other end of the link and listens for updates, sends updated failure action information</a:t>
          </a:r>
        </a:p>
      </dsp:txBody>
      <dsp:txXfrm>
        <a:off x="8579036" y="2373498"/>
        <a:ext cx="1434727" cy="2111002"/>
      </dsp:txXfrm>
    </dsp:sp>
    <dsp:sp modelId="{7BC84783-8D84-4719-941A-4CE8B43E917C}">
      <dsp:nvSpPr>
        <dsp:cNvPr id="0" name=""/>
        <dsp:cNvSpPr/>
      </dsp:nvSpPr>
      <dsp:spPr>
        <a:xfrm>
          <a:off x="10210800" y="3240023"/>
          <a:ext cx="323088" cy="3779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0210800" y="3315613"/>
        <a:ext cx="226162" cy="226772"/>
      </dsp:txXfrm>
    </dsp:sp>
    <dsp:sp modelId="{1FE21126-A0FD-4AA4-B219-1D5E20B13241}">
      <dsp:nvSpPr>
        <dsp:cNvPr id="0" name=""/>
        <dsp:cNvSpPr/>
      </dsp:nvSpPr>
      <dsp:spPr>
        <a:xfrm>
          <a:off x="10668000" y="2328862"/>
          <a:ext cx="1523999" cy="22002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If the link falls over, start again.</a:t>
          </a:r>
        </a:p>
      </dsp:txBody>
      <dsp:txXfrm>
        <a:off x="10712636" y="2373498"/>
        <a:ext cx="1434727" cy="2111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21B4-941B-46A8-AD81-7ECB6A949A51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345A9-F774-4A94-B88A-DF5FBD4489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219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21B4-941B-46A8-AD81-7ECB6A949A51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345A9-F774-4A94-B88A-DF5FBD4489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27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21B4-941B-46A8-AD81-7ECB6A949A51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345A9-F774-4A94-B88A-DF5FBD4489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56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21B4-941B-46A8-AD81-7ECB6A949A51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345A9-F774-4A94-B88A-DF5FBD4489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31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21B4-941B-46A8-AD81-7ECB6A949A51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345A9-F774-4A94-B88A-DF5FBD4489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13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21B4-941B-46A8-AD81-7ECB6A949A51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345A9-F774-4A94-B88A-DF5FBD4489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28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21B4-941B-46A8-AD81-7ECB6A949A51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345A9-F774-4A94-B88A-DF5FBD4489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1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21B4-941B-46A8-AD81-7ECB6A949A51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345A9-F774-4A94-B88A-DF5FBD4489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13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21B4-941B-46A8-AD81-7ECB6A949A51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345A9-F774-4A94-B88A-DF5FBD4489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66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21B4-941B-46A8-AD81-7ECB6A949A51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345A9-F774-4A94-B88A-DF5FBD4489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66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21B4-941B-46A8-AD81-7ECB6A949A51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345A9-F774-4A94-B88A-DF5FBD4489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290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F21B4-941B-46A8-AD81-7ECB6A949A51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345A9-F774-4A94-B88A-DF5FBD4489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232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6121946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7550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Horn</dc:creator>
  <cp:lastModifiedBy>Peter Horn</cp:lastModifiedBy>
  <cp:revision>1</cp:revision>
  <dcterms:created xsi:type="dcterms:W3CDTF">2017-11-16T08:55:54Z</dcterms:created>
  <dcterms:modified xsi:type="dcterms:W3CDTF">2017-11-16T08:56:44Z</dcterms:modified>
</cp:coreProperties>
</file>