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4FA3-5880-496A-8C7C-2C6132D3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EF884-4CF0-4FEF-A5E6-212DB6C1C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64F7-D3F6-4028-B2F1-E2902330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AFC3E-6CE1-4165-A648-318A29C5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4BF9B-3AA3-4283-BB6C-3179B941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18460-8F75-4674-A174-CD185B2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7BEE0-C6C9-465B-BEA9-B0F5C38D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DC8DC-C73B-49FD-85F3-E9A6B920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2F477-8E04-4565-8109-2582BDFE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6E2A-C269-4126-B765-130A7A43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86C3CA-51B3-4DD9-938C-5B5E77E3A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F8EEB8-45D2-4F6F-A3F4-16DB317F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936C3-3886-4DF8-8DDF-70F061E0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9EDD7-7A6F-4E11-9F10-FEEEDF2C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7E049-13D7-4ABD-95BB-3D3EC938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2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4DD7B-B954-46E7-9C47-B021E37E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EB9CC-66FB-46BE-BF3D-C71F2962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34825-5A3C-4814-9E9B-9F1AD2D5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015A8-1EB0-4A2A-92E7-DA1D827C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3F80D-6F1B-49EB-AA9C-BEC0E36D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7A72B-428D-41C2-9C36-1E25F844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C0A3F-1806-459B-97D5-6F4E0520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B1321-746A-41D2-9CEA-B6BE9C30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F5D7C-B478-47F8-9674-31CA6471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E7001-9950-4375-8A58-D36551C5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9EA06-95BC-420C-AB76-648882A4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5F19D-FA8A-4F6A-BEFE-73089EB34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C7260-BA68-4902-8ED6-7DF3CB28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62E81-97FA-4A7B-85B6-05F2E101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5EC9D-661C-49B1-ADB7-AEBDA982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AB475-807B-4A68-B5D4-58DB6F43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F68C-0AD9-4521-A146-BFBA613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3102-B3C2-4C9A-84A2-B4AF9300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18FFC-BAB5-442D-BDFB-5C7B4BA1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8D155-7F34-4D37-829B-8FEC9E25E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11361-EBCC-486B-A397-77042664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F1C82-B5DD-402D-9D10-B26AD402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9A33-DBEA-41AF-A0E9-AB69ACDC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F2D6A4-2B77-444D-857A-D235635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B9B26-EED0-47CB-99E7-E4758781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4D574-D3F7-4F19-850E-BC49A132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464A66-DE16-4792-AD0D-BE459257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7605-6480-4F7A-B022-378C52CD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B697D5-287B-48D9-BDEA-0EC1EFA6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EE67-0662-4F2B-AD7B-AB995877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9A078-7B78-4405-894F-8F3C24B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7DF1B-1CCD-42D1-A41D-CC335D0D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C07B-B8EF-4FDD-AA5E-A0AAEBE4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18DEE-110F-4A37-B291-87827588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C4BAC-156D-4F20-BCB7-5DB1C83C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6912-7418-4556-8266-12B6C981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93EF-CA14-40FD-B2E3-1185809F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6680-D616-4AB8-BA89-E7C12B81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379BE-B47C-4850-8F7E-EB3CBAB85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585AD-3916-46A9-A5BE-1B1CDAF1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B4AC4-18A4-49C3-B863-9AD4C3A8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974B1-BA16-48F4-8E5B-30AE510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83797-5C0B-4953-8382-6786E62B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E62C43-72E7-4DD4-BAA2-7C9B45E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AC517-64B6-4BC6-9083-80B634A6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69FE3-CFAD-4A52-BBFB-23205C09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152B-C839-4C64-89F9-EDEDE7AA4816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EB22-1D71-473B-8F97-4BD763B39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D505-CDCC-49E2-A34C-AA6500D7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C261-E28B-4A38-8C80-23C2CF824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2472786-D733-4116-A861-AA8C063C4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49757096" descr="EMB0000043008f8">
            <a:extLst>
              <a:ext uri="{FF2B5EF4-FFF2-40B4-BE49-F238E27FC236}">
                <a16:creationId xmlns:a16="http://schemas.microsoft.com/office/drawing/2014/main" id="{33BDAB03-E7A3-4D6C-A0F6-76722B21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04202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A83C42-55A2-4080-83BD-98A015BF81B2}"/>
              </a:ext>
            </a:extLst>
          </p:cNvPr>
          <p:cNvSpPr/>
          <p:nvPr/>
        </p:nvSpPr>
        <p:spPr>
          <a:xfrm>
            <a:off x="1051501" y="870237"/>
            <a:ext cx="187193" cy="1386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CB55E1-D039-4292-AD95-2B834F7186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72" y="638351"/>
            <a:ext cx="225425" cy="225425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8F850E-5369-4BFF-A755-6E094C355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15" y="1100522"/>
            <a:ext cx="4686002" cy="241446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050205-E253-4CC3-82A1-B76D4881BA25}"/>
              </a:ext>
            </a:extLst>
          </p:cNvPr>
          <p:cNvSpPr/>
          <p:nvPr/>
        </p:nvSpPr>
        <p:spPr>
          <a:xfrm>
            <a:off x="809015" y="1100522"/>
            <a:ext cx="4686002" cy="2414465"/>
          </a:xfrm>
          <a:prstGeom prst="roundRect">
            <a:avLst>
              <a:gd name="adj" fmla="val 6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8B3B7D-45D1-48D6-8143-9EC0E063193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23" y="863776"/>
            <a:ext cx="225425" cy="22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88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8657C0-1EAD-491F-B64F-827764A9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3837"/>
            <a:ext cx="9620250" cy="64103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FDF198-A3AD-427F-AF8D-E133D383B2A0}"/>
              </a:ext>
            </a:extLst>
          </p:cNvPr>
          <p:cNvSpPr/>
          <p:nvPr/>
        </p:nvSpPr>
        <p:spPr>
          <a:xfrm>
            <a:off x="2184015" y="1197408"/>
            <a:ext cx="567575" cy="2451803"/>
          </a:xfrm>
          <a:prstGeom prst="roundRect">
            <a:avLst>
              <a:gd name="adj" fmla="val 48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F72453-58A8-472C-9E0D-BC283A3CD6F5}"/>
              </a:ext>
            </a:extLst>
          </p:cNvPr>
          <p:cNvSpPr/>
          <p:nvPr/>
        </p:nvSpPr>
        <p:spPr>
          <a:xfrm>
            <a:off x="2792710" y="1197408"/>
            <a:ext cx="313233" cy="203553"/>
          </a:xfrm>
          <a:prstGeom prst="roundRect">
            <a:avLst>
              <a:gd name="adj" fmla="val 1308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F608D-BEE9-4F8D-8149-205A1A1937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42" y="971983"/>
            <a:ext cx="225425" cy="225425"/>
          </a:xfrm>
          <a:prstGeom prst="rect">
            <a:avLst/>
          </a:prstGeom>
          <a:noFill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E82C40-BAD1-4A2D-8086-B4574A569D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50" y="971983"/>
            <a:ext cx="225425" cy="22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656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3B90682-449B-4011-BC54-741B665D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3837"/>
            <a:ext cx="9620250" cy="64103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C2CC12-8ABE-4406-99AD-6ED32EE84400}"/>
              </a:ext>
            </a:extLst>
          </p:cNvPr>
          <p:cNvSpPr/>
          <p:nvPr/>
        </p:nvSpPr>
        <p:spPr>
          <a:xfrm>
            <a:off x="1387060" y="1407132"/>
            <a:ext cx="9392793" cy="488780"/>
          </a:xfrm>
          <a:prstGeom prst="roundRect">
            <a:avLst>
              <a:gd name="adj" fmla="val 48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8D0B5A7-2AC0-4AC8-9C4C-DD16BF26B6A9}"/>
              </a:ext>
            </a:extLst>
          </p:cNvPr>
          <p:cNvSpPr/>
          <p:nvPr/>
        </p:nvSpPr>
        <p:spPr>
          <a:xfrm>
            <a:off x="3774221" y="1895912"/>
            <a:ext cx="2081295" cy="2105637"/>
          </a:xfrm>
          <a:prstGeom prst="roundRect">
            <a:avLst>
              <a:gd name="adj" fmla="val 18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667AE9-C08F-4ABA-BC38-EFCD2AEA5D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87" y="1181707"/>
            <a:ext cx="225425" cy="225425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953EA4-0E6D-4565-86CD-ACAF5CE94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96" y="2450663"/>
            <a:ext cx="225425" cy="225425"/>
          </a:xfrm>
          <a:prstGeom prst="rect">
            <a:avLst/>
          </a:prstGeom>
          <a:noFill/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8B1102-CE6E-4EA3-909E-8B3EDC3323F8}"/>
              </a:ext>
            </a:extLst>
          </p:cNvPr>
          <p:cNvSpPr/>
          <p:nvPr/>
        </p:nvSpPr>
        <p:spPr>
          <a:xfrm>
            <a:off x="5486973" y="5796792"/>
            <a:ext cx="729269" cy="226503"/>
          </a:xfrm>
          <a:prstGeom prst="roundRect">
            <a:avLst>
              <a:gd name="adj" fmla="val 4536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96A4A9-9286-486A-8A52-DC077F2FC0EF}"/>
              </a:ext>
            </a:extLst>
          </p:cNvPr>
          <p:cNvSpPr/>
          <p:nvPr/>
        </p:nvSpPr>
        <p:spPr>
          <a:xfrm>
            <a:off x="6262001" y="5796791"/>
            <a:ext cx="411824" cy="226503"/>
          </a:xfrm>
          <a:prstGeom prst="roundRect">
            <a:avLst>
              <a:gd name="adj" fmla="val 4536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D61127-5A2E-4D7C-B5DE-C21D8AEBB65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82" y="5559317"/>
            <a:ext cx="225425" cy="225425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19CCC22-9240-4CB4-A48E-85F4FAC219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1" y="5571365"/>
            <a:ext cx="225425" cy="22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82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9A17DC9-2B07-470F-87DA-6085207D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3837"/>
            <a:ext cx="9620250" cy="64103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E2E35-53DF-42CF-825D-BCAE5536BA14}"/>
              </a:ext>
            </a:extLst>
          </p:cNvPr>
          <p:cNvSpPr/>
          <p:nvPr/>
        </p:nvSpPr>
        <p:spPr>
          <a:xfrm>
            <a:off x="1285875" y="223837"/>
            <a:ext cx="3504239" cy="296280"/>
          </a:xfrm>
          <a:prstGeom prst="roundRect">
            <a:avLst>
              <a:gd name="adj" fmla="val 48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4C5DB0-E93B-47F5-9A35-7969129CE3C5}"/>
              </a:ext>
            </a:extLst>
          </p:cNvPr>
          <p:cNvSpPr/>
          <p:nvPr/>
        </p:nvSpPr>
        <p:spPr>
          <a:xfrm>
            <a:off x="1483336" y="1233182"/>
            <a:ext cx="4674183" cy="4043493"/>
          </a:xfrm>
          <a:prstGeom prst="roundRect">
            <a:avLst>
              <a:gd name="adj" fmla="val 18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984DB-D030-448B-BD81-B05215C259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46" y="520117"/>
            <a:ext cx="225425" cy="22542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1486F7-4027-48A3-BF88-8472A04DBD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78" y="1007754"/>
            <a:ext cx="225425" cy="225425"/>
          </a:xfrm>
          <a:prstGeom prst="rect">
            <a:avLst/>
          </a:prstGeom>
          <a:noFill/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ED8376-A8F3-43A7-9D3B-C819C0487F0D}"/>
              </a:ext>
            </a:extLst>
          </p:cNvPr>
          <p:cNvSpPr/>
          <p:nvPr/>
        </p:nvSpPr>
        <p:spPr>
          <a:xfrm>
            <a:off x="6193871" y="1233181"/>
            <a:ext cx="4674183" cy="4043493"/>
          </a:xfrm>
          <a:prstGeom prst="roundRect">
            <a:avLst>
              <a:gd name="adj" fmla="val 18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557E6F-A431-4362-892F-BF2629C26D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07" y="1007755"/>
            <a:ext cx="225425" cy="225425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E1071A-4AD7-4AEA-A91B-4D787782ACC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94" y="5599963"/>
            <a:ext cx="225425" cy="225425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33E202-4CC7-486F-AEA7-F34ED4E42BA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36" y="5293991"/>
            <a:ext cx="225425" cy="225425"/>
          </a:xfrm>
          <a:prstGeom prst="rect">
            <a:avLst/>
          </a:prstGeom>
          <a:noFill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71D99F-9559-44BB-B09E-DB298CFEDCA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83" y="5595869"/>
            <a:ext cx="225425" cy="225425"/>
          </a:xfrm>
          <a:prstGeom prst="rect">
            <a:avLst/>
          </a:prstGeom>
          <a:noFill/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3364091-4511-4E4A-B360-8DA3198EE4AD}"/>
              </a:ext>
            </a:extLst>
          </p:cNvPr>
          <p:cNvSpPr/>
          <p:nvPr/>
        </p:nvSpPr>
        <p:spPr>
          <a:xfrm>
            <a:off x="2591761" y="5276674"/>
            <a:ext cx="7189802" cy="260060"/>
          </a:xfrm>
          <a:prstGeom prst="roundRect">
            <a:avLst>
              <a:gd name="adj" fmla="val 48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931D83-ECAE-4852-B456-9D56EE4094EC}"/>
              </a:ext>
            </a:extLst>
          </p:cNvPr>
          <p:cNvSpPr/>
          <p:nvPr/>
        </p:nvSpPr>
        <p:spPr>
          <a:xfrm>
            <a:off x="5765989" y="5683642"/>
            <a:ext cx="313233" cy="203553"/>
          </a:xfrm>
          <a:prstGeom prst="roundRect">
            <a:avLst>
              <a:gd name="adj" fmla="val 1308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0C9512-4036-4B03-B847-15B83A95334A}"/>
              </a:ext>
            </a:extLst>
          </p:cNvPr>
          <p:cNvSpPr/>
          <p:nvPr/>
        </p:nvSpPr>
        <p:spPr>
          <a:xfrm>
            <a:off x="6112442" y="5686428"/>
            <a:ext cx="313233" cy="203553"/>
          </a:xfrm>
          <a:prstGeom prst="roundRect">
            <a:avLst>
              <a:gd name="adj" fmla="val 1308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8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4A132E5-9C97-4225-910D-CB7FD88B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3837"/>
            <a:ext cx="9620250" cy="64103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150D6D-F71B-4543-839B-90131543A90F}"/>
              </a:ext>
            </a:extLst>
          </p:cNvPr>
          <p:cNvSpPr/>
          <p:nvPr/>
        </p:nvSpPr>
        <p:spPr>
          <a:xfrm>
            <a:off x="1361376" y="509062"/>
            <a:ext cx="9468811" cy="4499166"/>
          </a:xfrm>
          <a:prstGeom prst="roundRect">
            <a:avLst>
              <a:gd name="adj" fmla="val 17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08F3B-D469-4858-9D55-9FBD24FD85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76" y="283637"/>
            <a:ext cx="225425" cy="225425"/>
          </a:xfrm>
          <a:prstGeom prst="rect">
            <a:avLst/>
          </a:prstGeom>
          <a:noFill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D00A18-48A0-4553-A244-817A0B8E8900}"/>
              </a:ext>
            </a:extLst>
          </p:cNvPr>
          <p:cNvSpPr/>
          <p:nvPr/>
        </p:nvSpPr>
        <p:spPr>
          <a:xfrm>
            <a:off x="1361377" y="5008228"/>
            <a:ext cx="3328070" cy="1266737"/>
          </a:xfrm>
          <a:prstGeom prst="roundRect">
            <a:avLst>
              <a:gd name="adj" fmla="val 17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37C5A-058B-4F1E-BD13-724CDA7934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38" y="4849689"/>
            <a:ext cx="225425" cy="225425"/>
          </a:xfrm>
          <a:prstGeom prst="rect">
            <a:avLst/>
          </a:prstGeom>
          <a:noFill/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3FF048-4563-4900-88C7-45299A1BCE49}"/>
              </a:ext>
            </a:extLst>
          </p:cNvPr>
          <p:cNvSpPr/>
          <p:nvPr/>
        </p:nvSpPr>
        <p:spPr>
          <a:xfrm>
            <a:off x="5821960" y="6323771"/>
            <a:ext cx="192946" cy="202864"/>
          </a:xfrm>
          <a:prstGeom prst="roundRect">
            <a:avLst>
              <a:gd name="adj" fmla="val 110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BBD361-68AB-45F6-9F9F-A25A565E3BD4}"/>
              </a:ext>
            </a:extLst>
          </p:cNvPr>
          <p:cNvSpPr/>
          <p:nvPr/>
        </p:nvSpPr>
        <p:spPr>
          <a:xfrm>
            <a:off x="6075027" y="6325169"/>
            <a:ext cx="283827" cy="202864"/>
          </a:xfrm>
          <a:prstGeom prst="roundRect">
            <a:avLst>
              <a:gd name="adj" fmla="val 110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E3D80-B044-4B19-B8A2-A080140C6DAB}"/>
              </a:ext>
            </a:extLst>
          </p:cNvPr>
          <p:cNvSpPr/>
          <p:nvPr/>
        </p:nvSpPr>
        <p:spPr>
          <a:xfrm>
            <a:off x="5905851" y="5057035"/>
            <a:ext cx="4429386" cy="1159208"/>
          </a:xfrm>
          <a:prstGeom prst="roundRect">
            <a:avLst>
              <a:gd name="adj" fmla="val 17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B021F-4D35-47DD-BBCC-E113A8584D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45" y="6087064"/>
            <a:ext cx="225425" cy="225425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61BBEA-88FA-4093-9AA8-FB6BF5F74B4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2" y="5115756"/>
            <a:ext cx="225425" cy="225425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D786AE-67BB-4C4A-AE57-D2FFB29E8BA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46" y="6083097"/>
            <a:ext cx="225425" cy="22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91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B99D76-AADD-4294-95B0-40C3ED947A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16" y="1169834"/>
            <a:ext cx="225425" cy="225425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74B7D3-F346-4D27-9A25-25BFBBFAA7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09" y="1169833"/>
            <a:ext cx="225425" cy="225425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48BE98-3573-4D86-9615-429D4D5338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11" y="1169834"/>
            <a:ext cx="225425" cy="225425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92B0B0-E12D-4CBC-A4AB-18A882F188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06" y="1619448"/>
            <a:ext cx="225425" cy="22542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9F272F-CEF3-46D8-A5AE-47118775EBB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90" y="1619448"/>
            <a:ext cx="225425" cy="225425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05556-E8E7-4949-B159-5C88F3BDF46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23" y="1173644"/>
            <a:ext cx="225425" cy="225425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F70277-B8A4-42D9-9ED1-AE71003A6D8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31" y="1173644"/>
            <a:ext cx="225425" cy="225425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1954A-9CCA-459D-85F0-189D8250274F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6" y="1619447"/>
            <a:ext cx="225425" cy="225425"/>
          </a:xfrm>
          <a:prstGeom prst="rect">
            <a:avLst/>
          </a:prstGeom>
          <a:noFill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29B130-B281-4377-AA5E-8DB28E2C2D1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33" y="1573962"/>
            <a:ext cx="225425" cy="225425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7EA81D-54F3-4C0F-B0BF-B071219064E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21" y="1573962"/>
            <a:ext cx="225425" cy="225425"/>
          </a:xfrm>
          <a:prstGeom prst="rect">
            <a:avLst/>
          </a:prstGeom>
          <a:noFill/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B40D61-56F2-4213-B08D-7502CDA4A86F}"/>
              </a:ext>
            </a:extLst>
          </p:cNvPr>
          <p:cNvSpPr/>
          <p:nvPr/>
        </p:nvSpPr>
        <p:spPr>
          <a:xfrm>
            <a:off x="1051501" y="870237"/>
            <a:ext cx="187193" cy="1386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B9C6E0-F466-434F-A0E4-36E40980332C}"/>
              </a:ext>
            </a:extLst>
          </p:cNvPr>
          <p:cNvSpPr/>
          <p:nvPr/>
        </p:nvSpPr>
        <p:spPr>
          <a:xfrm>
            <a:off x="809015" y="1100522"/>
            <a:ext cx="4686002" cy="2414465"/>
          </a:xfrm>
          <a:prstGeom prst="roundRect">
            <a:avLst>
              <a:gd name="adj" fmla="val 6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2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limjongju</dc:creator>
  <cp:lastModifiedBy>limjongju</cp:lastModifiedBy>
  <cp:revision>13</cp:revision>
  <dcterms:created xsi:type="dcterms:W3CDTF">2019-07-30T01:31:20Z</dcterms:created>
  <dcterms:modified xsi:type="dcterms:W3CDTF">2019-07-30T13:04:13Z</dcterms:modified>
</cp:coreProperties>
</file>