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8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9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687" r:id="rId2"/>
    <p:sldMasterId id="2147483702" r:id="rId3"/>
    <p:sldMasterId id="2147483732" r:id="rId4"/>
    <p:sldMasterId id="2147483762" r:id="rId5"/>
    <p:sldMasterId id="2147483777" r:id="rId6"/>
    <p:sldMasterId id="2147483792" r:id="rId7"/>
    <p:sldMasterId id="2147483837" r:id="rId8"/>
    <p:sldMasterId id="2147483675" r:id="rId9"/>
    <p:sldMasterId id="2147483662" r:id="rId10"/>
  </p:sldMasterIdLst>
  <p:notesMasterIdLst>
    <p:notesMasterId r:id="rId21"/>
  </p:notesMasterIdLst>
  <p:handoutMasterIdLst>
    <p:handoutMasterId r:id="rId22"/>
  </p:handoutMasterIdLst>
  <p:sldIdLst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1AB45-7DFC-4CC3-86E7-A98E6F90E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yes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084EF-8443-4998-9FFA-2173386F1B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6702-63EC-4288-B9E0-12E669A7A79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83F2-BCB8-4AB1-95BA-519E6F6158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83EA6-179F-4A08-9833-25EFB83A09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6581E-3697-45D0-B331-D8E58C7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1824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yes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808F-8427-496C-8936-D61D57080CB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4F83-40E5-4C61-B754-1B4B0253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328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1919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E0F6-9E68-442E-8378-988AA90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395B-F532-4888-9B96-8EA087AF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D06A-362B-484F-B0BD-7FF4E82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952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1D57-3FB0-40A7-B9B6-E9D8802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892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EF1-836D-484D-A8D8-8DCDA9F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925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833-1DA9-48A0-BAEE-41E0E6C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097E8-9AA2-4E29-8072-D69FB0B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563D-1C01-4872-91F0-F1A3F611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0D5C-0436-49CB-A4CB-BC3F743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772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F83-A83B-4123-9868-FA1F52B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9D0-CD76-43D3-A503-93D5D029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1185-271F-45B6-8BB5-A0599BB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B92A-76DE-42F0-ADC2-602F10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3CBB-FF4F-4757-863D-0CE0C7E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66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519-469C-42A8-B825-3C5C66C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817C-6E62-46EF-A5AB-7F5D8412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FEEA-02C1-49FF-9D54-5AAE37A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91F-0CE6-416B-B931-AC90932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7D12-8E12-4738-BD10-0D582BF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0358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28F5-C20B-4E29-A129-66C6B23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96A-DB6B-4D51-BAD6-3774317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3206-F1B8-4D3A-BD09-F97CD525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1E5C-E375-4A8F-8766-D702E866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D5AA-614C-4A97-97CB-FA82FC74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D4AB-9203-4146-A905-236AC43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980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CFD-7ADE-446C-8BBD-09D681A0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F9E6-0EC3-457E-9CBB-E9DACFE5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9E93-C2BB-4896-A7C8-4961ED06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968F-09C8-4233-860A-A9FCC35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A97D-2928-4CFE-A914-1B76C4F4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CD247-226E-4984-8F0A-E58542E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A07B-5864-4E62-99AC-8AF866A2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D66F-1E19-4657-9A00-7378C35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077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7EA-4201-4AF9-BFED-E1BD285D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6BF41-9DFC-47DD-AE63-D39D891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A6A8-B858-4E5D-B531-FE0E5ED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B002-06B9-49EC-99C9-378252A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457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E0F6-9E68-442E-8378-988AA90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395B-F532-4888-9B96-8EA087AF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D06A-362B-484F-B0BD-7FF4E82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64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B9-7E48-4210-9DAC-D27565B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F108-C1B8-4570-ACF7-F982DEFE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FDE8-22F4-4680-A61D-E041A57D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4FDC-455B-4A73-8A93-E70EB84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50B4-C69F-4040-90C9-1416312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1EC0-F911-47E5-8AC6-BCDF7B8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B9-7E48-4210-9DAC-D27565B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F108-C1B8-4570-ACF7-F982DEFE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FDE8-22F4-4680-A61D-E041A57D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4FDC-455B-4A73-8A93-E70EB84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50B4-C69F-4040-90C9-1416312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1EC0-F911-47E5-8AC6-BCDF7B8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42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A3DA-5BE2-45CD-991C-DAF5998E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AEDC-8160-4C63-B42C-2A6066A7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BDAC-86E0-443F-9071-26DD4FBF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F34-7D5C-4A53-B687-D0AD27D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8CC6-C9CA-452E-8A07-53F750B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2FF0-2619-4FE7-9441-2ECAB86C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324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CCE8-4A69-4867-B0AC-6C06F3C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7647-FE84-4D84-B021-DFD39CCD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270B-D4E3-4733-AC1C-7AF0DE3D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D704-B86B-4BC0-8F16-C3EDB05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FD8B-BDFD-46CE-A4C3-39A5E8D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689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0EEF-06EB-4426-9DC0-7938AA99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171C-A75F-41D3-964D-5A96B38B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C085-716F-4396-B504-E02E3DF5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1FE0-A5F0-4A53-9F68-8EA9CA9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1AD9-5290-4409-A482-F4DC7EC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7923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6946-A13D-4D87-B681-BA3559F2F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F4F6C-85FD-40A6-9155-03CEECB04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E3D5-A151-4309-9A36-C3127E9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C42A-4467-41DD-A3CE-EFB3988B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8304C-707B-4B15-888C-EB28FBD0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6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8260-0199-4E79-BA32-5F2BDEFF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EA8C-E5C1-4E06-8820-4EE05AAB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7865-25F5-4478-B25A-7A058377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9DE7-DF7B-4FE2-902A-257EE498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CD0D-34C9-418A-A3A5-265CA744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259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36F6-AD1C-4793-94C2-2BC4C64F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AA92D-1518-4FA1-8428-F7EC5A22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DD4C-1852-416F-A41A-073F54FC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3019-8E0A-4E85-8CD1-40E42473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F2B1-53C7-4A63-82A0-D7A6D654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80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8A21-D7E8-43F6-8C65-69BC46FA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6DD6-1CD0-46F4-8055-ED8FED7C2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ADF08-6EB8-4701-9790-EE1678F7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8777D-4462-42A4-A536-AE16FF62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D1C0-650F-4A36-BB38-B1CBEE58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64C05-B012-4D8F-B363-79547D9B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6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6F8B-3318-4144-8D1C-D4042FA2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F804F-0FCA-49C7-A8A5-1E2955C4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B7BF-6D91-47D5-A0C1-25549CFF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760FC-5CF7-4E7A-9E36-16B02196C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EBF9D-3799-461A-A92A-8502D9789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E1920-21D5-42BA-9DF8-A759F280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558F5-5951-468A-A6BD-192CABB3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33688-58CE-4120-B42B-0CD8BC8E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3260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F53A-63D8-49C5-9735-2C430268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DCEFC-4DBF-49CB-8937-531D5FF0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1277B-7D3C-4EC7-81F4-125288F1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7ECA-7DA0-4EEB-8821-F3E6916E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56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07C67-40BA-4237-80CF-11953F4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7CE91-0A80-42B4-94CD-5DCA67BA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F999-E5FC-40E0-90B6-78AD39A1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A3DA-5BE2-45CD-991C-DAF5998E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AEDC-8160-4C63-B42C-2A6066A7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BDAC-86E0-443F-9071-26DD4FBF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F34-7D5C-4A53-B687-D0AD27D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8CC6-C9CA-452E-8A07-53F750B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2FF0-2619-4FE7-9441-2ECAB86C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48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952D-AD56-4F48-973C-2A260821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9090-5219-4DD0-9093-A908069A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FE01-B402-4F39-96C5-5AA67B6C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B3F7-C881-4C49-8523-C880C454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EB24-576E-42DD-91B4-1CB8B827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77A4D-2A88-4C5D-BD9F-C6DCC929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246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3632-5D79-44CF-A71E-48717ED8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EA270-C23B-4DC1-B395-D6A8C2CC3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8BF88-4CAB-4855-8CAC-CF4C504AC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F5108-03FF-4B3C-A615-8992AB56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C50E3-A07A-4124-B1A4-5CC86BC0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40FB-0191-4094-B783-CA21EAB0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1313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00BE-562F-4DD5-BA37-7202AA95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45067-A328-4977-8167-02738AB7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71E9-1967-42F0-9766-BBACCACD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E177-9AB1-4A2B-8837-5825AA9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1865-EA56-4D4B-AD03-EF9FEC30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44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C8D3A-E3D6-4A83-AEA2-E113E6C42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D0AB-7BB0-47AE-BD21-AA1FC35C6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4C88-E5FA-4AE7-A1E5-E7E9C55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A19E7-0C6D-480F-86B0-D8EE262BC9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3B00-A100-4FB9-A346-98CA3153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A904-6DFB-40BB-9FC3-ED47EA5B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E07ABC-7D10-474A-95BC-21FB53C50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4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7BA7-43AA-4A0C-9C62-89873B7E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FFA64-0C74-4EB7-BD04-4529E679C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3B01-6ABA-44C3-9B31-F44545FB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4CE0-8F43-429E-8F9F-771598A8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0BC3-1FF2-4ABF-A0A6-CE7AE3D7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89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C502-DC41-46C9-B343-2A3C795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60A-4B91-4975-BBC6-2AB90481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2086-1207-4062-BD1F-3DB2CA3F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D5EA9-0322-43AC-97A6-5666898D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DD7D-10B8-4ABE-8E0C-BA7C9995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54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C083-379D-4894-A65E-F769555B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FA33-B898-4604-9FAD-59FDBB933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1F60-3B45-489B-A5B8-81C60E2B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7B11-13A3-4BCE-9E6B-B72A94B6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AD85-DA97-4FD7-A17B-D4597589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556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756C-5E6B-446B-A1E9-8E5F46C5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AE06-71A2-40F8-80D1-2AD86B744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B728-B829-4EBF-8D69-C84B250C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11C21-B87B-42DC-92C6-F56B67EB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5AA5-12B2-418F-A0A7-5603389F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E679B-3840-4342-A628-B12AAA2B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4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79E6-BFC7-423C-9743-B558CAE0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6D55-4016-4277-A338-6F0DF1C5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77383-A008-41B2-95FE-5E70D388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8B35C-3C06-4E61-8539-9108EB3E0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F42C2-AF93-494A-856E-6DD4293E9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F1813-0BFC-4207-ABAF-FE7A8AB6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3FE10-C813-4D19-AC0D-FCC4DEF4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2770A-29DE-440D-8172-1C470712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07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B894-B23E-47B4-AC9A-8A7F29FC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D4289-36B3-4A62-8987-224A7E43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165E-16A8-434E-B7C9-F3100043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688A6-3733-43C9-AD85-446CC93D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CCE8-4A69-4867-B0AC-6C06F3C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7647-FE84-4D84-B021-DFD39CCD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270B-D4E3-4733-AC1C-7AF0DE3D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D704-B86B-4BC0-8F16-C3EDB05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FD8B-BDFD-46CE-A4C3-39A5E8D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902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17796-1D65-4C70-B750-0B2FBAEE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425FB-A77E-4C4C-9DBE-8F00F20A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93B44-8B2A-4B4C-AC38-6DABEA23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67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BB37-ECFF-4278-BFE8-D1ABFD7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B4BA-81CA-4F70-98DF-61CBBD9D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9964A-B15F-4791-8D31-A1BB45C08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5E9B-4372-45BC-A45F-0201A74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2DF37-3155-4A0F-A1C8-82E94D4B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8F90F-1D90-4B96-9D57-E6EE9F7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33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F1E0-3D16-464A-8C63-5B36EAFD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A6DA7-4FA0-45FA-A24B-36A39018C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36A47-20DF-405C-BF49-7DABF3E0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2CCD0-089D-4BDB-80C5-D9FF43E0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3DE01-A900-4FD1-86AD-325CD6C5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9683-5539-4348-A856-A7A8439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782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BFE8-8ED6-4CA9-9167-A0103BDE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F6CE-19EB-42B9-AE3B-DAC5C7D98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3991-40EF-4BEC-99CC-C5A165AE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400B-19D1-4E30-89CB-41CEE481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232B-028F-40CA-8032-B045652F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85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9A6DF-6F4D-424A-9E55-7B75DC286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63274-64A7-4BC8-BCDF-CB2B322A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1243-57FA-4A11-AEE4-1DFC3942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0EAA-15EF-46C0-BBE5-436329EC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F11F5-C3AA-4BC3-A3D0-C9B2A6F9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12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0EEF-06EB-4426-9DC0-7938AA99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171C-A75F-41D3-964D-5A96B38B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C085-716F-4396-B504-E02E3DF5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1FE0-A5F0-4A53-9F68-8EA9CA9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1AD9-5290-4409-A482-F4DC7EC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508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1D57-3FB0-40A7-B9B6-E9D8802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3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EF1-836D-484D-A8D8-8DCDA9F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6314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833-1DA9-48A0-BAEE-41E0E6C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097E8-9AA2-4E29-8072-D69FB0B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563D-1C01-4872-91F0-F1A3F611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0D5C-0436-49CB-A4CB-BC3F743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77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F83-A83B-4123-9868-FA1F52B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9D0-CD76-43D3-A503-93D5D029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1185-271F-45B6-8BB5-A0599BB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B92A-76DE-42F0-ADC2-602F10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3CBB-FF4F-4757-863D-0CE0C7E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7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1D57-3FB0-40A7-B9B6-E9D8802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266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519-469C-42A8-B825-3C5C66C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817C-6E62-46EF-A5AB-7F5D8412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FEEA-02C1-49FF-9D54-5AAE37A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91F-0CE6-416B-B931-AC90932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7D12-8E12-4738-BD10-0D582BF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2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28F5-C20B-4E29-A129-66C6B23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96A-DB6B-4D51-BAD6-3774317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3206-F1B8-4D3A-BD09-F97CD525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1E5C-E375-4A8F-8766-D702E866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D5AA-614C-4A97-97CB-FA82FC74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D4AB-9203-4146-A905-236AC43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2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CFD-7ADE-446C-8BBD-09D681A0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F9E6-0EC3-457E-9CBB-E9DACFE5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9E93-C2BB-4896-A7C8-4961ED06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968F-09C8-4233-860A-A9FCC35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A97D-2928-4CFE-A914-1B76C4F4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CD247-226E-4984-8F0A-E58542E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A07B-5864-4E62-99AC-8AF866A2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D66F-1E19-4657-9A00-7378C35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6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7EA-4201-4AF9-BFED-E1BD285D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6BF41-9DFC-47DD-AE63-D39D891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A6A8-B858-4E5D-B531-FE0E5ED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B002-06B9-49EC-99C9-378252A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40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E0F6-9E68-442E-8378-988AA90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395B-F532-4888-9B96-8EA087AF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D06A-362B-484F-B0BD-7FF4E82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53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B9-7E48-4210-9DAC-D27565B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F108-C1B8-4570-ACF7-F982DEFE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FDE8-22F4-4680-A61D-E041A57D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4FDC-455B-4A73-8A93-E70EB84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50B4-C69F-4040-90C9-1416312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1EC0-F911-47E5-8AC6-BCDF7B8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9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A3DA-5BE2-45CD-991C-DAF5998E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AEDC-8160-4C63-B42C-2A6066A7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BDAC-86E0-443F-9071-26DD4FBF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F34-7D5C-4A53-B687-D0AD27D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8CC6-C9CA-452E-8A07-53F750B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2FF0-2619-4FE7-9441-2ECAB86C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18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CCE8-4A69-4867-B0AC-6C06F3C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7647-FE84-4D84-B021-DFD39CCD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270B-D4E3-4733-AC1C-7AF0DE3D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D704-B86B-4BC0-8F16-C3EDB05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FD8B-BDFD-46CE-A4C3-39A5E8D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5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0EEF-06EB-4426-9DC0-7938AA99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171C-A75F-41D3-964D-5A96B38B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C085-716F-4396-B504-E02E3DF5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1FE0-A5F0-4A53-9F68-8EA9CA9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1AD9-5290-4409-A482-F4DC7EC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9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EF1-836D-484D-A8D8-8DCDA9F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5042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1D57-3FB0-40A7-B9B6-E9D8802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451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EF1-836D-484D-A8D8-8DCDA9F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626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833-1DA9-48A0-BAEE-41E0E6C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097E8-9AA2-4E29-8072-D69FB0B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563D-1C01-4872-91F0-F1A3F611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0D5C-0436-49CB-A4CB-BC3F743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8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F83-A83B-4123-9868-FA1F52B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9D0-CD76-43D3-A503-93D5D029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1185-271F-45B6-8BB5-A0599BB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B92A-76DE-42F0-ADC2-602F10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3CBB-FF4F-4757-863D-0CE0C7E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93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519-469C-42A8-B825-3C5C66C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817C-6E62-46EF-A5AB-7F5D8412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FEEA-02C1-49FF-9D54-5AAE37A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91F-0CE6-416B-B931-AC90932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7D12-8E12-4738-BD10-0D582BF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098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28F5-C20B-4E29-A129-66C6B23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96A-DB6B-4D51-BAD6-3774317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3206-F1B8-4D3A-BD09-F97CD525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1E5C-E375-4A8F-8766-D702E866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D5AA-614C-4A97-97CB-FA82FC74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D4AB-9203-4146-A905-236AC43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3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CFD-7ADE-446C-8BBD-09D681A0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F9E6-0EC3-457E-9CBB-E9DACFE5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9E93-C2BB-4896-A7C8-4961ED06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968F-09C8-4233-860A-A9FCC35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A97D-2928-4CFE-A914-1B76C4F4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CD247-226E-4984-8F0A-E58542E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A07B-5864-4E62-99AC-8AF866A2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D66F-1E19-4657-9A00-7378C35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01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7EA-4201-4AF9-BFED-E1BD285D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6BF41-9DFC-47DD-AE63-D39D891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A6A8-B858-4E5D-B531-FE0E5ED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B002-06B9-49EC-99C9-378252A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4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E0F6-9E68-442E-8378-988AA90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395B-F532-4888-9B96-8EA087AF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D06A-362B-484F-B0BD-7FF4E82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21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B9-7E48-4210-9DAC-D27565B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F108-C1B8-4570-ACF7-F982DEFE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FDE8-22F4-4680-A61D-E041A57D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4FDC-455B-4A73-8A93-E70EB84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50B4-C69F-4040-90C9-1416312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1EC0-F911-47E5-8AC6-BCDF7B8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833-1DA9-48A0-BAEE-41E0E6C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097E8-9AA2-4E29-8072-D69FB0B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563D-1C01-4872-91F0-F1A3F611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0D5C-0436-49CB-A4CB-BC3F743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6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A3DA-5BE2-45CD-991C-DAF5998E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AEDC-8160-4C63-B42C-2A6066A7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BDAC-86E0-443F-9071-26DD4FBF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F34-7D5C-4A53-B687-D0AD27D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8CC6-C9CA-452E-8A07-53F750B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2FF0-2619-4FE7-9441-2ECAB86C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79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CCE8-4A69-4867-B0AC-6C06F3C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7647-FE84-4D84-B021-DFD39CCD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270B-D4E3-4733-AC1C-7AF0DE3D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D704-B86B-4BC0-8F16-C3EDB05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FD8B-BDFD-46CE-A4C3-39A5E8D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62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0EEF-06EB-4426-9DC0-7938AA99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171C-A75F-41D3-964D-5A96B38B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C085-716F-4396-B504-E02E3DF5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1FE0-A5F0-4A53-9F68-8EA9CA9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1AD9-5290-4409-A482-F4DC7EC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8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618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1D57-3FB0-40A7-B9B6-E9D8802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66128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EF1-836D-484D-A8D8-8DCDA9F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98469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833-1DA9-48A0-BAEE-41E0E6C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097E8-9AA2-4E29-8072-D69FB0B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563D-1C01-4872-91F0-F1A3F611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0D5C-0436-49CB-A4CB-BC3F743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54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F83-A83B-4123-9868-FA1F52B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9D0-CD76-43D3-A503-93D5D029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1185-271F-45B6-8BB5-A0599BB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B92A-76DE-42F0-ADC2-602F10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3CBB-FF4F-4757-863D-0CE0C7E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58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519-469C-42A8-B825-3C5C66C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817C-6E62-46EF-A5AB-7F5D8412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FEEA-02C1-49FF-9D54-5AAE37A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91F-0CE6-416B-B931-AC90932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7D12-8E12-4738-BD10-0D582BF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692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28F5-C20B-4E29-A129-66C6B23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96A-DB6B-4D51-BAD6-3774317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3206-F1B8-4D3A-BD09-F97CD525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1E5C-E375-4A8F-8766-D702E866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D5AA-614C-4A97-97CB-FA82FC74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D4AB-9203-4146-A905-236AC43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F83-A83B-4123-9868-FA1F52B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9D0-CD76-43D3-A503-93D5D029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1185-271F-45B6-8BB5-A0599BB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B92A-76DE-42F0-ADC2-602F10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3CBB-FF4F-4757-863D-0CE0C7E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CFD-7ADE-446C-8BBD-09D681A0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F9E6-0EC3-457E-9CBB-E9DACFE5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9E93-C2BB-4896-A7C8-4961ED06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968F-09C8-4233-860A-A9FCC35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A97D-2928-4CFE-A914-1B76C4F4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CD247-226E-4984-8F0A-E58542E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A07B-5864-4E62-99AC-8AF866A2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D66F-1E19-4657-9A00-7378C35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5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7EA-4201-4AF9-BFED-E1BD285D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6BF41-9DFC-47DD-AE63-D39D891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A6A8-B858-4E5D-B531-FE0E5ED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B002-06B9-49EC-99C9-378252A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5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E0F6-9E68-442E-8378-988AA90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395B-F532-4888-9B96-8EA087AF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D06A-362B-484F-B0BD-7FF4E82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3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B9-7E48-4210-9DAC-D27565B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F108-C1B8-4570-ACF7-F982DEFE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FDE8-22F4-4680-A61D-E041A57D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4FDC-455B-4A73-8A93-E70EB84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50B4-C69F-4040-90C9-1416312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1EC0-F911-47E5-8AC6-BCDF7B8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28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A3DA-5BE2-45CD-991C-DAF5998E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AEDC-8160-4C63-B42C-2A6066A7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BDAC-86E0-443F-9071-26DD4FBF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F34-7D5C-4A53-B687-D0AD27D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8CC6-C9CA-452E-8A07-53F750B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2FF0-2619-4FE7-9441-2ECAB86C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11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CCE8-4A69-4867-B0AC-6C06F3C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7647-FE84-4D84-B021-DFD39CCD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270B-D4E3-4733-AC1C-7AF0DE3D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D704-B86B-4BC0-8F16-C3EDB05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FD8B-BDFD-46CE-A4C3-39A5E8D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7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0EEF-06EB-4426-9DC0-7938AA99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171C-A75F-41D3-964D-5A96B38B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C085-716F-4396-B504-E02E3DF5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1FE0-A5F0-4A53-9F68-8EA9CA9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1AD9-5290-4409-A482-F4DC7EC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69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4413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1D57-3FB0-40A7-B9B6-E9D8802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18534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EF1-836D-484D-A8D8-8DCDA9F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721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519-469C-42A8-B825-3C5C66C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817C-6E62-46EF-A5AB-7F5D8412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FEEA-02C1-49FF-9D54-5AAE37A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91F-0CE6-416B-B931-AC90932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7D12-8E12-4738-BD10-0D582BF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0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833-1DA9-48A0-BAEE-41E0E6C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097E8-9AA2-4E29-8072-D69FB0B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563D-1C01-4872-91F0-F1A3F611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0D5C-0436-49CB-A4CB-BC3F743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45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F83-A83B-4123-9868-FA1F52B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9D0-CD76-43D3-A503-93D5D029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1185-271F-45B6-8BB5-A0599BB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B92A-76DE-42F0-ADC2-602F10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3CBB-FF4F-4757-863D-0CE0C7E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56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519-469C-42A8-B825-3C5C66C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817C-6E62-46EF-A5AB-7F5D8412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FEEA-02C1-49FF-9D54-5AAE37A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91F-0CE6-416B-B931-AC90932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7D12-8E12-4738-BD10-0D582BF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802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28F5-C20B-4E29-A129-66C6B23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96A-DB6B-4D51-BAD6-3774317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3206-F1B8-4D3A-BD09-F97CD525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1E5C-E375-4A8F-8766-D702E866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D5AA-614C-4A97-97CB-FA82FC74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D4AB-9203-4146-A905-236AC43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07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CFD-7ADE-446C-8BBD-09D681A0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F9E6-0EC3-457E-9CBB-E9DACFE5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9E93-C2BB-4896-A7C8-4961ED06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968F-09C8-4233-860A-A9FCC35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A97D-2928-4CFE-A914-1B76C4F4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CD247-226E-4984-8F0A-E58542E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A07B-5864-4E62-99AC-8AF866A2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D66F-1E19-4657-9A00-7378C35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34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7EA-4201-4AF9-BFED-E1BD285D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6BF41-9DFC-47DD-AE63-D39D891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A6A8-B858-4E5D-B531-FE0E5ED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B002-06B9-49EC-99C9-378252A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48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E0F6-9E68-442E-8378-988AA90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395B-F532-4888-9B96-8EA087AF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D06A-362B-484F-B0BD-7FF4E82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9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B9-7E48-4210-9DAC-D27565B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F108-C1B8-4570-ACF7-F982DEFE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FDE8-22F4-4680-A61D-E041A57D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4FDC-455B-4A73-8A93-E70EB84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50B4-C69F-4040-90C9-1416312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1EC0-F911-47E5-8AC6-BCDF7B8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798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A3DA-5BE2-45CD-991C-DAF5998E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AEDC-8160-4C63-B42C-2A6066A7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BDAC-86E0-443F-9071-26DD4FBF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F34-7D5C-4A53-B687-D0AD27D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8CC6-C9CA-452E-8A07-53F750B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2FF0-2619-4FE7-9441-2ECAB86C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14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CCE8-4A69-4867-B0AC-6C06F3C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7647-FE84-4D84-B021-DFD39CCD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270B-D4E3-4733-AC1C-7AF0DE3D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D704-B86B-4BC0-8F16-C3EDB05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FD8B-BDFD-46CE-A4C3-39A5E8D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28F5-C20B-4E29-A129-66C6B23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96A-DB6B-4D51-BAD6-3774317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3206-F1B8-4D3A-BD09-F97CD525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1E5C-E375-4A8F-8766-D702E866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D5AA-614C-4A97-97CB-FA82FC74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D4AB-9203-4146-A905-236AC43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29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0EEF-06EB-4426-9DC0-7938AA99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171C-A75F-41D3-964D-5A96B38B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C085-716F-4396-B504-E02E3DF5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1FE0-A5F0-4A53-9F68-8EA9CA9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1AD9-5290-4409-A482-F4DC7EC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107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8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1D57-3FB0-40A7-B9B6-E9D8802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3398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EF1-836D-484D-A8D8-8DCDA9F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6183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833-1DA9-48A0-BAEE-41E0E6C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097E8-9AA2-4E29-8072-D69FB0B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563D-1C01-4872-91F0-F1A3F611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0D5C-0436-49CB-A4CB-BC3F743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246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F83-A83B-4123-9868-FA1F52B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9D0-CD76-43D3-A503-93D5D029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1185-271F-45B6-8BB5-A0599BB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B92A-76DE-42F0-ADC2-602F10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3CBB-FF4F-4757-863D-0CE0C7E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30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519-469C-42A8-B825-3C5C66C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817C-6E62-46EF-A5AB-7F5D8412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FEEA-02C1-49FF-9D54-5AAE37A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91F-0CE6-416B-B931-AC90932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7D12-8E12-4738-BD10-0D582BF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602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28F5-C20B-4E29-A129-66C6B23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96A-DB6B-4D51-BAD6-3774317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3206-F1B8-4D3A-BD09-F97CD525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1E5C-E375-4A8F-8766-D702E866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D5AA-614C-4A97-97CB-FA82FC74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D4AB-9203-4146-A905-236AC43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44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CFD-7ADE-446C-8BBD-09D681A0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F9E6-0EC3-457E-9CBB-E9DACFE5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9E93-C2BB-4896-A7C8-4961ED06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968F-09C8-4233-860A-A9FCC35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A97D-2928-4CFE-A914-1B76C4F4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CD247-226E-4984-8F0A-E58542E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A07B-5864-4E62-99AC-8AF866A2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D66F-1E19-4657-9A00-7378C35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62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7EA-4201-4AF9-BFED-E1BD285D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6BF41-9DFC-47DD-AE63-D39D891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A6A8-B858-4E5D-B531-FE0E5ED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B002-06B9-49EC-99C9-378252A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CFD-7ADE-446C-8BBD-09D681A0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F9E6-0EC3-457E-9CBB-E9DACFE5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9E93-C2BB-4896-A7C8-4961ED06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968F-09C8-4233-860A-A9FCC35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A97D-2928-4CFE-A914-1B76C4F4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CD247-226E-4984-8F0A-E58542E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A07B-5864-4E62-99AC-8AF866A2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D66F-1E19-4657-9A00-7378C35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59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E0F6-9E68-442E-8378-988AA90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395B-F532-4888-9B96-8EA087AF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D06A-362B-484F-B0BD-7FF4E82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2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B9-7E48-4210-9DAC-D27565B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F108-C1B8-4570-ACF7-F982DEFE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FDE8-22F4-4680-A61D-E041A57D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4FDC-455B-4A73-8A93-E70EB84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50B4-C69F-4040-90C9-1416312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1EC0-F911-47E5-8AC6-BCDF7B8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63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A3DA-5BE2-45CD-991C-DAF5998E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AEDC-8160-4C63-B42C-2A6066A7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BDAC-86E0-443F-9071-26DD4FBF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F34-7D5C-4A53-B687-D0AD27D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8CC6-C9CA-452E-8A07-53F750B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2FF0-2619-4FE7-9441-2ECAB86C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62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CCE8-4A69-4867-B0AC-6C06F3C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7647-FE84-4D84-B021-DFD39CCD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270B-D4E3-4733-AC1C-7AF0DE3D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D704-B86B-4BC0-8F16-C3EDB05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FD8B-BDFD-46CE-A4C3-39A5E8D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96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0EEF-06EB-4426-9DC0-7938AA99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171C-A75F-41D3-964D-5A96B38B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C085-716F-4396-B504-E02E3DF5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1FE0-A5F0-4A53-9F68-8EA9CA9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1AD9-5290-4409-A482-F4DC7EC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470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7349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1D57-3FB0-40A7-B9B6-E9D8802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4999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EF1-836D-484D-A8D8-8DCDA9F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9584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833-1DA9-48A0-BAEE-41E0E6C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097E8-9AA2-4E29-8072-D69FB0B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563D-1C01-4872-91F0-F1A3F611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0D5C-0436-49CB-A4CB-BC3F743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67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F83-A83B-4123-9868-FA1F52B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9D0-CD76-43D3-A503-93D5D029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1185-271F-45B6-8BB5-A0599BB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B92A-76DE-42F0-ADC2-602F10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3CBB-FF4F-4757-863D-0CE0C7E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7EA-4201-4AF9-BFED-E1BD285D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6BF41-9DFC-47DD-AE63-D39D891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A6A8-B858-4E5D-B531-FE0E5ED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B002-06B9-49EC-99C9-378252A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0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519-469C-42A8-B825-3C5C66C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817C-6E62-46EF-A5AB-7F5D8412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FEEA-02C1-49FF-9D54-5AAE37A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91F-0CE6-416B-B931-AC90932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7D12-8E12-4738-BD10-0D582BF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43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28F5-C20B-4E29-A129-66C6B23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96A-DB6B-4D51-BAD6-3774317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3206-F1B8-4D3A-BD09-F97CD525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1E5C-E375-4A8F-8766-D702E866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D5AA-614C-4A97-97CB-FA82FC74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D4AB-9203-4146-A905-236AC439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23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CFD-7ADE-446C-8BBD-09D681A0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F9E6-0EC3-457E-9CBB-E9DACFE5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9E93-C2BB-4896-A7C8-4961ED06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968F-09C8-4233-860A-A9FCC35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A97D-2928-4CFE-A914-1B76C4F4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CD247-226E-4984-8F0A-E58542E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A07B-5864-4E62-99AC-8AF866A2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D66F-1E19-4657-9A00-7378C35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61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7EA-4201-4AF9-BFED-E1BD285D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6BF41-9DFC-47DD-AE63-D39D891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A6A8-B858-4E5D-B531-FE0E5ED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B002-06B9-49EC-99C9-378252A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345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E0F6-9E68-442E-8378-988AA90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395B-F532-4888-9B96-8EA087AF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D06A-362B-484F-B0BD-7FF4E82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04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B9-7E48-4210-9DAC-D27565B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F108-C1B8-4570-ACF7-F982DEFE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FDE8-22F4-4680-A61D-E041A57D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4FDC-455B-4A73-8A93-E70EB84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50B4-C69F-4040-90C9-1416312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1EC0-F911-47E5-8AC6-BCDF7B8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18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A3DA-5BE2-45CD-991C-DAF5998E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AEDC-8160-4C63-B42C-2A6066A7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BDAC-86E0-443F-9071-26DD4FBF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F34-7D5C-4A53-B687-D0AD27D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8CC6-C9CA-452E-8A07-53F750B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2FF0-2619-4FE7-9441-2ECAB86C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3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CCE8-4A69-4867-B0AC-6C06F3C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7647-FE84-4D84-B021-DFD39CCD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270B-D4E3-4733-AC1C-7AF0DE3D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D704-B86B-4BC0-8F16-C3EDB05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FD8B-BDFD-46CE-A4C3-39A5E8D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300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0EEF-06EB-4426-9DC0-7938AA99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171C-A75F-41D3-964D-5A96B38B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C085-716F-4396-B504-E02E3DF5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07334-2B92-45C9-9921-185A55878C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1FE0-A5F0-4A53-9F68-8EA9CA9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1AD9-5290-4409-A482-F4DC7EC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37243-8780-4DF1-B29A-EECC84CD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69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96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DC673F-9B6C-44F7-ABDC-05582D023A9C}"/>
              </a:ext>
            </a:extLst>
          </p:cNvPr>
          <p:cNvCxnSpPr>
            <a:cxnSpLocks/>
            <a:endCxn id="119" idx="0"/>
          </p:cNvCxnSpPr>
          <p:nvPr userDrawn="1"/>
        </p:nvCxnSpPr>
        <p:spPr>
          <a:xfrm flipH="1">
            <a:off x="1895467" y="2779465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EDD70D-7C24-4EF9-9EFB-7524926FEB02}"/>
              </a:ext>
            </a:extLst>
          </p:cNvPr>
          <p:cNvCxnSpPr>
            <a:cxnSpLocks/>
          </p:cNvCxnSpPr>
          <p:nvPr userDrawn="1"/>
        </p:nvCxnSpPr>
        <p:spPr>
          <a:xfrm>
            <a:off x="3921441" y="3834063"/>
            <a:ext cx="827055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B2723E-7F83-4000-B975-D74F485917D4}"/>
              </a:ext>
            </a:extLst>
          </p:cNvPr>
          <p:cNvCxnSpPr>
            <a:cxnSpLocks/>
          </p:cNvCxnSpPr>
          <p:nvPr userDrawn="1"/>
        </p:nvCxnSpPr>
        <p:spPr>
          <a:xfrm>
            <a:off x="1073458" y="3834063"/>
            <a:ext cx="28032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FD0872F-21EC-4AB3-A434-FA275983CFF2}"/>
              </a:ext>
            </a:extLst>
          </p:cNvPr>
          <p:cNvSpPr/>
          <p:nvPr userDrawn="1"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C3CB-3999-490E-95C0-73318718979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FB0B5-0A19-4A89-B1F9-38A8600967D8}"/>
              </a:ext>
            </a:extLst>
          </p:cNvPr>
          <p:cNvCxnSpPr/>
          <p:nvPr userDrawn="1"/>
        </p:nvCxnSpPr>
        <p:spPr>
          <a:xfrm>
            <a:off x="0" y="3834063"/>
            <a:ext cx="1097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6A42C-6AE6-47C8-AA17-C950984F8B8C}"/>
              </a:ext>
            </a:extLst>
          </p:cNvPr>
          <p:cNvSpPr/>
          <p:nvPr userDrawn="1"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Q1</a:t>
            </a:r>
            <a:endParaRPr 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4510F6-CF55-43DF-A27E-9EB26D2A7C69}"/>
              </a:ext>
            </a:extLst>
          </p:cNvPr>
          <p:cNvGrpSpPr/>
          <p:nvPr userDrawn="1"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8D220E-1B54-4144-ACAF-8F0D039625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292620-9E21-4A89-BBB1-7D1652399BB1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Login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6B788-9BD1-4759-B0B7-DE0DC42C0F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7C99F7-823B-4AAF-B087-A63767F6F9D0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932D06-5859-4788-8A24-9B41F4AC025D}"/>
              </a:ext>
            </a:extLst>
          </p:cNvPr>
          <p:cNvGrpSpPr/>
          <p:nvPr userDrawn="1"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1150FB-01CE-4CB3-83F1-91E4F2A05579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1F460EE1-1422-43C6-B91A-7D78C10F51FA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FFD917BA-5EA4-406A-B35F-442BCDE157EF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243B402-84C1-4354-8CBA-1F3D2B1B4B03}"/>
              </a:ext>
            </a:extLst>
          </p:cNvPr>
          <p:cNvSpPr/>
          <p:nvPr userDrawn="1"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07F3B7D-B94C-4277-9A3B-B00225D47785}"/>
              </a:ext>
            </a:extLst>
          </p:cNvPr>
          <p:cNvSpPr/>
          <p:nvPr userDrawn="1"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A59952-FABC-4CCB-A5D2-6FB804E0E66D}"/>
              </a:ext>
            </a:extLst>
          </p:cNvPr>
          <p:cNvCxnSpPr>
            <a:cxnSpLocks/>
            <a:stCxn id="124" idx="4"/>
          </p:cNvCxnSpPr>
          <p:nvPr userDrawn="1"/>
        </p:nvCxnSpPr>
        <p:spPr>
          <a:xfrm flipH="1">
            <a:off x="2859751" y="4014270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2ED5D-AF3D-44D5-BA9C-8E1535653EA6}"/>
              </a:ext>
            </a:extLst>
          </p:cNvPr>
          <p:cNvSpPr/>
          <p:nvPr userDrawn="1"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ED5159-4894-4761-AFB6-2363B918152A}"/>
              </a:ext>
            </a:extLst>
          </p:cNvPr>
          <p:cNvSpPr/>
          <p:nvPr userDrawn="1"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5E65063-036E-4533-8DA6-FE7776A5BE5C}"/>
              </a:ext>
            </a:extLst>
          </p:cNvPr>
          <p:cNvSpPr/>
          <p:nvPr userDrawn="1"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CF851076-C658-41A1-9C45-4517A25EE5ED}"/>
              </a:ext>
            </a:extLst>
          </p:cNvPr>
          <p:cNvSpPr/>
          <p:nvPr userDrawn="1"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ircle: Hollow 123">
            <a:extLst>
              <a:ext uri="{FF2B5EF4-FFF2-40B4-BE49-F238E27FC236}">
                <a16:creationId xmlns:a16="http://schemas.microsoft.com/office/drawing/2014/main" id="{60A9F6F9-E25F-4C1F-A2E9-C55FF463EB5D}"/>
              </a:ext>
            </a:extLst>
          </p:cNvPr>
          <p:cNvSpPr/>
          <p:nvPr userDrawn="1"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E66BD3-541C-4B7A-B7E9-5C890FBA2651}"/>
              </a:ext>
            </a:extLst>
          </p:cNvPr>
          <p:cNvSpPr/>
          <p:nvPr userDrawn="1"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Out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36631A-2D68-4FFF-A8C6-433089E0A76F}"/>
              </a:ext>
            </a:extLst>
          </p:cNvPr>
          <p:cNvCxnSpPr>
            <a:cxnSpLocks/>
            <a:endCxn id="143" idx="0"/>
          </p:cNvCxnSpPr>
          <p:nvPr userDrawn="1"/>
        </p:nvCxnSpPr>
        <p:spPr>
          <a:xfrm flipH="1">
            <a:off x="3934943" y="2804998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C36315-3A48-41F8-9B38-0456B67366AB}"/>
              </a:ext>
            </a:extLst>
          </p:cNvPr>
          <p:cNvSpPr/>
          <p:nvPr userDrawn="1"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1F2604A-7A96-4CC3-BAE3-89470BFA8341}"/>
              </a:ext>
            </a:extLst>
          </p:cNvPr>
          <p:cNvSpPr/>
          <p:nvPr userDrawn="1"/>
        </p:nvSpPr>
        <p:spPr>
          <a:xfrm>
            <a:off x="6513617" y="3765005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0FAA5ED-C226-4435-B3C0-F44A1CAA21B6}"/>
              </a:ext>
            </a:extLst>
          </p:cNvPr>
          <p:cNvCxnSpPr>
            <a:cxnSpLocks/>
            <a:stCxn id="144" idx="4"/>
          </p:cNvCxnSpPr>
          <p:nvPr userDrawn="1"/>
        </p:nvCxnSpPr>
        <p:spPr>
          <a:xfrm flipH="1">
            <a:off x="6559337" y="4016465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9D1B39C-20D0-415D-9834-20BDA0453EA0}"/>
              </a:ext>
            </a:extLst>
          </p:cNvPr>
          <p:cNvSpPr/>
          <p:nvPr userDrawn="1"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E1CCCA-95EF-408D-8128-35A6A5092633}"/>
              </a:ext>
            </a:extLst>
          </p:cNvPr>
          <p:cNvSpPr/>
          <p:nvPr userDrawn="1"/>
        </p:nvSpPr>
        <p:spPr>
          <a:xfrm>
            <a:off x="6526953" y="4821078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id="{286583A3-3D5F-4B29-AD5B-F5FCAE5613E5}"/>
              </a:ext>
            </a:extLst>
          </p:cNvPr>
          <p:cNvSpPr/>
          <p:nvPr userDrawn="1"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Circle: Hollow 143">
            <a:extLst>
              <a:ext uri="{FF2B5EF4-FFF2-40B4-BE49-F238E27FC236}">
                <a16:creationId xmlns:a16="http://schemas.microsoft.com/office/drawing/2014/main" id="{4A0A425D-6B9F-4B35-B74E-315810528997}"/>
              </a:ext>
            </a:extLst>
          </p:cNvPr>
          <p:cNvSpPr/>
          <p:nvPr userDrawn="1"/>
        </p:nvSpPr>
        <p:spPr>
          <a:xfrm>
            <a:off x="6394803" y="3650705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9411CFB-F525-4F29-98A7-2B81BC91E937}"/>
              </a:ext>
            </a:extLst>
          </p:cNvPr>
          <p:cNvSpPr/>
          <p:nvPr userDrawn="1"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Home Page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B8AED0-6028-428A-8022-40DE819FE1AD}"/>
              </a:ext>
            </a:extLst>
          </p:cNvPr>
          <p:cNvSpPr/>
          <p:nvPr userDrawn="1"/>
        </p:nvSpPr>
        <p:spPr>
          <a:xfrm>
            <a:off x="5854459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People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70CEDE2-00C7-4B18-9351-AE38C4E0FE99}"/>
              </a:ext>
            </a:extLst>
          </p:cNvPr>
          <p:cNvCxnSpPr>
            <a:cxnSpLocks/>
            <a:endCxn id="171" idx="0"/>
          </p:cNvCxnSpPr>
          <p:nvPr userDrawn="1"/>
        </p:nvCxnSpPr>
        <p:spPr>
          <a:xfrm flipH="1">
            <a:off x="7853512" y="2767122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EC8146F3-E7BE-4D39-B5F1-C48DFED0F174}"/>
              </a:ext>
            </a:extLst>
          </p:cNvPr>
          <p:cNvSpPr/>
          <p:nvPr userDrawn="1"/>
        </p:nvSpPr>
        <p:spPr>
          <a:xfrm>
            <a:off x="7784932" y="3750467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EA2D5D1-8094-4988-9F2D-DE2E7D7FBD86}"/>
              </a:ext>
            </a:extLst>
          </p:cNvPr>
          <p:cNvSpPr/>
          <p:nvPr userDrawn="1"/>
        </p:nvSpPr>
        <p:spPr>
          <a:xfrm>
            <a:off x="7807792" y="269061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Circle: Hollow 170">
            <a:extLst>
              <a:ext uri="{FF2B5EF4-FFF2-40B4-BE49-F238E27FC236}">
                <a16:creationId xmlns:a16="http://schemas.microsoft.com/office/drawing/2014/main" id="{BF37FCC5-3AE9-46E7-8104-A926E2C9B97E}"/>
              </a:ext>
            </a:extLst>
          </p:cNvPr>
          <p:cNvSpPr/>
          <p:nvPr userDrawn="1"/>
        </p:nvSpPr>
        <p:spPr>
          <a:xfrm>
            <a:off x="7670632" y="3636167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B4D5818-EBA6-4D58-8EDB-BA4A76FC21C8}"/>
              </a:ext>
            </a:extLst>
          </p:cNvPr>
          <p:cNvSpPr/>
          <p:nvPr userDrawn="1"/>
        </p:nvSpPr>
        <p:spPr>
          <a:xfrm>
            <a:off x="8463648" y="497156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About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2F3D445-0D6A-4A70-8D59-6FF8DA8FC531}"/>
              </a:ext>
            </a:extLst>
          </p:cNvPr>
          <p:cNvSpPr/>
          <p:nvPr userDrawn="1"/>
        </p:nvSpPr>
        <p:spPr>
          <a:xfrm>
            <a:off x="7118152" y="2330421"/>
            <a:ext cx="155044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Bookmarks/Notes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664168A-E005-4119-8EAA-2FF445354CA4}"/>
              </a:ext>
            </a:extLst>
          </p:cNvPr>
          <p:cNvSpPr/>
          <p:nvPr userDrawn="1"/>
        </p:nvSpPr>
        <p:spPr>
          <a:xfrm>
            <a:off x="9678439" y="2333016"/>
            <a:ext cx="1464787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Schedule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94C75EF-91DC-45DF-9A0D-1524617E53DE}"/>
              </a:ext>
            </a:extLst>
          </p:cNvPr>
          <p:cNvSpPr/>
          <p:nvPr userDrawn="1"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Jan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B4F9F-D3DA-46B4-A0D3-34B5BA216A89}"/>
              </a:ext>
            </a:extLst>
          </p:cNvPr>
          <p:cNvSpPr/>
          <p:nvPr userDrawn="1"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Feb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0E953A4-09F8-4139-AD8E-FEC550736D8D}"/>
              </a:ext>
            </a:extLst>
          </p:cNvPr>
          <p:cNvSpPr/>
          <p:nvPr userDrawn="1"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63B6846-F7F2-4CFD-897B-7234B0A331D5}"/>
              </a:ext>
            </a:extLst>
          </p:cNvPr>
          <p:cNvCxnSpPr>
            <a:cxnSpLocks/>
            <a:endCxn id="189" idx="0"/>
          </p:cNvCxnSpPr>
          <p:nvPr userDrawn="1"/>
        </p:nvCxnSpPr>
        <p:spPr>
          <a:xfrm flipH="1">
            <a:off x="10410833" y="2792322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B623E3FA-82F4-4C58-AF2D-FA478BAC45E6}"/>
              </a:ext>
            </a:extLst>
          </p:cNvPr>
          <p:cNvSpPr/>
          <p:nvPr userDrawn="1"/>
        </p:nvSpPr>
        <p:spPr>
          <a:xfrm>
            <a:off x="10342253" y="3775667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E6E286A-3538-40AE-823C-CA0FAA96D966}"/>
              </a:ext>
            </a:extLst>
          </p:cNvPr>
          <p:cNvSpPr/>
          <p:nvPr userDrawn="1"/>
        </p:nvSpPr>
        <p:spPr>
          <a:xfrm>
            <a:off x="10365113" y="271581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Circle: Hollow 188">
            <a:extLst>
              <a:ext uri="{FF2B5EF4-FFF2-40B4-BE49-F238E27FC236}">
                <a16:creationId xmlns:a16="http://schemas.microsoft.com/office/drawing/2014/main" id="{DA676FA7-57ED-4456-A1B0-624123719909}"/>
              </a:ext>
            </a:extLst>
          </p:cNvPr>
          <p:cNvSpPr/>
          <p:nvPr userDrawn="1"/>
        </p:nvSpPr>
        <p:spPr>
          <a:xfrm>
            <a:off x="10227953" y="3661367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4C9A4D7-242C-4803-B37C-E458BEE92217}"/>
              </a:ext>
            </a:extLst>
          </p:cNvPr>
          <p:cNvSpPr/>
          <p:nvPr userDrawn="1"/>
        </p:nvSpPr>
        <p:spPr>
          <a:xfrm>
            <a:off x="9113282" y="3767353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C361C88-48C1-4A09-B70F-29E98FE6CBF2}"/>
              </a:ext>
            </a:extLst>
          </p:cNvPr>
          <p:cNvCxnSpPr>
            <a:cxnSpLocks/>
            <a:stCxn id="193" idx="4"/>
          </p:cNvCxnSpPr>
          <p:nvPr userDrawn="1"/>
        </p:nvCxnSpPr>
        <p:spPr>
          <a:xfrm flipH="1">
            <a:off x="9159002" y="4018813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51A83764-797B-4633-B8A2-D07754BC3F78}"/>
              </a:ext>
            </a:extLst>
          </p:cNvPr>
          <p:cNvSpPr/>
          <p:nvPr userDrawn="1"/>
        </p:nvSpPr>
        <p:spPr>
          <a:xfrm>
            <a:off x="9126618" y="4823426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Circle: Hollow 192">
            <a:extLst>
              <a:ext uri="{FF2B5EF4-FFF2-40B4-BE49-F238E27FC236}">
                <a16:creationId xmlns:a16="http://schemas.microsoft.com/office/drawing/2014/main" id="{17118FFA-6836-45B7-8C66-56EBC0B611B5}"/>
              </a:ext>
            </a:extLst>
          </p:cNvPr>
          <p:cNvSpPr/>
          <p:nvPr userDrawn="1"/>
        </p:nvSpPr>
        <p:spPr>
          <a:xfrm>
            <a:off x="8994468" y="3653053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Arc 193">
            <a:extLst>
              <a:ext uri="{FF2B5EF4-FFF2-40B4-BE49-F238E27FC236}">
                <a16:creationId xmlns:a16="http://schemas.microsoft.com/office/drawing/2014/main" id="{2449095E-30E0-4167-B1AB-4508522B69D8}"/>
              </a:ext>
            </a:extLst>
          </p:cNvPr>
          <p:cNvSpPr/>
          <p:nvPr userDrawn="1"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7346C7E-DEA3-4A1E-9F31-5D0C538E7B6D}"/>
              </a:ext>
            </a:extLst>
          </p:cNvPr>
          <p:cNvCxnSpPr>
            <a:cxnSpLocks/>
          </p:cNvCxnSpPr>
          <p:nvPr userDrawn="1"/>
        </p:nvCxnSpPr>
        <p:spPr>
          <a:xfrm flipH="1">
            <a:off x="5304894" y="2543965"/>
            <a:ext cx="1" cy="10193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5A03A7C-5106-4E35-A67D-679FD9C07453}"/>
              </a:ext>
            </a:extLst>
          </p:cNvPr>
          <p:cNvSpPr/>
          <p:nvPr userDrawn="1"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Navigation Panel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0288BC4-A099-4347-AE1B-7E7DFD21E8B0}"/>
              </a:ext>
            </a:extLst>
          </p:cNvPr>
          <p:cNvSpPr/>
          <p:nvPr userDrawn="1"/>
        </p:nvSpPr>
        <p:spPr>
          <a:xfrm>
            <a:off x="5258221" y="249155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A3B0C82-DCA4-4B67-8C2E-AE65E498D321}"/>
              </a:ext>
            </a:extLst>
          </p:cNvPr>
          <p:cNvGrpSpPr/>
          <p:nvPr userDrawn="1"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0002E1E-CA0E-4E8B-8FE0-43594AAADEF3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Circle: Hollow 199">
              <a:extLst>
                <a:ext uri="{FF2B5EF4-FFF2-40B4-BE49-F238E27FC236}">
                  <a16:creationId xmlns:a16="http://schemas.microsoft.com/office/drawing/2014/main" id="{3922AC6D-77E6-4438-AED8-1559A476B8FB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Circle: Hollow 200">
              <a:extLst>
                <a:ext uri="{FF2B5EF4-FFF2-40B4-BE49-F238E27FC236}">
                  <a16:creationId xmlns:a16="http://schemas.microsoft.com/office/drawing/2014/main" id="{199248D8-C8BC-444E-9A7F-A81AE5E55CB6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E579AF3-E262-4D48-B0F6-082BF3D9336D}"/>
              </a:ext>
            </a:extLst>
          </p:cNvPr>
          <p:cNvCxnSpPr>
            <a:cxnSpLocks/>
          </p:cNvCxnSpPr>
          <p:nvPr userDrawn="1"/>
        </p:nvCxnSpPr>
        <p:spPr>
          <a:xfrm flipH="1">
            <a:off x="4760007" y="1776005"/>
            <a:ext cx="9773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2DDDF0B-E711-4C3E-95CF-E9D380EA3DF7}"/>
              </a:ext>
            </a:extLst>
          </p:cNvPr>
          <p:cNvSpPr/>
          <p:nvPr userDrawn="1"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Q2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AA31DE8-DDA7-41E5-A749-218884226A7E}"/>
              </a:ext>
            </a:extLst>
          </p:cNvPr>
          <p:cNvSpPr/>
          <p:nvPr userDrawn="1"/>
        </p:nvSpPr>
        <p:spPr>
          <a:xfrm>
            <a:off x="5868041" y="322684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Apr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B6ADB18-2721-4468-B5EB-1810F8A12315}"/>
              </a:ext>
            </a:extLst>
          </p:cNvPr>
          <p:cNvSpPr/>
          <p:nvPr userDrawn="1"/>
        </p:nvSpPr>
        <p:spPr>
          <a:xfrm>
            <a:off x="8440788" y="322684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Jun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3F23F07-286E-4351-84BE-A92B983DBE49}"/>
              </a:ext>
            </a:extLst>
          </p:cNvPr>
          <p:cNvSpPr/>
          <p:nvPr userDrawn="1"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Mar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56C2F63-8892-4266-91F7-AC3180AE8B31}"/>
              </a:ext>
            </a:extLst>
          </p:cNvPr>
          <p:cNvSpPr/>
          <p:nvPr userDrawn="1"/>
        </p:nvSpPr>
        <p:spPr>
          <a:xfrm>
            <a:off x="7139861" y="4092331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May</a:t>
            </a:r>
            <a:endParaRPr lang="en-US" sz="1200" b="0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25D1F79-0B66-4550-9BDB-775DD745593B}"/>
              </a:ext>
            </a:extLst>
          </p:cNvPr>
          <p:cNvSpPr/>
          <p:nvPr userDrawn="1"/>
        </p:nvSpPr>
        <p:spPr>
          <a:xfrm>
            <a:off x="9646899" y="411259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Jul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67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49554-C5FC-4462-B314-889D6BA6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8645-4CE4-4E11-B306-D6A0935E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8AF9-0281-4792-B848-6AB203526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CAF8-C59F-4EA0-A6D0-69140CD08F4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5D1C-69EF-41E5-B7A3-766B49BFD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C1DA-A605-44D1-BA09-01F867894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2206-7924-4486-8E54-63B70A61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DC673F-9B6C-44F7-ABDC-05582D023A9C}"/>
              </a:ext>
            </a:extLst>
          </p:cNvPr>
          <p:cNvCxnSpPr>
            <a:cxnSpLocks/>
            <a:endCxn id="119" idx="0"/>
          </p:cNvCxnSpPr>
          <p:nvPr userDrawn="1"/>
        </p:nvCxnSpPr>
        <p:spPr>
          <a:xfrm flipH="1">
            <a:off x="1895467" y="2779465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EDD70D-7C24-4EF9-9EFB-7524926FEB02}"/>
              </a:ext>
            </a:extLst>
          </p:cNvPr>
          <p:cNvCxnSpPr>
            <a:cxnSpLocks/>
          </p:cNvCxnSpPr>
          <p:nvPr userDrawn="1"/>
        </p:nvCxnSpPr>
        <p:spPr>
          <a:xfrm>
            <a:off x="3876675" y="3834063"/>
            <a:ext cx="827055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B2723E-7F83-4000-B975-D74F485917D4}"/>
              </a:ext>
            </a:extLst>
          </p:cNvPr>
          <p:cNvCxnSpPr>
            <a:cxnSpLocks/>
          </p:cNvCxnSpPr>
          <p:nvPr userDrawn="1"/>
        </p:nvCxnSpPr>
        <p:spPr>
          <a:xfrm>
            <a:off x="1073458" y="3834063"/>
            <a:ext cx="28032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FD0872F-21EC-4AB3-A434-FA275983CFF2}"/>
              </a:ext>
            </a:extLst>
          </p:cNvPr>
          <p:cNvSpPr/>
          <p:nvPr userDrawn="1"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C3CB-3999-490E-95C0-73318718979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FB0B5-0A19-4A89-B1F9-38A8600967D8}"/>
              </a:ext>
            </a:extLst>
          </p:cNvPr>
          <p:cNvCxnSpPr/>
          <p:nvPr userDrawn="1"/>
        </p:nvCxnSpPr>
        <p:spPr>
          <a:xfrm>
            <a:off x="0" y="3834063"/>
            <a:ext cx="1097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6A42C-6AE6-47C8-AA17-C950984F8B8C}"/>
              </a:ext>
            </a:extLst>
          </p:cNvPr>
          <p:cNvSpPr/>
          <p:nvPr userDrawn="1"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Q1</a:t>
            </a:r>
            <a:endParaRPr 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4510F6-CF55-43DF-A27E-9EB26D2A7C69}"/>
              </a:ext>
            </a:extLst>
          </p:cNvPr>
          <p:cNvGrpSpPr/>
          <p:nvPr userDrawn="1"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8D220E-1B54-4144-ACAF-8F0D039625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292620-9E21-4A89-BBB1-7D1652399BB1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Login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6B788-9BD1-4759-B0B7-DE0DC42C0F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7C99F7-823B-4AAF-B087-A63767F6F9D0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932D06-5859-4788-8A24-9B41F4AC025D}"/>
              </a:ext>
            </a:extLst>
          </p:cNvPr>
          <p:cNvGrpSpPr/>
          <p:nvPr userDrawn="1"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1150FB-01CE-4CB3-83F1-91E4F2A05579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1F460EE1-1422-43C6-B91A-7D78C10F51FA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FFD917BA-5EA4-406A-B35F-442BCDE157EF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243B402-84C1-4354-8CBA-1F3D2B1B4B03}"/>
              </a:ext>
            </a:extLst>
          </p:cNvPr>
          <p:cNvSpPr/>
          <p:nvPr userDrawn="1"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2ED5D-AF3D-44D5-BA9C-8E1535653EA6}"/>
              </a:ext>
            </a:extLst>
          </p:cNvPr>
          <p:cNvSpPr/>
          <p:nvPr userDrawn="1"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ED5159-4894-4761-AFB6-2363B918152A}"/>
              </a:ext>
            </a:extLst>
          </p:cNvPr>
          <p:cNvSpPr/>
          <p:nvPr userDrawn="1"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CF851076-C658-41A1-9C45-4517A25EE5ED}"/>
              </a:ext>
            </a:extLst>
          </p:cNvPr>
          <p:cNvSpPr/>
          <p:nvPr userDrawn="1"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94C75EF-91DC-45DF-9A0D-1524617E53DE}"/>
              </a:ext>
            </a:extLst>
          </p:cNvPr>
          <p:cNvSpPr/>
          <p:nvPr userDrawn="1"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Jan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0E953A4-09F8-4139-AD8E-FEC550736D8D}"/>
              </a:ext>
            </a:extLst>
          </p:cNvPr>
          <p:cNvSpPr/>
          <p:nvPr userDrawn="1"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DC673F-9B6C-44F7-ABDC-05582D023A9C}"/>
              </a:ext>
            </a:extLst>
          </p:cNvPr>
          <p:cNvCxnSpPr>
            <a:cxnSpLocks/>
            <a:endCxn id="119" idx="0"/>
          </p:cNvCxnSpPr>
          <p:nvPr userDrawn="1"/>
        </p:nvCxnSpPr>
        <p:spPr>
          <a:xfrm flipH="1">
            <a:off x="1895467" y="2779465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EDD70D-7C24-4EF9-9EFB-7524926FEB02}"/>
              </a:ext>
            </a:extLst>
          </p:cNvPr>
          <p:cNvCxnSpPr>
            <a:cxnSpLocks/>
          </p:cNvCxnSpPr>
          <p:nvPr userDrawn="1"/>
        </p:nvCxnSpPr>
        <p:spPr>
          <a:xfrm>
            <a:off x="3876675" y="3834063"/>
            <a:ext cx="827055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B2723E-7F83-4000-B975-D74F485917D4}"/>
              </a:ext>
            </a:extLst>
          </p:cNvPr>
          <p:cNvCxnSpPr>
            <a:cxnSpLocks/>
          </p:cNvCxnSpPr>
          <p:nvPr userDrawn="1"/>
        </p:nvCxnSpPr>
        <p:spPr>
          <a:xfrm>
            <a:off x="1073458" y="3834063"/>
            <a:ext cx="28032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FD0872F-21EC-4AB3-A434-FA275983CFF2}"/>
              </a:ext>
            </a:extLst>
          </p:cNvPr>
          <p:cNvSpPr/>
          <p:nvPr userDrawn="1"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C3CB-3999-490E-95C0-73318718979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FB0B5-0A19-4A89-B1F9-38A8600967D8}"/>
              </a:ext>
            </a:extLst>
          </p:cNvPr>
          <p:cNvCxnSpPr/>
          <p:nvPr userDrawn="1"/>
        </p:nvCxnSpPr>
        <p:spPr>
          <a:xfrm>
            <a:off x="0" y="3834063"/>
            <a:ext cx="1097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6A42C-6AE6-47C8-AA17-C950984F8B8C}"/>
              </a:ext>
            </a:extLst>
          </p:cNvPr>
          <p:cNvSpPr/>
          <p:nvPr userDrawn="1"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Q1</a:t>
            </a:r>
            <a:endParaRPr 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4510F6-CF55-43DF-A27E-9EB26D2A7C69}"/>
              </a:ext>
            </a:extLst>
          </p:cNvPr>
          <p:cNvGrpSpPr/>
          <p:nvPr userDrawn="1"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8D220E-1B54-4144-ACAF-8F0D039625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292620-9E21-4A89-BBB1-7D1652399BB1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Login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6B788-9BD1-4759-B0B7-DE0DC42C0F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7C99F7-823B-4AAF-B087-A63767F6F9D0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932D06-5859-4788-8A24-9B41F4AC025D}"/>
              </a:ext>
            </a:extLst>
          </p:cNvPr>
          <p:cNvGrpSpPr/>
          <p:nvPr userDrawn="1"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1150FB-01CE-4CB3-83F1-91E4F2A05579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1F460EE1-1422-43C6-B91A-7D78C10F51FA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FFD917BA-5EA4-406A-B35F-442BCDE157EF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243B402-84C1-4354-8CBA-1F3D2B1B4B03}"/>
              </a:ext>
            </a:extLst>
          </p:cNvPr>
          <p:cNvSpPr/>
          <p:nvPr userDrawn="1"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07F3B7D-B94C-4277-9A3B-B00225D47785}"/>
              </a:ext>
            </a:extLst>
          </p:cNvPr>
          <p:cNvSpPr/>
          <p:nvPr userDrawn="1"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A59952-FABC-4CCB-A5D2-6FB804E0E66D}"/>
              </a:ext>
            </a:extLst>
          </p:cNvPr>
          <p:cNvCxnSpPr>
            <a:cxnSpLocks/>
            <a:stCxn id="124" idx="4"/>
          </p:cNvCxnSpPr>
          <p:nvPr userDrawn="1"/>
        </p:nvCxnSpPr>
        <p:spPr>
          <a:xfrm flipH="1">
            <a:off x="2859751" y="4014270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2ED5D-AF3D-44D5-BA9C-8E1535653EA6}"/>
              </a:ext>
            </a:extLst>
          </p:cNvPr>
          <p:cNvSpPr/>
          <p:nvPr userDrawn="1"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ED5159-4894-4761-AFB6-2363B918152A}"/>
              </a:ext>
            </a:extLst>
          </p:cNvPr>
          <p:cNvSpPr/>
          <p:nvPr userDrawn="1"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5E65063-036E-4533-8DA6-FE7776A5BE5C}"/>
              </a:ext>
            </a:extLst>
          </p:cNvPr>
          <p:cNvSpPr/>
          <p:nvPr userDrawn="1"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CF851076-C658-41A1-9C45-4517A25EE5ED}"/>
              </a:ext>
            </a:extLst>
          </p:cNvPr>
          <p:cNvSpPr/>
          <p:nvPr userDrawn="1"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ircle: Hollow 123">
            <a:extLst>
              <a:ext uri="{FF2B5EF4-FFF2-40B4-BE49-F238E27FC236}">
                <a16:creationId xmlns:a16="http://schemas.microsoft.com/office/drawing/2014/main" id="{60A9F6F9-E25F-4C1F-A2E9-C55FF463EB5D}"/>
              </a:ext>
            </a:extLst>
          </p:cNvPr>
          <p:cNvSpPr/>
          <p:nvPr userDrawn="1"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E66BD3-541C-4B7A-B7E9-5C890FBA2651}"/>
              </a:ext>
            </a:extLst>
          </p:cNvPr>
          <p:cNvSpPr/>
          <p:nvPr userDrawn="1"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Out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94C75EF-91DC-45DF-9A0D-1524617E53DE}"/>
              </a:ext>
            </a:extLst>
          </p:cNvPr>
          <p:cNvSpPr/>
          <p:nvPr userDrawn="1"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Jan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B4F9F-D3DA-46B4-A0D3-34B5BA216A89}"/>
              </a:ext>
            </a:extLst>
          </p:cNvPr>
          <p:cNvSpPr/>
          <p:nvPr userDrawn="1"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Feb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0E953A4-09F8-4139-AD8E-FEC550736D8D}"/>
              </a:ext>
            </a:extLst>
          </p:cNvPr>
          <p:cNvSpPr/>
          <p:nvPr userDrawn="1"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DC673F-9B6C-44F7-ABDC-05582D023A9C}"/>
              </a:ext>
            </a:extLst>
          </p:cNvPr>
          <p:cNvCxnSpPr>
            <a:cxnSpLocks/>
            <a:endCxn id="119" idx="0"/>
          </p:cNvCxnSpPr>
          <p:nvPr userDrawn="1"/>
        </p:nvCxnSpPr>
        <p:spPr>
          <a:xfrm flipH="1">
            <a:off x="1895467" y="2779465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EDD70D-7C24-4EF9-9EFB-7524926FEB02}"/>
              </a:ext>
            </a:extLst>
          </p:cNvPr>
          <p:cNvCxnSpPr>
            <a:cxnSpLocks/>
          </p:cNvCxnSpPr>
          <p:nvPr userDrawn="1"/>
        </p:nvCxnSpPr>
        <p:spPr>
          <a:xfrm>
            <a:off x="3921441" y="3834063"/>
            <a:ext cx="827055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B2723E-7F83-4000-B975-D74F485917D4}"/>
              </a:ext>
            </a:extLst>
          </p:cNvPr>
          <p:cNvCxnSpPr>
            <a:cxnSpLocks/>
          </p:cNvCxnSpPr>
          <p:nvPr userDrawn="1"/>
        </p:nvCxnSpPr>
        <p:spPr>
          <a:xfrm>
            <a:off x="1073458" y="3834063"/>
            <a:ext cx="28032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FD0872F-21EC-4AB3-A434-FA275983CFF2}"/>
              </a:ext>
            </a:extLst>
          </p:cNvPr>
          <p:cNvSpPr/>
          <p:nvPr userDrawn="1"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C3CB-3999-490E-95C0-73318718979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FB0B5-0A19-4A89-B1F9-38A8600967D8}"/>
              </a:ext>
            </a:extLst>
          </p:cNvPr>
          <p:cNvCxnSpPr/>
          <p:nvPr userDrawn="1"/>
        </p:nvCxnSpPr>
        <p:spPr>
          <a:xfrm>
            <a:off x="0" y="3834063"/>
            <a:ext cx="1097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6A42C-6AE6-47C8-AA17-C950984F8B8C}"/>
              </a:ext>
            </a:extLst>
          </p:cNvPr>
          <p:cNvSpPr/>
          <p:nvPr userDrawn="1"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Q1</a:t>
            </a:r>
            <a:endParaRPr 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4510F6-CF55-43DF-A27E-9EB26D2A7C69}"/>
              </a:ext>
            </a:extLst>
          </p:cNvPr>
          <p:cNvGrpSpPr/>
          <p:nvPr userDrawn="1"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8D220E-1B54-4144-ACAF-8F0D039625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292620-9E21-4A89-BBB1-7D1652399BB1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Login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6B788-9BD1-4759-B0B7-DE0DC42C0F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7C99F7-823B-4AAF-B087-A63767F6F9D0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932D06-5859-4788-8A24-9B41F4AC025D}"/>
              </a:ext>
            </a:extLst>
          </p:cNvPr>
          <p:cNvGrpSpPr/>
          <p:nvPr userDrawn="1"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1150FB-01CE-4CB3-83F1-91E4F2A05579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1F460EE1-1422-43C6-B91A-7D78C10F51FA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FFD917BA-5EA4-406A-B35F-442BCDE157EF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243B402-84C1-4354-8CBA-1F3D2B1B4B03}"/>
              </a:ext>
            </a:extLst>
          </p:cNvPr>
          <p:cNvSpPr/>
          <p:nvPr userDrawn="1"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07F3B7D-B94C-4277-9A3B-B00225D47785}"/>
              </a:ext>
            </a:extLst>
          </p:cNvPr>
          <p:cNvSpPr/>
          <p:nvPr userDrawn="1"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A59952-FABC-4CCB-A5D2-6FB804E0E66D}"/>
              </a:ext>
            </a:extLst>
          </p:cNvPr>
          <p:cNvCxnSpPr>
            <a:cxnSpLocks/>
            <a:stCxn id="124" idx="4"/>
          </p:cNvCxnSpPr>
          <p:nvPr userDrawn="1"/>
        </p:nvCxnSpPr>
        <p:spPr>
          <a:xfrm flipH="1">
            <a:off x="2859751" y="4014270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2ED5D-AF3D-44D5-BA9C-8E1535653EA6}"/>
              </a:ext>
            </a:extLst>
          </p:cNvPr>
          <p:cNvSpPr/>
          <p:nvPr userDrawn="1"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ED5159-4894-4761-AFB6-2363B918152A}"/>
              </a:ext>
            </a:extLst>
          </p:cNvPr>
          <p:cNvSpPr/>
          <p:nvPr userDrawn="1"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5E65063-036E-4533-8DA6-FE7776A5BE5C}"/>
              </a:ext>
            </a:extLst>
          </p:cNvPr>
          <p:cNvSpPr/>
          <p:nvPr userDrawn="1"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CF851076-C658-41A1-9C45-4517A25EE5ED}"/>
              </a:ext>
            </a:extLst>
          </p:cNvPr>
          <p:cNvSpPr/>
          <p:nvPr userDrawn="1"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ircle: Hollow 123">
            <a:extLst>
              <a:ext uri="{FF2B5EF4-FFF2-40B4-BE49-F238E27FC236}">
                <a16:creationId xmlns:a16="http://schemas.microsoft.com/office/drawing/2014/main" id="{60A9F6F9-E25F-4C1F-A2E9-C55FF463EB5D}"/>
              </a:ext>
            </a:extLst>
          </p:cNvPr>
          <p:cNvSpPr/>
          <p:nvPr userDrawn="1"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E66BD3-541C-4B7A-B7E9-5C890FBA2651}"/>
              </a:ext>
            </a:extLst>
          </p:cNvPr>
          <p:cNvSpPr/>
          <p:nvPr userDrawn="1"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Out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36631A-2D68-4FFF-A8C6-433089E0A76F}"/>
              </a:ext>
            </a:extLst>
          </p:cNvPr>
          <p:cNvCxnSpPr>
            <a:cxnSpLocks/>
            <a:endCxn id="143" idx="0"/>
          </p:cNvCxnSpPr>
          <p:nvPr userDrawn="1"/>
        </p:nvCxnSpPr>
        <p:spPr>
          <a:xfrm flipH="1">
            <a:off x="3934943" y="2804998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C36315-3A48-41F8-9B38-0456B67366AB}"/>
              </a:ext>
            </a:extLst>
          </p:cNvPr>
          <p:cNvSpPr/>
          <p:nvPr userDrawn="1"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9D1B39C-20D0-415D-9834-20BDA0453EA0}"/>
              </a:ext>
            </a:extLst>
          </p:cNvPr>
          <p:cNvSpPr/>
          <p:nvPr userDrawn="1"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id="{286583A3-3D5F-4B29-AD5B-F5FCAE5613E5}"/>
              </a:ext>
            </a:extLst>
          </p:cNvPr>
          <p:cNvSpPr/>
          <p:nvPr userDrawn="1"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9411CFB-F525-4F29-98A7-2B81BC91E937}"/>
              </a:ext>
            </a:extLst>
          </p:cNvPr>
          <p:cNvSpPr/>
          <p:nvPr userDrawn="1"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Home Page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94C75EF-91DC-45DF-9A0D-1524617E53DE}"/>
              </a:ext>
            </a:extLst>
          </p:cNvPr>
          <p:cNvSpPr/>
          <p:nvPr userDrawn="1"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Jan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B4F9F-D3DA-46B4-A0D3-34B5BA216A89}"/>
              </a:ext>
            </a:extLst>
          </p:cNvPr>
          <p:cNvSpPr/>
          <p:nvPr userDrawn="1"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Feb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0E953A4-09F8-4139-AD8E-FEC550736D8D}"/>
              </a:ext>
            </a:extLst>
          </p:cNvPr>
          <p:cNvSpPr/>
          <p:nvPr userDrawn="1"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3F23F07-286E-4351-84BE-A92B983DBE49}"/>
              </a:ext>
            </a:extLst>
          </p:cNvPr>
          <p:cNvSpPr/>
          <p:nvPr userDrawn="1"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Mar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3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DC673F-9B6C-44F7-ABDC-05582D023A9C}"/>
              </a:ext>
            </a:extLst>
          </p:cNvPr>
          <p:cNvCxnSpPr>
            <a:cxnSpLocks/>
            <a:endCxn id="119" idx="0"/>
          </p:cNvCxnSpPr>
          <p:nvPr userDrawn="1"/>
        </p:nvCxnSpPr>
        <p:spPr>
          <a:xfrm flipH="1">
            <a:off x="1895467" y="2779465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EDD70D-7C24-4EF9-9EFB-7524926FEB02}"/>
              </a:ext>
            </a:extLst>
          </p:cNvPr>
          <p:cNvCxnSpPr>
            <a:cxnSpLocks/>
          </p:cNvCxnSpPr>
          <p:nvPr userDrawn="1"/>
        </p:nvCxnSpPr>
        <p:spPr>
          <a:xfrm>
            <a:off x="3921441" y="3834063"/>
            <a:ext cx="827055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B2723E-7F83-4000-B975-D74F485917D4}"/>
              </a:ext>
            </a:extLst>
          </p:cNvPr>
          <p:cNvCxnSpPr>
            <a:cxnSpLocks/>
          </p:cNvCxnSpPr>
          <p:nvPr userDrawn="1"/>
        </p:nvCxnSpPr>
        <p:spPr>
          <a:xfrm>
            <a:off x="1073458" y="3834063"/>
            <a:ext cx="28032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FD0872F-21EC-4AB3-A434-FA275983CFF2}"/>
              </a:ext>
            </a:extLst>
          </p:cNvPr>
          <p:cNvSpPr/>
          <p:nvPr userDrawn="1"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C3CB-3999-490E-95C0-73318718979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FB0B5-0A19-4A89-B1F9-38A8600967D8}"/>
              </a:ext>
            </a:extLst>
          </p:cNvPr>
          <p:cNvCxnSpPr/>
          <p:nvPr userDrawn="1"/>
        </p:nvCxnSpPr>
        <p:spPr>
          <a:xfrm>
            <a:off x="0" y="3834063"/>
            <a:ext cx="1097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6A42C-6AE6-47C8-AA17-C950984F8B8C}"/>
              </a:ext>
            </a:extLst>
          </p:cNvPr>
          <p:cNvSpPr/>
          <p:nvPr userDrawn="1"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Q1</a:t>
            </a:r>
            <a:endParaRPr 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4510F6-CF55-43DF-A27E-9EB26D2A7C69}"/>
              </a:ext>
            </a:extLst>
          </p:cNvPr>
          <p:cNvGrpSpPr/>
          <p:nvPr userDrawn="1"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8D220E-1B54-4144-ACAF-8F0D039625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292620-9E21-4A89-BBB1-7D1652399BB1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Login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6B788-9BD1-4759-B0B7-DE0DC42C0F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7C99F7-823B-4AAF-B087-A63767F6F9D0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932D06-5859-4788-8A24-9B41F4AC025D}"/>
              </a:ext>
            </a:extLst>
          </p:cNvPr>
          <p:cNvGrpSpPr/>
          <p:nvPr userDrawn="1"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1150FB-01CE-4CB3-83F1-91E4F2A05579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1F460EE1-1422-43C6-B91A-7D78C10F51FA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FFD917BA-5EA4-406A-B35F-442BCDE157EF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243B402-84C1-4354-8CBA-1F3D2B1B4B03}"/>
              </a:ext>
            </a:extLst>
          </p:cNvPr>
          <p:cNvSpPr/>
          <p:nvPr userDrawn="1"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07F3B7D-B94C-4277-9A3B-B00225D47785}"/>
              </a:ext>
            </a:extLst>
          </p:cNvPr>
          <p:cNvSpPr/>
          <p:nvPr userDrawn="1"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A59952-FABC-4CCB-A5D2-6FB804E0E66D}"/>
              </a:ext>
            </a:extLst>
          </p:cNvPr>
          <p:cNvCxnSpPr>
            <a:cxnSpLocks/>
            <a:stCxn id="124" idx="4"/>
          </p:cNvCxnSpPr>
          <p:nvPr userDrawn="1"/>
        </p:nvCxnSpPr>
        <p:spPr>
          <a:xfrm flipH="1">
            <a:off x="2859751" y="4014270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2ED5D-AF3D-44D5-BA9C-8E1535653EA6}"/>
              </a:ext>
            </a:extLst>
          </p:cNvPr>
          <p:cNvSpPr/>
          <p:nvPr userDrawn="1"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ED5159-4894-4761-AFB6-2363B918152A}"/>
              </a:ext>
            </a:extLst>
          </p:cNvPr>
          <p:cNvSpPr/>
          <p:nvPr userDrawn="1"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5E65063-036E-4533-8DA6-FE7776A5BE5C}"/>
              </a:ext>
            </a:extLst>
          </p:cNvPr>
          <p:cNvSpPr/>
          <p:nvPr userDrawn="1"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CF851076-C658-41A1-9C45-4517A25EE5ED}"/>
              </a:ext>
            </a:extLst>
          </p:cNvPr>
          <p:cNvSpPr/>
          <p:nvPr userDrawn="1"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ircle: Hollow 123">
            <a:extLst>
              <a:ext uri="{FF2B5EF4-FFF2-40B4-BE49-F238E27FC236}">
                <a16:creationId xmlns:a16="http://schemas.microsoft.com/office/drawing/2014/main" id="{60A9F6F9-E25F-4C1F-A2E9-C55FF463EB5D}"/>
              </a:ext>
            </a:extLst>
          </p:cNvPr>
          <p:cNvSpPr/>
          <p:nvPr userDrawn="1"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E66BD3-541C-4B7A-B7E9-5C890FBA2651}"/>
              </a:ext>
            </a:extLst>
          </p:cNvPr>
          <p:cNvSpPr/>
          <p:nvPr userDrawn="1"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Out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36631A-2D68-4FFF-A8C6-433089E0A76F}"/>
              </a:ext>
            </a:extLst>
          </p:cNvPr>
          <p:cNvCxnSpPr>
            <a:cxnSpLocks/>
            <a:endCxn id="143" idx="0"/>
          </p:cNvCxnSpPr>
          <p:nvPr userDrawn="1"/>
        </p:nvCxnSpPr>
        <p:spPr>
          <a:xfrm flipH="1">
            <a:off x="3934943" y="2804998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C36315-3A48-41F8-9B38-0456B67366AB}"/>
              </a:ext>
            </a:extLst>
          </p:cNvPr>
          <p:cNvSpPr/>
          <p:nvPr userDrawn="1"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9D1B39C-20D0-415D-9834-20BDA0453EA0}"/>
              </a:ext>
            </a:extLst>
          </p:cNvPr>
          <p:cNvSpPr/>
          <p:nvPr userDrawn="1"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id="{286583A3-3D5F-4B29-AD5B-F5FCAE5613E5}"/>
              </a:ext>
            </a:extLst>
          </p:cNvPr>
          <p:cNvSpPr/>
          <p:nvPr userDrawn="1"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9411CFB-F525-4F29-98A7-2B81BC91E937}"/>
              </a:ext>
            </a:extLst>
          </p:cNvPr>
          <p:cNvSpPr/>
          <p:nvPr userDrawn="1"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Home Page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94C75EF-91DC-45DF-9A0D-1524617E53DE}"/>
              </a:ext>
            </a:extLst>
          </p:cNvPr>
          <p:cNvSpPr/>
          <p:nvPr userDrawn="1"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Jan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B4F9F-D3DA-46B4-A0D3-34B5BA216A89}"/>
              </a:ext>
            </a:extLst>
          </p:cNvPr>
          <p:cNvSpPr/>
          <p:nvPr userDrawn="1"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Feb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0E953A4-09F8-4139-AD8E-FEC550736D8D}"/>
              </a:ext>
            </a:extLst>
          </p:cNvPr>
          <p:cNvSpPr/>
          <p:nvPr userDrawn="1"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Arc 193">
            <a:extLst>
              <a:ext uri="{FF2B5EF4-FFF2-40B4-BE49-F238E27FC236}">
                <a16:creationId xmlns:a16="http://schemas.microsoft.com/office/drawing/2014/main" id="{2449095E-30E0-4167-B1AB-4508522B69D8}"/>
              </a:ext>
            </a:extLst>
          </p:cNvPr>
          <p:cNvSpPr/>
          <p:nvPr userDrawn="1"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7346C7E-DEA3-4A1E-9F31-5D0C538E7B6D}"/>
              </a:ext>
            </a:extLst>
          </p:cNvPr>
          <p:cNvCxnSpPr>
            <a:cxnSpLocks/>
          </p:cNvCxnSpPr>
          <p:nvPr userDrawn="1"/>
        </p:nvCxnSpPr>
        <p:spPr>
          <a:xfrm flipH="1">
            <a:off x="5304894" y="2543965"/>
            <a:ext cx="1" cy="10193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5A03A7C-5106-4E35-A67D-679FD9C07453}"/>
              </a:ext>
            </a:extLst>
          </p:cNvPr>
          <p:cNvSpPr/>
          <p:nvPr userDrawn="1"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Navigation Panel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0288BC4-A099-4347-AE1B-7E7DFD21E8B0}"/>
              </a:ext>
            </a:extLst>
          </p:cNvPr>
          <p:cNvSpPr/>
          <p:nvPr userDrawn="1"/>
        </p:nvSpPr>
        <p:spPr>
          <a:xfrm>
            <a:off x="5258221" y="249155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A3B0C82-DCA4-4B67-8C2E-AE65E498D321}"/>
              </a:ext>
            </a:extLst>
          </p:cNvPr>
          <p:cNvGrpSpPr/>
          <p:nvPr userDrawn="1"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0002E1E-CA0E-4E8B-8FE0-43594AAADEF3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Circle: Hollow 199">
              <a:extLst>
                <a:ext uri="{FF2B5EF4-FFF2-40B4-BE49-F238E27FC236}">
                  <a16:creationId xmlns:a16="http://schemas.microsoft.com/office/drawing/2014/main" id="{3922AC6D-77E6-4438-AED8-1559A476B8FB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Circle: Hollow 200">
              <a:extLst>
                <a:ext uri="{FF2B5EF4-FFF2-40B4-BE49-F238E27FC236}">
                  <a16:creationId xmlns:a16="http://schemas.microsoft.com/office/drawing/2014/main" id="{199248D8-C8BC-444E-9A7F-A81AE5E55CB6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E579AF3-E262-4D48-B0F6-082BF3D9336D}"/>
              </a:ext>
            </a:extLst>
          </p:cNvPr>
          <p:cNvCxnSpPr>
            <a:cxnSpLocks/>
          </p:cNvCxnSpPr>
          <p:nvPr userDrawn="1"/>
        </p:nvCxnSpPr>
        <p:spPr>
          <a:xfrm flipH="1">
            <a:off x="4760007" y="1776005"/>
            <a:ext cx="9773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2DDDF0B-E711-4C3E-95CF-E9D380EA3DF7}"/>
              </a:ext>
            </a:extLst>
          </p:cNvPr>
          <p:cNvSpPr/>
          <p:nvPr userDrawn="1"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3F23F07-286E-4351-84BE-A92B983DBE49}"/>
              </a:ext>
            </a:extLst>
          </p:cNvPr>
          <p:cNvSpPr/>
          <p:nvPr userDrawn="1"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Mar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30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DC673F-9B6C-44F7-ABDC-05582D023A9C}"/>
              </a:ext>
            </a:extLst>
          </p:cNvPr>
          <p:cNvCxnSpPr>
            <a:cxnSpLocks/>
            <a:endCxn id="119" idx="0"/>
          </p:cNvCxnSpPr>
          <p:nvPr userDrawn="1"/>
        </p:nvCxnSpPr>
        <p:spPr>
          <a:xfrm flipH="1">
            <a:off x="1895467" y="2779465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EDD70D-7C24-4EF9-9EFB-7524926FEB02}"/>
              </a:ext>
            </a:extLst>
          </p:cNvPr>
          <p:cNvCxnSpPr>
            <a:cxnSpLocks/>
          </p:cNvCxnSpPr>
          <p:nvPr userDrawn="1"/>
        </p:nvCxnSpPr>
        <p:spPr>
          <a:xfrm>
            <a:off x="3921441" y="3834063"/>
            <a:ext cx="827055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B2723E-7F83-4000-B975-D74F485917D4}"/>
              </a:ext>
            </a:extLst>
          </p:cNvPr>
          <p:cNvCxnSpPr>
            <a:cxnSpLocks/>
          </p:cNvCxnSpPr>
          <p:nvPr userDrawn="1"/>
        </p:nvCxnSpPr>
        <p:spPr>
          <a:xfrm>
            <a:off x="1073458" y="3834063"/>
            <a:ext cx="28032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FD0872F-21EC-4AB3-A434-FA275983CFF2}"/>
              </a:ext>
            </a:extLst>
          </p:cNvPr>
          <p:cNvSpPr/>
          <p:nvPr userDrawn="1"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C3CB-3999-490E-95C0-73318718979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FB0B5-0A19-4A89-B1F9-38A8600967D8}"/>
              </a:ext>
            </a:extLst>
          </p:cNvPr>
          <p:cNvCxnSpPr/>
          <p:nvPr userDrawn="1"/>
        </p:nvCxnSpPr>
        <p:spPr>
          <a:xfrm>
            <a:off x="0" y="3834063"/>
            <a:ext cx="1097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6A42C-6AE6-47C8-AA17-C950984F8B8C}"/>
              </a:ext>
            </a:extLst>
          </p:cNvPr>
          <p:cNvSpPr/>
          <p:nvPr userDrawn="1"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Q1</a:t>
            </a:r>
            <a:endParaRPr 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4510F6-CF55-43DF-A27E-9EB26D2A7C69}"/>
              </a:ext>
            </a:extLst>
          </p:cNvPr>
          <p:cNvGrpSpPr/>
          <p:nvPr userDrawn="1"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8D220E-1B54-4144-ACAF-8F0D039625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292620-9E21-4A89-BBB1-7D1652399BB1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Login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6B788-9BD1-4759-B0B7-DE0DC42C0F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7C99F7-823B-4AAF-B087-A63767F6F9D0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932D06-5859-4788-8A24-9B41F4AC025D}"/>
              </a:ext>
            </a:extLst>
          </p:cNvPr>
          <p:cNvGrpSpPr/>
          <p:nvPr userDrawn="1"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1150FB-01CE-4CB3-83F1-91E4F2A05579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1F460EE1-1422-43C6-B91A-7D78C10F51FA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FFD917BA-5EA4-406A-B35F-442BCDE157EF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243B402-84C1-4354-8CBA-1F3D2B1B4B03}"/>
              </a:ext>
            </a:extLst>
          </p:cNvPr>
          <p:cNvSpPr/>
          <p:nvPr userDrawn="1"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07F3B7D-B94C-4277-9A3B-B00225D47785}"/>
              </a:ext>
            </a:extLst>
          </p:cNvPr>
          <p:cNvSpPr/>
          <p:nvPr userDrawn="1"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A59952-FABC-4CCB-A5D2-6FB804E0E66D}"/>
              </a:ext>
            </a:extLst>
          </p:cNvPr>
          <p:cNvCxnSpPr>
            <a:cxnSpLocks/>
            <a:stCxn id="124" idx="4"/>
          </p:cNvCxnSpPr>
          <p:nvPr userDrawn="1"/>
        </p:nvCxnSpPr>
        <p:spPr>
          <a:xfrm flipH="1">
            <a:off x="2859751" y="4014270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2ED5D-AF3D-44D5-BA9C-8E1535653EA6}"/>
              </a:ext>
            </a:extLst>
          </p:cNvPr>
          <p:cNvSpPr/>
          <p:nvPr userDrawn="1"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ED5159-4894-4761-AFB6-2363B918152A}"/>
              </a:ext>
            </a:extLst>
          </p:cNvPr>
          <p:cNvSpPr/>
          <p:nvPr userDrawn="1"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5E65063-036E-4533-8DA6-FE7776A5BE5C}"/>
              </a:ext>
            </a:extLst>
          </p:cNvPr>
          <p:cNvSpPr/>
          <p:nvPr userDrawn="1"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CF851076-C658-41A1-9C45-4517A25EE5ED}"/>
              </a:ext>
            </a:extLst>
          </p:cNvPr>
          <p:cNvSpPr/>
          <p:nvPr userDrawn="1"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ircle: Hollow 123">
            <a:extLst>
              <a:ext uri="{FF2B5EF4-FFF2-40B4-BE49-F238E27FC236}">
                <a16:creationId xmlns:a16="http://schemas.microsoft.com/office/drawing/2014/main" id="{60A9F6F9-E25F-4C1F-A2E9-C55FF463EB5D}"/>
              </a:ext>
            </a:extLst>
          </p:cNvPr>
          <p:cNvSpPr/>
          <p:nvPr userDrawn="1"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E66BD3-541C-4B7A-B7E9-5C890FBA2651}"/>
              </a:ext>
            </a:extLst>
          </p:cNvPr>
          <p:cNvSpPr/>
          <p:nvPr userDrawn="1"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Out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36631A-2D68-4FFF-A8C6-433089E0A76F}"/>
              </a:ext>
            </a:extLst>
          </p:cNvPr>
          <p:cNvCxnSpPr>
            <a:cxnSpLocks/>
            <a:endCxn id="143" idx="0"/>
          </p:cNvCxnSpPr>
          <p:nvPr userDrawn="1"/>
        </p:nvCxnSpPr>
        <p:spPr>
          <a:xfrm flipH="1">
            <a:off x="3934943" y="2804998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C36315-3A48-41F8-9B38-0456B67366AB}"/>
              </a:ext>
            </a:extLst>
          </p:cNvPr>
          <p:cNvSpPr/>
          <p:nvPr userDrawn="1"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1F2604A-7A96-4CC3-BAE3-89470BFA8341}"/>
              </a:ext>
            </a:extLst>
          </p:cNvPr>
          <p:cNvSpPr/>
          <p:nvPr userDrawn="1"/>
        </p:nvSpPr>
        <p:spPr>
          <a:xfrm>
            <a:off x="6513617" y="3765005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0FAA5ED-C226-4435-B3C0-F44A1CAA21B6}"/>
              </a:ext>
            </a:extLst>
          </p:cNvPr>
          <p:cNvCxnSpPr>
            <a:cxnSpLocks/>
            <a:stCxn id="144" idx="4"/>
          </p:cNvCxnSpPr>
          <p:nvPr userDrawn="1"/>
        </p:nvCxnSpPr>
        <p:spPr>
          <a:xfrm flipH="1">
            <a:off x="6559337" y="4016465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9D1B39C-20D0-415D-9834-20BDA0453EA0}"/>
              </a:ext>
            </a:extLst>
          </p:cNvPr>
          <p:cNvSpPr/>
          <p:nvPr userDrawn="1"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E1CCCA-95EF-408D-8128-35A6A5092633}"/>
              </a:ext>
            </a:extLst>
          </p:cNvPr>
          <p:cNvSpPr/>
          <p:nvPr userDrawn="1"/>
        </p:nvSpPr>
        <p:spPr>
          <a:xfrm>
            <a:off x="6526953" y="4821078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id="{286583A3-3D5F-4B29-AD5B-F5FCAE5613E5}"/>
              </a:ext>
            </a:extLst>
          </p:cNvPr>
          <p:cNvSpPr/>
          <p:nvPr userDrawn="1"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Circle: Hollow 143">
            <a:extLst>
              <a:ext uri="{FF2B5EF4-FFF2-40B4-BE49-F238E27FC236}">
                <a16:creationId xmlns:a16="http://schemas.microsoft.com/office/drawing/2014/main" id="{4A0A425D-6B9F-4B35-B74E-315810528997}"/>
              </a:ext>
            </a:extLst>
          </p:cNvPr>
          <p:cNvSpPr/>
          <p:nvPr userDrawn="1"/>
        </p:nvSpPr>
        <p:spPr>
          <a:xfrm>
            <a:off x="6394803" y="3650705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9411CFB-F525-4F29-98A7-2B81BC91E937}"/>
              </a:ext>
            </a:extLst>
          </p:cNvPr>
          <p:cNvSpPr/>
          <p:nvPr userDrawn="1"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Home Page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B8AED0-6028-428A-8022-40DE819FE1AD}"/>
              </a:ext>
            </a:extLst>
          </p:cNvPr>
          <p:cNvSpPr/>
          <p:nvPr userDrawn="1"/>
        </p:nvSpPr>
        <p:spPr>
          <a:xfrm>
            <a:off x="5854459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People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94C75EF-91DC-45DF-9A0D-1524617E53DE}"/>
              </a:ext>
            </a:extLst>
          </p:cNvPr>
          <p:cNvSpPr/>
          <p:nvPr userDrawn="1"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Jan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B4F9F-D3DA-46B4-A0D3-34B5BA216A89}"/>
              </a:ext>
            </a:extLst>
          </p:cNvPr>
          <p:cNvSpPr/>
          <p:nvPr userDrawn="1"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Feb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0E953A4-09F8-4139-AD8E-FEC550736D8D}"/>
              </a:ext>
            </a:extLst>
          </p:cNvPr>
          <p:cNvSpPr/>
          <p:nvPr userDrawn="1"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Arc 193">
            <a:extLst>
              <a:ext uri="{FF2B5EF4-FFF2-40B4-BE49-F238E27FC236}">
                <a16:creationId xmlns:a16="http://schemas.microsoft.com/office/drawing/2014/main" id="{2449095E-30E0-4167-B1AB-4508522B69D8}"/>
              </a:ext>
            </a:extLst>
          </p:cNvPr>
          <p:cNvSpPr/>
          <p:nvPr userDrawn="1"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7346C7E-DEA3-4A1E-9F31-5D0C538E7B6D}"/>
              </a:ext>
            </a:extLst>
          </p:cNvPr>
          <p:cNvCxnSpPr>
            <a:cxnSpLocks/>
          </p:cNvCxnSpPr>
          <p:nvPr userDrawn="1"/>
        </p:nvCxnSpPr>
        <p:spPr>
          <a:xfrm flipH="1">
            <a:off x="5304894" y="2543965"/>
            <a:ext cx="1" cy="10193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5A03A7C-5106-4E35-A67D-679FD9C07453}"/>
              </a:ext>
            </a:extLst>
          </p:cNvPr>
          <p:cNvSpPr/>
          <p:nvPr userDrawn="1"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Navigation Panel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0288BC4-A099-4347-AE1B-7E7DFD21E8B0}"/>
              </a:ext>
            </a:extLst>
          </p:cNvPr>
          <p:cNvSpPr/>
          <p:nvPr userDrawn="1"/>
        </p:nvSpPr>
        <p:spPr>
          <a:xfrm>
            <a:off x="5258221" y="249155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A3B0C82-DCA4-4B67-8C2E-AE65E498D321}"/>
              </a:ext>
            </a:extLst>
          </p:cNvPr>
          <p:cNvGrpSpPr/>
          <p:nvPr userDrawn="1"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0002E1E-CA0E-4E8B-8FE0-43594AAADEF3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Circle: Hollow 199">
              <a:extLst>
                <a:ext uri="{FF2B5EF4-FFF2-40B4-BE49-F238E27FC236}">
                  <a16:creationId xmlns:a16="http://schemas.microsoft.com/office/drawing/2014/main" id="{3922AC6D-77E6-4438-AED8-1559A476B8FB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Circle: Hollow 200">
              <a:extLst>
                <a:ext uri="{FF2B5EF4-FFF2-40B4-BE49-F238E27FC236}">
                  <a16:creationId xmlns:a16="http://schemas.microsoft.com/office/drawing/2014/main" id="{199248D8-C8BC-444E-9A7F-A81AE5E55CB6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E579AF3-E262-4D48-B0F6-082BF3D9336D}"/>
              </a:ext>
            </a:extLst>
          </p:cNvPr>
          <p:cNvCxnSpPr>
            <a:cxnSpLocks/>
          </p:cNvCxnSpPr>
          <p:nvPr userDrawn="1"/>
        </p:nvCxnSpPr>
        <p:spPr>
          <a:xfrm flipH="1">
            <a:off x="4760007" y="1776005"/>
            <a:ext cx="9773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2DDDF0B-E711-4C3E-95CF-E9D380EA3DF7}"/>
              </a:ext>
            </a:extLst>
          </p:cNvPr>
          <p:cNvSpPr/>
          <p:nvPr userDrawn="1"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Q2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AA31DE8-DDA7-41E5-A749-218884226A7E}"/>
              </a:ext>
            </a:extLst>
          </p:cNvPr>
          <p:cNvSpPr/>
          <p:nvPr userDrawn="1"/>
        </p:nvSpPr>
        <p:spPr>
          <a:xfrm>
            <a:off x="5868041" y="322684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Apr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3F23F07-286E-4351-84BE-A92B983DBE49}"/>
              </a:ext>
            </a:extLst>
          </p:cNvPr>
          <p:cNvSpPr/>
          <p:nvPr userDrawn="1"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Mar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17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DC673F-9B6C-44F7-ABDC-05582D023A9C}"/>
              </a:ext>
            </a:extLst>
          </p:cNvPr>
          <p:cNvCxnSpPr>
            <a:cxnSpLocks/>
            <a:endCxn id="119" idx="0"/>
          </p:cNvCxnSpPr>
          <p:nvPr userDrawn="1"/>
        </p:nvCxnSpPr>
        <p:spPr>
          <a:xfrm flipH="1">
            <a:off x="1895467" y="2779465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EDD70D-7C24-4EF9-9EFB-7524926FEB02}"/>
              </a:ext>
            </a:extLst>
          </p:cNvPr>
          <p:cNvCxnSpPr>
            <a:cxnSpLocks/>
          </p:cNvCxnSpPr>
          <p:nvPr userDrawn="1"/>
        </p:nvCxnSpPr>
        <p:spPr>
          <a:xfrm>
            <a:off x="3921441" y="3834063"/>
            <a:ext cx="827055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B2723E-7F83-4000-B975-D74F485917D4}"/>
              </a:ext>
            </a:extLst>
          </p:cNvPr>
          <p:cNvCxnSpPr>
            <a:cxnSpLocks/>
          </p:cNvCxnSpPr>
          <p:nvPr userDrawn="1"/>
        </p:nvCxnSpPr>
        <p:spPr>
          <a:xfrm>
            <a:off x="1073458" y="3834063"/>
            <a:ext cx="28032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FD0872F-21EC-4AB3-A434-FA275983CFF2}"/>
              </a:ext>
            </a:extLst>
          </p:cNvPr>
          <p:cNvSpPr/>
          <p:nvPr userDrawn="1"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C3CB-3999-490E-95C0-73318718979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FB0B5-0A19-4A89-B1F9-38A8600967D8}"/>
              </a:ext>
            </a:extLst>
          </p:cNvPr>
          <p:cNvCxnSpPr/>
          <p:nvPr userDrawn="1"/>
        </p:nvCxnSpPr>
        <p:spPr>
          <a:xfrm>
            <a:off x="0" y="3834063"/>
            <a:ext cx="1097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6A42C-6AE6-47C8-AA17-C950984F8B8C}"/>
              </a:ext>
            </a:extLst>
          </p:cNvPr>
          <p:cNvSpPr/>
          <p:nvPr userDrawn="1"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Q1</a:t>
            </a:r>
            <a:endParaRPr 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4510F6-CF55-43DF-A27E-9EB26D2A7C69}"/>
              </a:ext>
            </a:extLst>
          </p:cNvPr>
          <p:cNvGrpSpPr/>
          <p:nvPr userDrawn="1"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8D220E-1B54-4144-ACAF-8F0D039625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292620-9E21-4A89-BBB1-7D1652399BB1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Login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6B788-9BD1-4759-B0B7-DE0DC42C0F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7C99F7-823B-4AAF-B087-A63767F6F9D0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932D06-5859-4788-8A24-9B41F4AC025D}"/>
              </a:ext>
            </a:extLst>
          </p:cNvPr>
          <p:cNvGrpSpPr/>
          <p:nvPr userDrawn="1"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1150FB-01CE-4CB3-83F1-91E4F2A05579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1F460EE1-1422-43C6-B91A-7D78C10F51FA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FFD917BA-5EA4-406A-B35F-442BCDE157EF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243B402-84C1-4354-8CBA-1F3D2B1B4B03}"/>
              </a:ext>
            </a:extLst>
          </p:cNvPr>
          <p:cNvSpPr/>
          <p:nvPr userDrawn="1"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07F3B7D-B94C-4277-9A3B-B00225D47785}"/>
              </a:ext>
            </a:extLst>
          </p:cNvPr>
          <p:cNvSpPr/>
          <p:nvPr userDrawn="1"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A59952-FABC-4CCB-A5D2-6FB804E0E66D}"/>
              </a:ext>
            </a:extLst>
          </p:cNvPr>
          <p:cNvCxnSpPr>
            <a:cxnSpLocks/>
            <a:stCxn id="124" idx="4"/>
          </p:cNvCxnSpPr>
          <p:nvPr userDrawn="1"/>
        </p:nvCxnSpPr>
        <p:spPr>
          <a:xfrm flipH="1">
            <a:off x="2859751" y="4014270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2ED5D-AF3D-44D5-BA9C-8E1535653EA6}"/>
              </a:ext>
            </a:extLst>
          </p:cNvPr>
          <p:cNvSpPr/>
          <p:nvPr userDrawn="1"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ED5159-4894-4761-AFB6-2363B918152A}"/>
              </a:ext>
            </a:extLst>
          </p:cNvPr>
          <p:cNvSpPr/>
          <p:nvPr userDrawn="1"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5E65063-036E-4533-8DA6-FE7776A5BE5C}"/>
              </a:ext>
            </a:extLst>
          </p:cNvPr>
          <p:cNvSpPr/>
          <p:nvPr userDrawn="1"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CF851076-C658-41A1-9C45-4517A25EE5ED}"/>
              </a:ext>
            </a:extLst>
          </p:cNvPr>
          <p:cNvSpPr/>
          <p:nvPr userDrawn="1"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ircle: Hollow 123">
            <a:extLst>
              <a:ext uri="{FF2B5EF4-FFF2-40B4-BE49-F238E27FC236}">
                <a16:creationId xmlns:a16="http://schemas.microsoft.com/office/drawing/2014/main" id="{60A9F6F9-E25F-4C1F-A2E9-C55FF463EB5D}"/>
              </a:ext>
            </a:extLst>
          </p:cNvPr>
          <p:cNvSpPr/>
          <p:nvPr userDrawn="1"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E66BD3-541C-4B7A-B7E9-5C890FBA2651}"/>
              </a:ext>
            </a:extLst>
          </p:cNvPr>
          <p:cNvSpPr/>
          <p:nvPr userDrawn="1"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Out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36631A-2D68-4FFF-A8C6-433089E0A76F}"/>
              </a:ext>
            </a:extLst>
          </p:cNvPr>
          <p:cNvCxnSpPr>
            <a:cxnSpLocks/>
            <a:endCxn id="143" idx="0"/>
          </p:cNvCxnSpPr>
          <p:nvPr userDrawn="1"/>
        </p:nvCxnSpPr>
        <p:spPr>
          <a:xfrm flipH="1">
            <a:off x="3934943" y="2804998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C36315-3A48-41F8-9B38-0456B67366AB}"/>
              </a:ext>
            </a:extLst>
          </p:cNvPr>
          <p:cNvSpPr/>
          <p:nvPr userDrawn="1"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1F2604A-7A96-4CC3-BAE3-89470BFA8341}"/>
              </a:ext>
            </a:extLst>
          </p:cNvPr>
          <p:cNvSpPr/>
          <p:nvPr userDrawn="1"/>
        </p:nvSpPr>
        <p:spPr>
          <a:xfrm>
            <a:off x="6513617" y="3765005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0FAA5ED-C226-4435-B3C0-F44A1CAA21B6}"/>
              </a:ext>
            </a:extLst>
          </p:cNvPr>
          <p:cNvCxnSpPr>
            <a:cxnSpLocks/>
            <a:stCxn id="144" idx="4"/>
          </p:cNvCxnSpPr>
          <p:nvPr userDrawn="1"/>
        </p:nvCxnSpPr>
        <p:spPr>
          <a:xfrm flipH="1">
            <a:off x="6559337" y="4016465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9D1B39C-20D0-415D-9834-20BDA0453EA0}"/>
              </a:ext>
            </a:extLst>
          </p:cNvPr>
          <p:cNvSpPr/>
          <p:nvPr userDrawn="1"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E1CCCA-95EF-408D-8128-35A6A5092633}"/>
              </a:ext>
            </a:extLst>
          </p:cNvPr>
          <p:cNvSpPr/>
          <p:nvPr userDrawn="1"/>
        </p:nvSpPr>
        <p:spPr>
          <a:xfrm>
            <a:off x="6526953" y="4821078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id="{286583A3-3D5F-4B29-AD5B-F5FCAE5613E5}"/>
              </a:ext>
            </a:extLst>
          </p:cNvPr>
          <p:cNvSpPr/>
          <p:nvPr userDrawn="1"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Circle: Hollow 143">
            <a:extLst>
              <a:ext uri="{FF2B5EF4-FFF2-40B4-BE49-F238E27FC236}">
                <a16:creationId xmlns:a16="http://schemas.microsoft.com/office/drawing/2014/main" id="{4A0A425D-6B9F-4B35-B74E-315810528997}"/>
              </a:ext>
            </a:extLst>
          </p:cNvPr>
          <p:cNvSpPr/>
          <p:nvPr userDrawn="1"/>
        </p:nvSpPr>
        <p:spPr>
          <a:xfrm>
            <a:off x="6394803" y="3650705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9411CFB-F525-4F29-98A7-2B81BC91E937}"/>
              </a:ext>
            </a:extLst>
          </p:cNvPr>
          <p:cNvSpPr/>
          <p:nvPr userDrawn="1"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Home Page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B8AED0-6028-428A-8022-40DE819FE1AD}"/>
              </a:ext>
            </a:extLst>
          </p:cNvPr>
          <p:cNvSpPr/>
          <p:nvPr userDrawn="1"/>
        </p:nvSpPr>
        <p:spPr>
          <a:xfrm>
            <a:off x="5854459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People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70CEDE2-00C7-4B18-9351-AE38C4E0FE99}"/>
              </a:ext>
            </a:extLst>
          </p:cNvPr>
          <p:cNvCxnSpPr>
            <a:cxnSpLocks/>
            <a:endCxn id="171" idx="0"/>
          </p:cNvCxnSpPr>
          <p:nvPr userDrawn="1"/>
        </p:nvCxnSpPr>
        <p:spPr>
          <a:xfrm flipH="1">
            <a:off x="7853512" y="2767122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EC8146F3-E7BE-4D39-B5F1-C48DFED0F174}"/>
              </a:ext>
            </a:extLst>
          </p:cNvPr>
          <p:cNvSpPr/>
          <p:nvPr userDrawn="1"/>
        </p:nvSpPr>
        <p:spPr>
          <a:xfrm>
            <a:off x="7784932" y="3750467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EA2D5D1-8094-4988-9F2D-DE2E7D7FBD86}"/>
              </a:ext>
            </a:extLst>
          </p:cNvPr>
          <p:cNvSpPr/>
          <p:nvPr userDrawn="1"/>
        </p:nvSpPr>
        <p:spPr>
          <a:xfrm>
            <a:off x="7807792" y="269061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Circle: Hollow 170">
            <a:extLst>
              <a:ext uri="{FF2B5EF4-FFF2-40B4-BE49-F238E27FC236}">
                <a16:creationId xmlns:a16="http://schemas.microsoft.com/office/drawing/2014/main" id="{BF37FCC5-3AE9-46E7-8104-A926E2C9B97E}"/>
              </a:ext>
            </a:extLst>
          </p:cNvPr>
          <p:cNvSpPr/>
          <p:nvPr userDrawn="1"/>
        </p:nvSpPr>
        <p:spPr>
          <a:xfrm>
            <a:off x="7670632" y="3636167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2F3D445-0D6A-4A70-8D59-6FF8DA8FC531}"/>
              </a:ext>
            </a:extLst>
          </p:cNvPr>
          <p:cNvSpPr/>
          <p:nvPr userDrawn="1"/>
        </p:nvSpPr>
        <p:spPr>
          <a:xfrm>
            <a:off x="7118152" y="2330421"/>
            <a:ext cx="155044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Bookmarks/Notes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94C75EF-91DC-45DF-9A0D-1524617E53DE}"/>
              </a:ext>
            </a:extLst>
          </p:cNvPr>
          <p:cNvSpPr/>
          <p:nvPr userDrawn="1"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Jan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B4F9F-D3DA-46B4-A0D3-34B5BA216A89}"/>
              </a:ext>
            </a:extLst>
          </p:cNvPr>
          <p:cNvSpPr/>
          <p:nvPr userDrawn="1"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Feb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0E953A4-09F8-4139-AD8E-FEC550736D8D}"/>
              </a:ext>
            </a:extLst>
          </p:cNvPr>
          <p:cNvSpPr/>
          <p:nvPr userDrawn="1"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Arc 193">
            <a:extLst>
              <a:ext uri="{FF2B5EF4-FFF2-40B4-BE49-F238E27FC236}">
                <a16:creationId xmlns:a16="http://schemas.microsoft.com/office/drawing/2014/main" id="{2449095E-30E0-4167-B1AB-4508522B69D8}"/>
              </a:ext>
            </a:extLst>
          </p:cNvPr>
          <p:cNvSpPr/>
          <p:nvPr userDrawn="1"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7346C7E-DEA3-4A1E-9F31-5D0C538E7B6D}"/>
              </a:ext>
            </a:extLst>
          </p:cNvPr>
          <p:cNvCxnSpPr>
            <a:cxnSpLocks/>
          </p:cNvCxnSpPr>
          <p:nvPr userDrawn="1"/>
        </p:nvCxnSpPr>
        <p:spPr>
          <a:xfrm flipH="1">
            <a:off x="5304894" y="2543965"/>
            <a:ext cx="1" cy="10193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5A03A7C-5106-4E35-A67D-679FD9C07453}"/>
              </a:ext>
            </a:extLst>
          </p:cNvPr>
          <p:cNvSpPr/>
          <p:nvPr userDrawn="1"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Navigation Panel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0288BC4-A099-4347-AE1B-7E7DFD21E8B0}"/>
              </a:ext>
            </a:extLst>
          </p:cNvPr>
          <p:cNvSpPr/>
          <p:nvPr userDrawn="1"/>
        </p:nvSpPr>
        <p:spPr>
          <a:xfrm>
            <a:off x="5258221" y="249155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A3B0C82-DCA4-4B67-8C2E-AE65E498D321}"/>
              </a:ext>
            </a:extLst>
          </p:cNvPr>
          <p:cNvGrpSpPr/>
          <p:nvPr userDrawn="1"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0002E1E-CA0E-4E8B-8FE0-43594AAADEF3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Circle: Hollow 199">
              <a:extLst>
                <a:ext uri="{FF2B5EF4-FFF2-40B4-BE49-F238E27FC236}">
                  <a16:creationId xmlns:a16="http://schemas.microsoft.com/office/drawing/2014/main" id="{3922AC6D-77E6-4438-AED8-1559A476B8FB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Circle: Hollow 200">
              <a:extLst>
                <a:ext uri="{FF2B5EF4-FFF2-40B4-BE49-F238E27FC236}">
                  <a16:creationId xmlns:a16="http://schemas.microsoft.com/office/drawing/2014/main" id="{199248D8-C8BC-444E-9A7F-A81AE5E55CB6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E579AF3-E262-4D48-B0F6-082BF3D9336D}"/>
              </a:ext>
            </a:extLst>
          </p:cNvPr>
          <p:cNvCxnSpPr>
            <a:cxnSpLocks/>
          </p:cNvCxnSpPr>
          <p:nvPr userDrawn="1"/>
        </p:nvCxnSpPr>
        <p:spPr>
          <a:xfrm flipH="1">
            <a:off x="4760007" y="1776005"/>
            <a:ext cx="9773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2DDDF0B-E711-4C3E-95CF-E9D380EA3DF7}"/>
              </a:ext>
            </a:extLst>
          </p:cNvPr>
          <p:cNvSpPr/>
          <p:nvPr userDrawn="1"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Q2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AA31DE8-DDA7-41E5-A749-218884226A7E}"/>
              </a:ext>
            </a:extLst>
          </p:cNvPr>
          <p:cNvSpPr/>
          <p:nvPr userDrawn="1"/>
        </p:nvSpPr>
        <p:spPr>
          <a:xfrm>
            <a:off x="5868041" y="322684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Apr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3F23F07-286E-4351-84BE-A92B983DBE49}"/>
              </a:ext>
            </a:extLst>
          </p:cNvPr>
          <p:cNvSpPr/>
          <p:nvPr userDrawn="1"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Mar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56C2F63-8892-4266-91F7-AC3180AE8B31}"/>
              </a:ext>
            </a:extLst>
          </p:cNvPr>
          <p:cNvSpPr/>
          <p:nvPr userDrawn="1"/>
        </p:nvSpPr>
        <p:spPr>
          <a:xfrm>
            <a:off x="7139861" y="4092331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May</a:t>
            </a:r>
            <a:endParaRPr lang="en-US" sz="1200" b="0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7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DC673F-9B6C-44F7-ABDC-05582D023A9C}"/>
              </a:ext>
            </a:extLst>
          </p:cNvPr>
          <p:cNvCxnSpPr>
            <a:cxnSpLocks/>
            <a:endCxn id="119" idx="0"/>
          </p:cNvCxnSpPr>
          <p:nvPr userDrawn="1"/>
        </p:nvCxnSpPr>
        <p:spPr>
          <a:xfrm flipH="1">
            <a:off x="1895467" y="2779465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EDD70D-7C24-4EF9-9EFB-7524926FEB02}"/>
              </a:ext>
            </a:extLst>
          </p:cNvPr>
          <p:cNvCxnSpPr>
            <a:cxnSpLocks/>
          </p:cNvCxnSpPr>
          <p:nvPr userDrawn="1"/>
        </p:nvCxnSpPr>
        <p:spPr>
          <a:xfrm>
            <a:off x="3921441" y="3834063"/>
            <a:ext cx="827055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B2723E-7F83-4000-B975-D74F485917D4}"/>
              </a:ext>
            </a:extLst>
          </p:cNvPr>
          <p:cNvCxnSpPr>
            <a:cxnSpLocks/>
          </p:cNvCxnSpPr>
          <p:nvPr userDrawn="1"/>
        </p:nvCxnSpPr>
        <p:spPr>
          <a:xfrm>
            <a:off x="1073458" y="3834063"/>
            <a:ext cx="28032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FD0872F-21EC-4AB3-A434-FA275983CFF2}"/>
              </a:ext>
            </a:extLst>
          </p:cNvPr>
          <p:cNvSpPr/>
          <p:nvPr userDrawn="1"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C3CB-3999-490E-95C0-73318718979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FB0B5-0A19-4A89-B1F9-38A8600967D8}"/>
              </a:ext>
            </a:extLst>
          </p:cNvPr>
          <p:cNvCxnSpPr/>
          <p:nvPr userDrawn="1"/>
        </p:nvCxnSpPr>
        <p:spPr>
          <a:xfrm>
            <a:off x="0" y="3834063"/>
            <a:ext cx="109728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6A42C-6AE6-47C8-AA17-C950984F8B8C}"/>
              </a:ext>
            </a:extLst>
          </p:cNvPr>
          <p:cNvSpPr/>
          <p:nvPr userDrawn="1"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Q1</a:t>
            </a:r>
            <a:endParaRPr 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4510F6-CF55-43DF-A27E-9EB26D2A7C69}"/>
              </a:ext>
            </a:extLst>
          </p:cNvPr>
          <p:cNvGrpSpPr/>
          <p:nvPr userDrawn="1"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8D220E-1B54-4144-ACAF-8F0D039625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292620-9E21-4A89-BBB1-7D1652399BB1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Login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6B788-9BD1-4759-B0B7-DE0DC42C0F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7C99F7-823B-4AAF-B087-A63767F6F9D0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932D06-5859-4788-8A24-9B41F4AC025D}"/>
              </a:ext>
            </a:extLst>
          </p:cNvPr>
          <p:cNvGrpSpPr/>
          <p:nvPr userDrawn="1"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1150FB-01CE-4CB3-83F1-91E4F2A05579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1F460EE1-1422-43C6-B91A-7D78C10F51FA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FFD917BA-5EA4-406A-B35F-442BCDE157EF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243B402-84C1-4354-8CBA-1F3D2B1B4B03}"/>
              </a:ext>
            </a:extLst>
          </p:cNvPr>
          <p:cNvSpPr/>
          <p:nvPr userDrawn="1"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07F3B7D-B94C-4277-9A3B-B00225D47785}"/>
              </a:ext>
            </a:extLst>
          </p:cNvPr>
          <p:cNvSpPr/>
          <p:nvPr userDrawn="1"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A59952-FABC-4CCB-A5D2-6FB804E0E66D}"/>
              </a:ext>
            </a:extLst>
          </p:cNvPr>
          <p:cNvCxnSpPr>
            <a:cxnSpLocks/>
            <a:stCxn id="124" idx="4"/>
          </p:cNvCxnSpPr>
          <p:nvPr userDrawn="1"/>
        </p:nvCxnSpPr>
        <p:spPr>
          <a:xfrm flipH="1">
            <a:off x="2859751" y="4014270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2ED5D-AF3D-44D5-BA9C-8E1535653EA6}"/>
              </a:ext>
            </a:extLst>
          </p:cNvPr>
          <p:cNvSpPr/>
          <p:nvPr userDrawn="1"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In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ED5159-4894-4761-AFB6-2363B918152A}"/>
              </a:ext>
            </a:extLst>
          </p:cNvPr>
          <p:cNvSpPr/>
          <p:nvPr userDrawn="1"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5E65063-036E-4533-8DA6-FE7776A5BE5C}"/>
              </a:ext>
            </a:extLst>
          </p:cNvPr>
          <p:cNvSpPr/>
          <p:nvPr userDrawn="1"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CF851076-C658-41A1-9C45-4517A25EE5ED}"/>
              </a:ext>
            </a:extLst>
          </p:cNvPr>
          <p:cNvSpPr/>
          <p:nvPr userDrawn="1"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ircle: Hollow 123">
            <a:extLst>
              <a:ext uri="{FF2B5EF4-FFF2-40B4-BE49-F238E27FC236}">
                <a16:creationId xmlns:a16="http://schemas.microsoft.com/office/drawing/2014/main" id="{60A9F6F9-E25F-4C1F-A2E9-C55FF463EB5D}"/>
              </a:ext>
            </a:extLst>
          </p:cNvPr>
          <p:cNvSpPr/>
          <p:nvPr userDrawn="1"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E66BD3-541C-4B7A-B7E9-5C890FBA2651}"/>
              </a:ext>
            </a:extLst>
          </p:cNvPr>
          <p:cNvSpPr/>
          <p:nvPr userDrawn="1"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Sign Out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36631A-2D68-4FFF-A8C6-433089E0A76F}"/>
              </a:ext>
            </a:extLst>
          </p:cNvPr>
          <p:cNvCxnSpPr>
            <a:cxnSpLocks/>
            <a:endCxn id="143" idx="0"/>
          </p:cNvCxnSpPr>
          <p:nvPr userDrawn="1"/>
        </p:nvCxnSpPr>
        <p:spPr>
          <a:xfrm flipH="1">
            <a:off x="3934943" y="2804998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C36315-3A48-41F8-9B38-0456B67366AB}"/>
              </a:ext>
            </a:extLst>
          </p:cNvPr>
          <p:cNvSpPr/>
          <p:nvPr userDrawn="1"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1F2604A-7A96-4CC3-BAE3-89470BFA8341}"/>
              </a:ext>
            </a:extLst>
          </p:cNvPr>
          <p:cNvSpPr/>
          <p:nvPr userDrawn="1"/>
        </p:nvSpPr>
        <p:spPr>
          <a:xfrm>
            <a:off x="6513617" y="3765005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0FAA5ED-C226-4435-B3C0-F44A1CAA21B6}"/>
              </a:ext>
            </a:extLst>
          </p:cNvPr>
          <p:cNvCxnSpPr>
            <a:cxnSpLocks/>
            <a:stCxn id="144" idx="4"/>
          </p:cNvCxnSpPr>
          <p:nvPr userDrawn="1"/>
        </p:nvCxnSpPr>
        <p:spPr>
          <a:xfrm flipH="1">
            <a:off x="6559337" y="4016465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9D1B39C-20D0-415D-9834-20BDA0453EA0}"/>
              </a:ext>
            </a:extLst>
          </p:cNvPr>
          <p:cNvSpPr/>
          <p:nvPr userDrawn="1"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E1CCCA-95EF-408D-8128-35A6A5092633}"/>
              </a:ext>
            </a:extLst>
          </p:cNvPr>
          <p:cNvSpPr/>
          <p:nvPr userDrawn="1"/>
        </p:nvSpPr>
        <p:spPr>
          <a:xfrm>
            <a:off x="6526953" y="4821078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id="{286583A3-3D5F-4B29-AD5B-F5FCAE5613E5}"/>
              </a:ext>
            </a:extLst>
          </p:cNvPr>
          <p:cNvSpPr/>
          <p:nvPr userDrawn="1"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Circle: Hollow 143">
            <a:extLst>
              <a:ext uri="{FF2B5EF4-FFF2-40B4-BE49-F238E27FC236}">
                <a16:creationId xmlns:a16="http://schemas.microsoft.com/office/drawing/2014/main" id="{4A0A425D-6B9F-4B35-B74E-315810528997}"/>
              </a:ext>
            </a:extLst>
          </p:cNvPr>
          <p:cNvSpPr/>
          <p:nvPr userDrawn="1"/>
        </p:nvSpPr>
        <p:spPr>
          <a:xfrm>
            <a:off x="6394803" y="3650705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9411CFB-F525-4F29-98A7-2B81BC91E937}"/>
              </a:ext>
            </a:extLst>
          </p:cNvPr>
          <p:cNvSpPr/>
          <p:nvPr userDrawn="1"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Home Page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B8AED0-6028-428A-8022-40DE819FE1AD}"/>
              </a:ext>
            </a:extLst>
          </p:cNvPr>
          <p:cNvSpPr/>
          <p:nvPr userDrawn="1"/>
        </p:nvSpPr>
        <p:spPr>
          <a:xfrm>
            <a:off x="5854459" y="4974925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People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70CEDE2-00C7-4B18-9351-AE38C4E0FE99}"/>
              </a:ext>
            </a:extLst>
          </p:cNvPr>
          <p:cNvCxnSpPr>
            <a:cxnSpLocks/>
            <a:endCxn id="171" idx="0"/>
          </p:cNvCxnSpPr>
          <p:nvPr userDrawn="1"/>
        </p:nvCxnSpPr>
        <p:spPr>
          <a:xfrm flipH="1">
            <a:off x="7853512" y="2767122"/>
            <a:ext cx="0" cy="8690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EC8146F3-E7BE-4D39-B5F1-C48DFED0F174}"/>
              </a:ext>
            </a:extLst>
          </p:cNvPr>
          <p:cNvSpPr/>
          <p:nvPr userDrawn="1"/>
        </p:nvSpPr>
        <p:spPr>
          <a:xfrm>
            <a:off x="7784932" y="3750467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EA2D5D1-8094-4988-9F2D-DE2E7D7FBD86}"/>
              </a:ext>
            </a:extLst>
          </p:cNvPr>
          <p:cNvSpPr/>
          <p:nvPr userDrawn="1"/>
        </p:nvSpPr>
        <p:spPr>
          <a:xfrm>
            <a:off x="7807792" y="269061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Circle: Hollow 170">
            <a:extLst>
              <a:ext uri="{FF2B5EF4-FFF2-40B4-BE49-F238E27FC236}">
                <a16:creationId xmlns:a16="http://schemas.microsoft.com/office/drawing/2014/main" id="{BF37FCC5-3AE9-46E7-8104-A926E2C9B97E}"/>
              </a:ext>
            </a:extLst>
          </p:cNvPr>
          <p:cNvSpPr/>
          <p:nvPr userDrawn="1"/>
        </p:nvSpPr>
        <p:spPr>
          <a:xfrm>
            <a:off x="7670632" y="3636167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B4D5818-EBA6-4D58-8EDB-BA4A76FC21C8}"/>
              </a:ext>
            </a:extLst>
          </p:cNvPr>
          <p:cNvSpPr/>
          <p:nvPr userDrawn="1"/>
        </p:nvSpPr>
        <p:spPr>
          <a:xfrm>
            <a:off x="8463648" y="497156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About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2F3D445-0D6A-4A70-8D59-6FF8DA8FC531}"/>
              </a:ext>
            </a:extLst>
          </p:cNvPr>
          <p:cNvSpPr/>
          <p:nvPr userDrawn="1"/>
        </p:nvSpPr>
        <p:spPr>
          <a:xfrm>
            <a:off x="7118152" y="2330421"/>
            <a:ext cx="155044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Bookmarks/Notes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94C75EF-91DC-45DF-9A0D-1524617E53DE}"/>
              </a:ext>
            </a:extLst>
          </p:cNvPr>
          <p:cNvSpPr/>
          <p:nvPr userDrawn="1"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Jan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B4F9F-D3DA-46B4-A0D3-34B5BA216A89}"/>
              </a:ext>
            </a:extLst>
          </p:cNvPr>
          <p:cNvSpPr/>
          <p:nvPr userDrawn="1"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Feb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0E953A4-09F8-4139-AD8E-FEC550736D8D}"/>
              </a:ext>
            </a:extLst>
          </p:cNvPr>
          <p:cNvSpPr/>
          <p:nvPr userDrawn="1"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4C9A4D7-242C-4803-B37C-E458BEE92217}"/>
              </a:ext>
            </a:extLst>
          </p:cNvPr>
          <p:cNvSpPr/>
          <p:nvPr userDrawn="1"/>
        </p:nvSpPr>
        <p:spPr>
          <a:xfrm>
            <a:off x="9113282" y="3767353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C361C88-48C1-4A09-B70F-29E98FE6CBF2}"/>
              </a:ext>
            </a:extLst>
          </p:cNvPr>
          <p:cNvCxnSpPr>
            <a:cxnSpLocks/>
            <a:stCxn id="193" idx="4"/>
          </p:cNvCxnSpPr>
          <p:nvPr userDrawn="1"/>
        </p:nvCxnSpPr>
        <p:spPr>
          <a:xfrm flipH="1">
            <a:off x="9159002" y="4018813"/>
            <a:ext cx="0" cy="8308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51A83764-797B-4633-B8A2-D07754BC3F78}"/>
              </a:ext>
            </a:extLst>
          </p:cNvPr>
          <p:cNvSpPr/>
          <p:nvPr userDrawn="1"/>
        </p:nvSpPr>
        <p:spPr>
          <a:xfrm>
            <a:off x="9126618" y="4823426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Circle: Hollow 192">
            <a:extLst>
              <a:ext uri="{FF2B5EF4-FFF2-40B4-BE49-F238E27FC236}">
                <a16:creationId xmlns:a16="http://schemas.microsoft.com/office/drawing/2014/main" id="{17118FFA-6836-45B7-8C66-56EBC0B611B5}"/>
              </a:ext>
            </a:extLst>
          </p:cNvPr>
          <p:cNvSpPr/>
          <p:nvPr userDrawn="1"/>
        </p:nvSpPr>
        <p:spPr>
          <a:xfrm>
            <a:off x="8994468" y="3653053"/>
            <a:ext cx="365760" cy="365760"/>
          </a:xfrm>
          <a:prstGeom prst="donut">
            <a:avLst>
              <a:gd name="adj" fmla="val 890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Arc 193">
            <a:extLst>
              <a:ext uri="{FF2B5EF4-FFF2-40B4-BE49-F238E27FC236}">
                <a16:creationId xmlns:a16="http://schemas.microsoft.com/office/drawing/2014/main" id="{2449095E-30E0-4167-B1AB-4508522B69D8}"/>
              </a:ext>
            </a:extLst>
          </p:cNvPr>
          <p:cNvSpPr/>
          <p:nvPr userDrawn="1"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7346C7E-DEA3-4A1E-9F31-5D0C538E7B6D}"/>
              </a:ext>
            </a:extLst>
          </p:cNvPr>
          <p:cNvCxnSpPr>
            <a:cxnSpLocks/>
          </p:cNvCxnSpPr>
          <p:nvPr userDrawn="1"/>
        </p:nvCxnSpPr>
        <p:spPr>
          <a:xfrm flipH="1">
            <a:off x="5304894" y="2543965"/>
            <a:ext cx="1" cy="10193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5A03A7C-5106-4E35-A67D-679FD9C07453}"/>
              </a:ext>
            </a:extLst>
          </p:cNvPr>
          <p:cNvSpPr/>
          <p:nvPr userDrawn="1"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Navigation Panel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0288BC4-A099-4347-AE1B-7E7DFD21E8B0}"/>
              </a:ext>
            </a:extLst>
          </p:cNvPr>
          <p:cNvSpPr/>
          <p:nvPr userDrawn="1"/>
        </p:nvSpPr>
        <p:spPr>
          <a:xfrm>
            <a:off x="5258221" y="249155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A3B0C82-DCA4-4B67-8C2E-AE65E498D321}"/>
              </a:ext>
            </a:extLst>
          </p:cNvPr>
          <p:cNvGrpSpPr/>
          <p:nvPr userDrawn="1"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0002E1E-CA0E-4E8B-8FE0-43594AAADEF3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Circle: Hollow 199">
              <a:extLst>
                <a:ext uri="{FF2B5EF4-FFF2-40B4-BE49-F238E27FC236}">
                  <a16:creationId xmlns:a16="http://schemas.microsoft.com/office/drawing/2014/main" id="{3922AC6D-77E6-4438-AED8-1559A476B8FB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Circle: Hollow 200">
              <a:extLst>
                <a:ext uri="{FF2B5EF4-FFF2-40B4-BE49-F238E27FC236}">
                  <a16:creationId xmlns:a16="http://schemas.microsoft.com/office/drawing/2014/main" id="{199248D8-C8BC-444E-9A7F-A81AE5E55CB6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E579AF3-E262-4D48-B0F6-082BF3D9336D}"/>
              </a:ext>
            </a:extLst>
          </p:cNvPr>
          <p:cNvCxnSpPr>
            <a:cxnSpLocks/>
          </p:cNvCxnSpPr>
          <p:nvPr userDrawn="1"/>
        </p:nvCxnSpPr>
        <p:spPr>
          <a:xfrm flipH="1">
            <a:off x="4760007" y="1776005"/>
            <a:ext cx="9773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2DDDF0B-E711-4C3E-95CF-E9D380EA3DF7}"/>
              </a:ext>
            </a:extLst>
          </p:cNvPr>
          <p:cNvSpPr/>
          <p:nvPr userDrawn="1"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Q2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AA31DE8-DDA7-41E5-A749-218884226A7E}"/>
              </a:ext>
            </a:extLst>
          </p:cNvPr>
          <p:cNvSpPr/>
          <p:nvPr userDrawn="1"/>
        </p:nvSpPr>
        <p:spPr>
          <a:xfrm>
            <a:off x="5868041" y="322684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Apr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B6ADB18-2721-4468-B5EB-1810F8A12315}"/>
              </a:ext>
            </a:extLst>
          </p:cNvPr>
          <p:cNvSpPr/>
          <p:nvPr userDrawn="1"/>
        </p:nvSpPr>
        <p:spPr>
          <a:xfrm>
            <a:off x="8440788" y="3226844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Jun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3F23F07-286E-4351-84BE-A92B983DBE49}"/>
              </a:ext>
            </a:extLst>
          </p:cNvPr>
          <p:cNvSpPr/>
          <p:nvPr userDrawn="1"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Mar</a:t>
            </a:r>
            <a:r>
              <a:rPr lang="en-US" sz="12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56C2F63-8892-4266-91F7-AC3180AE8B31}"/>
              </a:ext>
            </a:extLst>
          </p:cNvPr>
          <p:cNvSpPr/>
          <p:nvPr userDrawn="1"/>
        </p:nvSpPr>
        <p:spPr>
          <a:xfrm>
            <a:off x="7139861" y="4092331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4"/>
                </a:solidFill>
                <a:latin typeface="Century Gothic" panose="020B0502020202020204" pitchFamily="34" charset="0"/>
              </a:rPr>
              <a:t>May</a:t>
            </a:r>
            <a:endParaRPr lang="en-US" sz="1200" b="0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25D1F79-0B66-4550-9BDB-775DD745593B}"/>
              </a:ext>
            </a:extLst>
          </p:cNvPr>
          <p:cNvSpPr/>
          <p:nvPr userDrawn="1"/>
        </p:nvSpPr>
        <p:spPr>
          <a:xfrm>
            <a:off x="9646899" y="4112599"/>
            <a:ext cx="1436428" cy="337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Jul</a:t>
            </a:r>
            <a:r>
              <a:rPr lang="en-US" sz="1200" b="0" dirty="0">
                <a:solidFill>
                  <a:schemeClr val="accent5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15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09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D97285-B934-421C-9181-F62877EF1DB6}"/>
              </a:ext>
            </a:extLst>
          </p:cNvPr>
          <p:cNvCxnSpPr/>
          <p:nvPr/>
        </p:nvCxnSpPr>
        <p:spPr>
          <a:xfrm>
            <a:off x="1109472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AAB7105-F1F0-4EB0-B5E5-5843ACC2ABE8}"/>
              </a:ext>
            </a:extLst>
          </p:cNvPr>
          <p:cNvSpPr txBox="1"/>
          <p:nvPr/>
        </p:nvSpPr>
        <p:spPr>
          <a:xfrm>
            <a:off x="1097280" y="3173940"/>
            <a:ext cx="9997440" cy="1077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NIA STEM Club App </a:t>
            </a:r>
          </a:p>
          <a:p>
            <a:pPr algn="ctr"/>
            <a:r>
              <a:rPr lang="en-US" sz="3200" dirty="0" err="1">
                <a:latin typeface="Century Gothic" panose="020B0502020202020204" pitchFamily="34" charset="0"/>
              </a:rPr>
              <a:t>Highlevel</a:t>
            </a:r>
            <a:r>
              <a:rPr lang="en-US" sz="3200" dirty="0">
                <a:latin typeface="Century Gothic" panose="020B0502020202020204" pitchFamily="34" charset="0"/>
              </a:rPr>
              <a:t> RoadMap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5019751-2E65-40AD-8992-528812069DCE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5DD3130-2E03-46B9-8DC2-7D30D74754DB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Circle: Hollow 141">
              <a:extLst>
                <a:ext uri="{FF2B5EF4-FFF2-40B4-BE49-F238E27FC236}">
                  <a16:creationId xmlns:a16="http://schemas.microsoft.com/office/drawing/2014/main" id="{92AF8295-AC42-4263-AA4F-FAEDFA98DA55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Circle: Hollow 142">
              <a:extLst>
                <a:ext uri="{FF2B5EF4-FFF2-40B4-BE49-F238E27FC236}">
                  <a16:creationId xmlns:a16="http://schemas.microsoft.com/office/drawing/2014/main" id="{DF425722-668D-45DE-824C-3D1B7F1F9094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FA261C1-4B24-49F4-870A-EC8CC2355E81}"/>
              </a:ext>
            </a:extLst>
          </p:cNvPr>
          <p:cNvGrpSpPr/>
          <p:nvPr/>
        </p:nvGrpSpPr>
        <p:grpSpPr>
          <a:xfrm>
            <a:off x="10720394" y="3559743"/>
            <a:ext cx="548640" cy="548640"/>
            <a:chOff x="714375" y="3351624"/>
            <a:chExt cx="1011555" cy="95534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0448B08-1A66-4FB0-809A-68AED28BCE08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Circle: Hollow 145">
              <a:extLst>
                <a:ext uri="{FF2B5EF4-FFF2-40B4-BE49-F238E27FC236}">
                  <a16:creationId xmlns:a16="http://schemas.microsoft.com/office/drawing/2014/main" id="{0C820321-F4DC-4175-BAC3-FFF35A8245D1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Circle: Hollow 146">
              <a:extLst>
                <a:ext uri="{FF2B5EF4-FFF2-40B4-BE49-F238E27FC236}">
                  <a16:creationId xmlns:a16="http://schemas.microsoft.com/office/drawing/2014/main" id="{0A9812CE-C3FC-41DF-BF49-C86F61088B49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65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B3071A-3448-49C8-9880-B6077DD7E24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895467" y="2779465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5C469D-F24F-49A2-AD37-772A2E1923FE}"/>
              </a:ext>
            </a:extLst>
          </p:cNvPr>
          <p:cNvCxnSpPr>
            <a:cxnSpLocks/>
          </p:cNvCxnSpPr>
          <p:nvPr/>
        </p:nvCxnSpPr>
        <p:spPr>
          <a:xfrm>
            <a:off x="3921441" y="3834063"/>
            <a:ext cx="8270559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4AC241-8780-48B8-BEF1-40F031D2F02E}"/>
              </a:ext>
            </a:extLst>
          </p:cNvPr>
          <p:cNvCxnSpPr>
            <a:cxnSpLocks/>
          </p:cNvCxnSpPr>
          <p:nvPr/>
        </p:nvCxnSpPr>
        <p:spPr>
          <a:xfrm>
            <a:off x="1073458" y="3834063"/>
            <a:ext cx="2803217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45CE7BE5-AB4D-4AE0-900D-9D1B1CB42FCD}"/>
              </a:ext>
            </a:extLst>
          </p:cNvPr>
          <p:cNvSpPr/>
          <p:nvPr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E0EC850-72F7-481D-A81B-0FA24DCE6FBA}"/>
              </a:ext>
            </a:extLst>
          </p:cNvPr>
          <p:cNvSpPr/>
          <p:nvPr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Q1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07FE25-378E-46AA-B771-79224912FD20}"/>
              </a:ext>
            </a:extLst>
          </p:cNvPr>
          <p:cNvGrpSpPr/>
          <p:nvPr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0B16E7-A9B5-4C0D-B4E0-A464745114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8FA12D-3564-4FF4-9886-C435DE6C60C2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Login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59D681-E682-4AEB-AA0C-703772FA72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1D287A-E79C-452B-AA33-17AFC2438DB1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5B08D-6C40-4CAE-880F-F439A01E9232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745E1B-52E2-4FC3-A20F-1FC40D6B7B9C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49ABC526-8625-40AB-BB12-0E756F66F433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5AE98F42-0786-4F76-9068-C495B6E1DAEB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EC86BF7-BB18-46C5-B183-37067A812459}"/>
              </a:ext>
            </a:extLst>
          </p:cNvPr>
          <p:cNvSpPr/>
          <p:nvPr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8063F0-79EF-4E61-B52D-45B8487685EB}"/>
              </a:ext>
            </a:extLst>
          </p:cNvPr>
          <p:cNvSpPr/>
          <p:nvPr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74A91A-7DE0-4981-81B1-76B6BCF0F9D5}"/>
              </a:ext>
            </a:extLst>
          </p:cNvPr>
          <p:cNvCxnSpPr>
            <a:cxnSpLocks/>
            <a:stCxn id="93" idx="4"/>
          </p:cNvCxnSpPr>
          <p:nvPr/>
        </p:nvCxnSpPr>
        <p:spPr>
          <a:xfrm flipH="1">
            <a:off x="2859751" y="4014270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224EA81-401F-4104-9802-EB24004C851A}"/>
              </a:ext>
            </a:extLst>
          </p:cNvPr>
          <p:cNvSpPr/>
          <p:nvPr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In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A7C4B1-ED5B-43CD-B2B0-F7861570FC4B}"/>
              </a:ext>
            </a:extLst>
          </p:cNvPr>
          <p:cNvSpPr/>
          <p:nvPr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5BFD8A0-B8AC-4DFC-9A54-616EA6332A0B}"/>
              </a:ext>
            </a:extLst>
          </p:cNvPr>
          <p:cNvSpPr/>
          <p:nvPr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ircle: Hollow 91">
            <a:extLst>
              <a:ext uri="{FF2B5EF4-FFF2-40B4-BE49-F238E27FC236}">
                <a16:creationId xmlns:a16="http://schemas.microsoft.com/office/drawing/2014/main" id="{8140D47D-7A85-43ED-8072-4A74480B5A47}"/>
              </a:ext>
            </a:extLst>
          </p:cNvPr>
          <p:cNvSpPr/>
          <p:nvPr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Circle: Hollow 92">
            <a:extLst>
              <a:ext uri="{FF2B5EF4-FFF2-40B4-BE49-F238E27FC236}">
                <a16:creationId xmlns:a16="http://schemas.microsoft.com/office/drawing/2014/main" id="{12555D28-3113-4079-BC6B-0FC5DA3C8DA9}"/>
              </a:ext>
            </a:extLst>
          </p:cNvPr>
          <p:cNvSpPr/>
          <p:nvPr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ECB18D-06E3-4F4C-8931-6D75E30D68A7}"/>
              </a:ext>
            </a:extLst>
          </p:cNvPr>
          <p:cNvSpPr/>
          <p:nvPr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Out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D05F3D-BBC7-4809-ADA9-EBA218EA244E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3934943" y="2804998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5EBB6E2-AA86-4283-8E9C-0FA6ADB8A34D}"/>
              </a:ext>
            </a:extLst>
          </p:cNvPr>
          <p:cNvSpPr/>
          <p:nvPr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3A07BBC-DB26-418E-BBE1-CE0585F95068}"/>
              </a:ext>
            </a:extLst>
          </p:cNvPr>
          <p:cNvSpPr/>
          <p:nvPr/>
        </p:nvSpPr>
        <p:spPr>
          <a:xfrm>
            <a:off x="6513617" y="3765005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93865DB-6A21-4308-B154-236BBE829C0B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6559337" y="4016465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678209-5866-4E50-B9B6-8DC528CBDF4B}"/>
              </a:ext>
            </a:extLst>
          </p:cNvPr>
          <p:cNvSpPr/>
          <p:nvPr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C47072-D3ED-49FD-ACCD-15A28117E3C5}"/>
              </a:ext>
            </a:extLst>
          </p:cNvPr>
          <p:cNvSpPr/>
          <p:nvPr/>
        </p:nvSpPr>
        <p:spPr>
          <a:xfrm>
            <a:off x="6526953" y="4821078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ircle: Hollow 100">
            <a:extLst>
              <a:ext uri="{FF2B5EF4-FFF2-40B4-BE49-F238E27FC236}">
                <a16:creationId xmlns:a16="http://schemas.microsoft.com/office/drawing/2014/main" id="{9963CDFC-0BCD-4911-A2E1-E8D2CCF210E3}"/>
              </a:ext>
            </a:extLst>
          </p:cNvPr>
          <p:cNvSpPr/>
          <p:nvPr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Circle: Hollow 101">
            <a:extLst>
              <a:ext uri="{FF2B5EF4-FFF2-40B4-BE49-F238E27FC236}">
                <a16:creationId xmlns:a16="http://schemas.microsoft.com/office/drawing/2014/main" id="{0103F03A-37CC-4109-AF4F-8D4DAEBE2DDC}"/>
              </a:ext>
            </a:extLst>
          </p:cNvPr>
          <p:cNvSpPr/>
          <p:nvPr/>
        </p:nvSpPr>
        <p:spPr>
          <a:xfrm>
            <a:off x="6394803" y="3650705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5F705FC-C034-4068-BFAD-7F732E7C1AAF}"/>
              </a:ext>
            </a:extLst>
          </p:cNvPr>
          <p:cNvSpPr/>
          <p:nvPr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Home Page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7102597-CB37-4B85-AFAA-1EACD9BD8D0E}"/>
              </a:ext>
            </a:extLst>
          </p:cNvPr>
          <p:cNvSpPr/>
          <p:nvPr/>
        </p:nvSpPr>
        <p:spPr>
          <a:xfrm>
            <a:off x="5854459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People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59CC3AA-D225-4285-B065-0368AD1B33B8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7853512" y="2767122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52D2648-1397-46C0-9E9F-AF673EDABAEC}"/>
              </a:ext>
            </a:extLst>
          </p:cNvPr>
          <p:cNvSpPr/>
          <p:nvPr/>
        </p:nvSpPr>
        <p:spPr>
          <a:xfrm>
            <a:off x="7784932" y="3750467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7EB337-51EA-4CC3-8592-EC9F2470C8AF}"/>
              </a:ext>
            </a:extLst>
          </p:cNvPr>
          <p:cNvSpPr/>
          <p:nvPr/>
        </p:nvSpPr>
        <p:spPr>
          <a:xfrm>
            <a:off x="7807792" y="2690610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Circle: Hollow 107">
            <a:extLst>
              <a:ext uri="{FF2B5EF4-FFF2-40B4-BE49-F238E27FC236}">
                <a16:creationId xmlns:a16="http://schemas.microsoft.com/office/drawing/2014/main" id="{7DCE6841-5F60-46DC-9294-742C0E23A16B}"/>
              </a:ext>
            </a:extLst>
          </p:cNvPr>
          <p:cNvSpPr/>
          <p:nvPr/>
        </p:nvSpPr>
        <p:spPr>
          <a:xfrm>
            <a:off x="7670632" y="3636167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43E0FBA-7C9C-429E-94F3-CAAF0C0651B9}"/>
              </a:ext>
            </a:extLst>
          </p:cNvPr>
          <p:cNvSpPr/>
          <p:nvPr/>
        </p:nvSpPr>
        <p:spPr>
          <a:xfrm>
            <a:off x="8463648" y="497156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About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79D751-0FFB-42D7-A453-77C86000894D}"/>
              </a:ext>
            </a:extLst>
          </p:cNvPr>
          <p:cNvSpPr/>
          <p:nvPr/>
        </p:nvSpPr>
        <p:spPr>
          <a:xfrm>
            <a:off x="7118152" y="2330421"/>
            <a:ext cx="155044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Bookmarks/Notes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4A5318A-B88B-468F-BD9D-4F8A8CF0F93B}"/>
              </a:ext>
            </a:extLst>
          </p:cNvPr>
          <p:cNvSpPr/>
          <p:nvPr/>
        </p:nvSpPr>
        <p:spPr>
          <a:xfrm>
            <a:off x="9678439" y="2333016"/>
            <a:ext cx="1464787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Schedule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67706D-CDEE-47FB-B3D5-0B054B13947C}"/>
              </a:ext>
            </a:extLst>
          </p:cNvPr>
          <p:cNvSpPr/>
          <p:nvPr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14EE55-4502-4B4C-B1E5-CF42C3A55E9C}"/>
              </a:ext>
            </a:extLst>
          </p:cNvPr>
          <p:cNvSpPr/>
          <p:nvPr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309CE4-0E47-4EF6-9D3F-5AA8113E4838}"/>
              </a:ext>
            </a:extLst>
          </p:cNvPr>
          <p:cNvSpPr/>
          <p:nvPr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94E4672-11F3-467E-B781-CDDE08007F96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10410833" y="2792322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DACE0516-D89E-4DBA-BFEC-0CE20CCD69EB}"/>
              </a:ext>
            </a:extLst>
          </p:cNvPr>
          <p:cNvSpPr/>
          <p:nvPr/>
        </p:nvSpPr>
        <p:spPr>
          <a:xfrm>
            <a:off x="10342253" y="3775667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8B4991-A6AD-44C5-942B-CFD33B457388}"/>
              </a:ext>
            </a:extLst>
          </p:cNvPr>
          <p:cNvSpPr/>
          <p:nvPr/>
        </p:nvSpPr>
        <p:spPr>
          <a:xfrm>
            <a:off x="10365113" y="2715810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Circle: Hollow 117">
            <a:extLst>
              <a:ext uri="{FF2B5EF4-FFF2-40B4-BE49-F238E27FC236}">
                <a16:creationId xmlns:a16="http://schemas.microsoft.com/office/drawing/2014/main" id="{F880CE6C-8B28-4E7C-917A-4EBBBAAB9C9C}"/>
              </a:ext>
            </a:extLst>
          </p:cNvPr>
          <p:cNvSpPr/>
          <p:nvPr/>
        </p:nvSpPr>
        <p:spPr>
          <a:xfrm>
            <a:off x="10227953" y="3661367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02FC0DC-265C-425E-A1B7-6C1189417EB6}"/>
              </a:ext>
            </a:extLst>
          </p:cNvPr>
          <p:cNvSpPr/>
          <p:nvPr/>
        </p:nvSpPr>
        <p:spPr>
          <a:xfrm>
            <a:off x="9113282" y="3767353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F910612-9AFB-4890-841C-EB1C5B4844AE}"/>
              </a:ext>
            </a:extLst>
          </p:cNvPr>
          <p:cNvCxnSpPr>
            <a:cxnSpLocks/>
            <a:stCxn id="122" idx="4"/>
          </p:cNvCxnSpPr>
          <p:nvPr/>
        </p:nvCxnSpPr>
        <p:spPr>
          <a:xfrm flipH="1">
            <a:off x="9159002" y="4018813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C83F2FDD-82AA-4D54-92DD-73C0BE8965C9}"/>
              </a:ext>
            </a:extLst>
          </p:cNvPr>
          <p:cNvSpPr/>
          <p:nvPr/>
        </p:nvSpPr>
        <p:spPr>
          <a:xfrm>
            <a:off x="9126618" y="4823426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Circle: Hollow 121">
            <a:extLst>
              <a:ext uri="{FF2B5EF4-FFF2-40B4-BE49-F238E27FC236}">
                <a16:creationId xmlns:a16="http://schemas.microsoft.com/office/drawing/2014/main" id="{C30E92AF-AC0E-454F-8DCD-53F2C9C701BE}"/>
              </a:ext>
            </a:extLst>
          </p:cNvPr>
          <p:cNvSpPr/>
          <p:nvPr/>
        </p:nvSpPr>
        <p:spPr>
          <a:xfrm>
            <a:off x="8994468" y="3653053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D3D0290-C040-4101-9825-BBD4EB0B7668}"/>
              </a:ext>
            </a:extLst>
          </p:cNvPr>
          <p:cNvSpPr/>
          <p:nvPr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FF16D8F-29E6-4DAA-8CE2-1231255266DC}"/>
              </a:ext>
            </a:extLst>
          </p:cNvPr>
          <p:cNvCxnSpPr>
            <a:cxnSpLocks/>
          </p:cNvCxnSpPr>
          <p:nvPr/>
        </p:nvCxnSpPr>
        <p:spPr>
          <a:xfrm flipH="1">
            <a:off x="5304894" y="2543965"/>
            <a:ext cx="1" cy="1019399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DAD249F-A5A7-40AC-915F-9F3D8286E993}"/>
              </a:ext>
            </a:extLst>
          </p:cNvPr>
          <p:cNvSpPr/>
          <p:nvPr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Navigation Panel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58D5921-DF91-40C9-A8EB-167A58BAC79A}"/>
              </a:ext>
            </a:extLst>
          </p:cNvPr>
          <p:cNvSpPr/>
          <p:nvPr/>
        </p:nvSpPr>
        <p:spPr>
          <a:xfrm>
            <a:off x="5258221" y="2491551"/>
            <a:ext cx="91440" cy="91440"/>
          </a:xfrm>
          <a:prstGeom prst="ellipse">
            <a:avLst/>
          </a:prstGeom>
          <a:solidFill>
            <a:srgbClr val="99CB3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C460C5-7CF8-4A32-A3E3-30F5BDD2FAB4}"/>
              </a:ext>
            </a:extLst>
          </p:cNvPr>
          <p:cNvGrpSpPr/>
          <p:nvPr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222DDD-F144-45A8-83C0-005CE266CF61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ircle: Hollow 128">
              <a:extLst>
                <a:ext uri="{FF2B5EF4-FFF2-40B4-BE49-F238E27FC236}">
                  <a16:creationId xmlns:a16="http://schemas.microsoft.com/office/drawing/2014/main" id="{DD7DE024-6B8E-4484-A554-CD6924D0903C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337123F4-5C31-4275-95DA-F402FDCDE60D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5AC50A8-41CC-46BD-822F-B6F6431FEA8B}"/>
              </a:ext>
            </a:extLst>
          </p:cNvPr>
          <p:cNvCxnSpPr>
            <a:cxnSpLocks/>
          </p:cNvCxnSpPr>
          <p:nvPr/>
        </p:nvCxnSpPr>
        <p:spPr>
          <a:xfrm flipH="1">
            <a:off x="4760007" y="1776005"/>
            <a:ext cx="977379" cy="0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8ED77A-9B0B-42F3-BCF6-DF04664E39C6}"/>
              </a:ext>
            </a:extLst>
          </p:cNvPr>
          <p:cNvSpPr/>
          <p:nvPr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BC2F4A-9F55-47E8-BCFA-4A2F5327495A}"/>
              </a:ext>
            </a:extLst>
          </p:cNvPr>
          <p:cNvSpPr/>
          <p:nvPr/>
        </p:nvSpPr>
        <p:spPr>
          <a:xfrm>
            <a:off x="5868041" y="322684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B72858-D7E3-402F-9E72-89D85AFAC900}"/>
              </a:ext>
            </a:extLst>
          </p:cNvPr>
          <p:cNvSpPr/>
          <p:nvPr/>
        </p:nvSpPr>
        <p:spPr>
          <a:xfrm>
            <a:off x="8440788" y="322684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46C8FD-C7EE-4755-8407-E4105A344DBB}"/>
              </a:ext>
            </a:extLst>
          </p:cNvPr>
          <p:cNvSpPr/>
          <p:nvPr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40A6C1-DCE0-4D33-A320-B3101338871C}"/>
              </a:ext>
            </a:extLst>
          </p:cNvPr>
          <p:cNvSpPr/>
          <p:nvPr/>
        </p:nvSpPr>
        <p:spPr>
          <a:xfrm>
            <a:off x="7139861" y="4092331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C1A3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81643D-4251-44DB-8944-067201DDD6CA}"/>
              </a:ext>
            </a:extLst>
          </p:cNvPr>
          <p:cNvSpPr/>
          <p:nvPr/>
        </p:nvSpPr>
        <p:spPr>
          <a:xfrm>
            <a:off x="9646899" y="411259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4AC241-8780-48B8-BEF1-40F031D2F02E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1073458" y="3831390"/>
            <a:ext cx="10935662" cy="267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45CE7BE5-AB4D-4AE0-900D-9D1B1CB42FCD}"/>
              </a:ext>
            </a:extLst>
          </p:cNvPr>
          <p:cNvSpPr/>
          <p:nvPr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E0EC850-72F7-481D-A81B-0FA24DCE6FBA}"/>
              </a:ext>
            </a:extLst>
          </p:cNvPr>
          <p:cNvSpPr/>
          <p:nvPr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Q1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07FE25-378E-46AA-B771-79224912FD20}"/>
              </a:ext>
            </a:extLst>
          </p:cNvPr>
          <p:cNvGrpSpPr/>
          <p:nvPr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0B16E7-A9B5-4C0D-B4E0-A464745114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8FA12D-3564-4FF4-9886-C435DE6C60C2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Login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59D681-E682-4AEB-AA0C-703772FA72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1D287A-E79C-452B-AA33-17AFC2438DB1}"/>
                </a:ext>
              </a:extLst>
            </p:cNvPr>
            <p:cNvSpPr/>
            <p:nvPr userDrawn="1"/>
          </p:nvSpPr>
          <p:spPr>
            <a:xfrm>
              <a:off x="961434" y="5062214"/>
              <a:ext cx="91440" cy="91440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5B08D-6C40-4CAE-880F-F439A01E9232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745E1B-52E2-4FC3-A20F-1FC40D6B7B9C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49ABC526-8625-40AB-BB12-0E756F66F433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5AE98F42-0786-4F76-9068-C495B6E1DAEB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34309CE4-0E47-4EF6-9D3F-5AA8113E4838}"/>
              </a:ext>
            </a:extLst>
          </p:cNvPr>
          <p:cNvSpPr/>
          <p:nvPr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7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B3071A-3448-49C8-9880-B6077DD7E24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895467" y="2779465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4AC241-8780-48B8-BEF1-40F031D2F02E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1073458" y="3831390"/>
            <a:ext cx="10935662" cy="267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45CE7BE5-AB4D-4AE0-900D-9D1B1CB42FCD}"/>
              </a:ext>
            </a:extLst>
          </p:cNvPr>
          <p:cNvSpPr/>
          <p:nvPr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E0EC850-72F7-481D-A81B-0FA24DCE6FBA}"/>
              </a:ext>
            </a:extLst>
          </p:cNvPr>
          <p:cNvSpPr/>
          <p:nvPr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Q1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07FE25-378E-46AA-B771-79224912FD20}"/>
              </a:ext>
            </a:extLst>
          </p:cNvPr>
          <p:cNvGrpSpPr/>
          <p:nvPr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0B16E7-A9B5-4C0D-B4E0-A464745114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8FA12D-3564-4FF4-9886-C435DE6C60C2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Login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59D681-E682-4AEB-AA0C-703772FA72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1D287A-E79C-452B-AA33-17AFC2438DB1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5B08D-6C40-4CAE-880F-F439A01E9232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745E1B-52E2-4FC3-A20F-1FC40D6B7B9C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49ABC526-8625-40AB-BB12-0E756F66F433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5AE98F42-0786-4F76-9068-C495B6E1DAEB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EC86BF7-BB18-46C5-B183-37067A812459}"/>
              </a:ext>
            </a:extLst>
          </p:cNvPr>
          <p:cNvSpPr/>
          <p:nvPr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24EA81-401F-4104-9802-EB24004C851A}"/>
              </a:ext>
            </a:extLst>
          </p:cNvPr>
          <p:cNvSpPr/>
          <p:nvPr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In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A7C4B1-ED5B-43CD-B2B0-F7861570FC4B}"/>
              </a:ext>
            </a:extLst>
          </p:cNvPr>
          <p:cNvSpPr/>
          <p:nvPr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ircle: Hollow 91">
            <a:extLst>
              <a:ext uri="{FF2B5EF4-FFF2-40B4-BE49-F238E27FC236}">
                <a16:creationId xmlns:a16="http://schemas.microsoft.com/office/drawing/2014/main" id="{8140D47D-7A85-43ED-8072-4A74480B5A47}"/>
              </a:ext>
            </a:extLst>
          </p:cNvPr>
          <p:cNvSpPr/>
          <p:nvPr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67706D-CDEE-47FB-B3D5-0B054B13947C}"/>
              </a:ext>
            </a:extLst>
          </p:cNvPr>
          <p:cNvSpPr/>
          <p:nvPr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309CE4-0E47-4EF6-9D3F-5AA8113E4838}"/>
              </a:ext>
            </a:extLst>
          </p:cNvPr>
          <p:cNvSpPr/>
          <p:nvPr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33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B3071A-3448-49C8-9880-B6077DD7E24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895467" y="2779465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4AC241-8780-48B8-BEF1-40F031D2F02E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1073458" y="3831390"/>
            <a:ext cx="10935662" cy="267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45CE7BE5-AB4D-4AE0-900D-9D1B1CB42FCD}"/>
              </a:ext>
            </a:extLst>
          </p:cNvPr>
          <p:cNvSpPr/>
          <p:nvPr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E0EC850-72F7-481D-A81B-0FA24DCE6FBA}"/>
              </a:ext>
            </a:extLst>
          </p:cNvPr>
          <p:cNvSpPr/>
          <p:nvPr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Q1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07FE25-378E-46AA-B771-79224912FD20}"/>
              </a:ext>
            </a:extLst>
          </p:cNvPr>
          <p:cNvGrpSpPr/>
          <p:nvPr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0B16E7-A9B5-4C0D-B4E0-A464745114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8FA12D-3564-4FF4-9886-C435DE6C60C2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Login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59D681-E682-4AEB-AA0C-703772FA72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1D287A-E79C-452B-AA33-17AFC2438DB1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5B08D-6C40-4CAE-880F-F439A01E9232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745E1B-52E2-4FC3-A20F-1FC40D6B7B9C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49ABC526-8625-40AB-BB12-0E756F66F433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5AE98F42-0786-4F76-9068-C495B6E1DAEB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EC86BF7-BB18-46C5-B183-37067A812459}"/>
              </a:ext>
            </a:extLst>
          </p:cNvPr>
          <p:cNvSpPr/>
          <p:nvPr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8063F0-79EF-4E61-B52D-45B8487685EB}"/>
              </a:ext>
            </a:extLst>
          </p:cNvPr>
          <p:cNvSpPr/>
          <p:nvPr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74A91A-7DE0-4981-81B1-76B6BCF0F9D5}"/>
              </a:ext>
            </a:extLst>
          </p:cNvPr>
          <p:cNvCxnSpPr>
            <a:cxnSpLocks/>
            <a:stCxn id="93" idx="4"/>
          </p:cNvCxnSpPr>
          <p:nvPr/>
        </p:nvCxnSpPr>
        <p:spPr>
          <a:xfrm flipH="1">
            <a:off x="2859751" y="4014270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224EA81-401F-4104-9802-EB24004C851A}"/>
              </a:ext>
            </a:extLst>
          </p:cNvPr>
          <p:cNvSpPr/>
          <p:nvPr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In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A7C4B1-ED5B-43CD-B2B0-F7861570FC4B}"/>
              </a:ext>
            </a:extLst>
          </p:cNvPr>
          <p:cNvSpPr/>
          <p:nvPr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5BFD8A0-B8AC-4DFC-9A54-616EA6332A0B}"/>
              </a:ext>
            </a:extLst>
          </p:cNvPr>
          <p:cNvSpPr/>
          <p:nvPr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ircle: Hollow 91">
            <a:extLst>
              <a:ext uri="{FF2B5EF4-FFF2-40B4-BE49-F238E27FC236}">
                <a16:creationId xmlns:a16="http://schemas.microsoft.com/office/drawing/2014/main" id="{8140D47D-7A85-43ED-8072-4A74480B5A47}"/>
              </a:ext>
            </a:extLst>
          </p:cNvPr>
          <p:cNvSpPr/>
          <p:nvPr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Circle: Hollow 92">
            <a:extLst>
              <a:ext uri="{FF2B5EF4-FFF2-40B4-BE49-F238E27FC236}">
                <a16:creationId xmlns:a16="http://schemas.microsoft.com/office/drawing/2014/main" id="{12555D28-3113-4079-BC6B-0FC5DA3C8DA9}"/>
              </a:ext>
            </a:extLst>
          </p:cNvPr>
          <p:cNvSpPr/>
          <p:nvPr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ECB18D-06E3-4F4C-8931-6D75E30D68A7}"/>
              </a:ext>
            </a:extLst>
          </p:cNvPr>
          <p:cNvSpPr/>
          <p:nvPr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Out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67706D-CDEE-47FB-B3D5-0B054B13947C}"/>
              </a:ext>
            </a:extLst>
          </p:cNvPr>
          <p:cNvSpPr/>
          <p:nvPr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14EE55-4502-4B4C-B1E5-CF42C3A55E9C}"/>
              </a:ext>
            </a:extLst>
          </p:cNvPr>
          <p:cNvSpPr/>
          <p:nvPr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309CE4-0E47-4EF6-9D3F-5AA8113E4838}"/>
              </a:ext>
            </a:extLst>
          </p:cNvPr>
          <p:cNvSpPr/>
          <p:nvPr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9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B3071A-3448-49C8-9880-B6077DD7E24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895467" y="2779465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5C469D-F24F-49A2-AD37-772A2E1923FE}"/>
              </a:ext>
            </a:extLst>
          </p:cNvPr>
          <p:cNvCxnSpPr>
            <a:cxnSpLocks/>
          </p:cNvCxnSpPr>
          <p:nvPr/>
        </p:nvCxnSpPr>
        <p:spPr>
          <a:xfrm>
            <a:off x="3921441" y="3834063"/>
            <a:ext cx="8270559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4AC241-8780-48B8-BEF1-40F031D2F02E}"/>
              </a:ext>
            </a:extLst>
          </p:cNvPr>
          <p:cNvCxnSpPr>
            <a:cxnSpLocks/>
          </p:cNvCxnSpPr>
          <p:nvPr/>
        </p:nvCxnSpPr>
        <p:spPr>
          <a:xfrm>
            <a:off x="1073458" y="3834063"/>
            <a:ext cx="2803217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45CE7BE5-AB4D-4AE0-900D-9D1B1CB42FCD}"/>
              </a:ext>
            </a:extLst>
          </p:cNvPr>
          <p:cNvSpPr/>
          <p:nvPr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E0EC850-72F7-481D-A81B-0FA24DCE6FBA}"/>
              </a:ext>
            </a:extLst>
          </p:cNvPr>
          <p:cNvSpPr/>
          <p:nvPr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Q1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07FE25-378E-46AA-B771-79224912FD20}"/>
              </a:ext>
            </a:extLst>
          </p:cNvPr>
          <p:cNvGrpSpPr/>
          <p:nvPr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0B16E7-A9B5-4C0D-B4E0-A464745114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8FA12D-3564-4FF4-9886-C435DE6C60C2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Login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59D681-E682-4AEB-AA0C-703772FA72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1D287A-E79C-452B-AA33-17AFC2438DB1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5B08D-6C40-4CAE-880F-F439A01E9232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745E1B-52E2-4FC3-A20F-1FC40D6B7B9C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49ABC526-8625-40AB-BB12-0E756F66F433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5AE98F42-0786-4F76-9068-C495B6E1DAEB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EC86BF7-BB18-46C5-B183-37067A812459}"/>
              </a:ext>
            </a:extLst>
          </p:cNvPr>
          <p:cNvSpPr/>
          <p:nvPr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8063F0-79EF-4E61-B52D-45B8487685EB}"/>
              </a:ext>
            </a:extLst>
          </p:cNvPr>
          <p:cNvSpPr/>
          <p:nvPr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74A91A-7DE0-4981-81B1-76B6BCF0F9D5}"/>
              </a:ext>
            </a:extLst>
          </p:cNvPr>
          <p:cNvCxnSpPr>
            <a:cxnSpLocks/>
            <a:stCxn id="93" idx="4"/>
          </p:cNvCxnSpPr>
          <p:nvPr/>
        </p:nvCxnSpPr>
        <p:spPr>
          <a:xfrm flipH="1">
            <a:off x="2859751" y="4014270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224EA81-401F-4104-9802-EB24004C851A}"/>
              </a:ext>
            </a:extLst>
          </p:cNvPr>
          <p:cNvSpPr/>
          <p:nvPr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In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A7C4B1-ED5B-43CD-B2B0-F7861570FC4B}"/>
              </a:ext>
            </a:extLst>
          </p:cNvPr>
          <p:cNvSpPr/>
          <p:nvPr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5BFD8A0-B8AC-4DFC-9A54-616EA6332A0B}"/>
              </a:ext>
            </a:extLst>
          </p:cNvPr>
          <p:cNvSpPr/>
          <p:nvPr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ircle: Hollow 91">
            <a:extLst>
              <a:ext uri="{FF2B5EF4-FFF2-40B4-BE49-F238E27FC236}">
                <a16:creationId xmlns:a16="http://schemas.microsoft.com/office/drawing/2014/main" id="{8140D47D-7A85-43ED-8072-4A74480B5A47}"/>
              </a:ext>
            </a:extLst>
          </p:cNvPr>
          <p:cNvSpPr/>
          <p:nvPr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Circle: Hollow 92">
            <a:extLst>
              <a:ext uri="{FF2B5EF4-FFF2-40B4-BE49-F238E27FC236}">
                <a16:creationId xmlns:a16="http://schemas.microsoft.com/office/drawing/2014/main" id="{12555D28-3113-4079-BC6B-0FC5DA3C8DA9}"/>
              </a:ext>
            </a:extLst>
          </p:cNvPr>
          <p:cNvSpPr/>
          <p:nvPr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ECB18D-06E3-4F4C-8931-6D75E30D68A7}"/>
              </a:ext>
            </a:extLst>
          </p:cNvPr>
          <p:cNvSpPr/>
          <p:nvPr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Out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D05F3D-BBC7-4809-ADA9-EBA218EA244E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3934943" y="2804998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5EBB6E2-AA86-4283-8E9C-0FA6ADB8A34D}"/>
              </a:ext>
            </a:extLst>
          </p:cNvPr>
          <p:cNvSpPr/>
          <p:nvPr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678209-5866-4E50-B9B6-8DC528CBDF4B}"/>
              </a:ext>
            </a:extLst>
          </p:cNvPr>
          <p:cNvSpPr/>
          <p:nvPr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ircle: Hollow 100">
            <a:extLst>
              <a:ext uri="{FF2B5EF4-FFF2-40B4-BE49-F238E27FC236}">
                <a16:creationId xmlns:a16="http://schemas.microsoft.com/office/drawing/2014/main" id="{9963CDFC-0BCD-4911-A2E1-E8D2CCF210E3}"/>
              </a:ext>
            </a:extLst>
          </p:cNvPr>
          <p:cNvSpPr/>
          <p:nvPr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5F705FC-C034-4068-BFAD-7F732E7C1AAF}"/>
              </a:ext>
            </a:extLst>
          </p:cNvPr>
          <p:cNvSpPr/>
          <p:nvPr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Home Page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67706D-CDEE-47FB-B3D5-0B054B13947C}"/>
              </a:ext>
            </a:extLst>
          </p:cNvPr>
          <p:cNvSpPr/>
          <p:nvPr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14EE55-4502-4B4C-B1E5-CF42C3A55E9C}"/>
              </a:ext>
            </a:extLst>
          </p:cNvPr>
          <p:cNvSpPr/>
          <p:nvPr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309CE4-0E47-4EF6-9D3F-5AA8113E4838}"/>
              </a:ext>
            </a:extLst>
          </p:cNvPr>
          <p:cNvSpPr/>
          <p:nvPr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46C8FD-C7EE-4755-8407-E4105A344DBB}"/>
              </a:ext>
            </a:extLst>
          </p:cNvPr>
          <p:cNvSpPr/>
          <p:nvPr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35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B3071A-3448-49C8-9880-B6077DD7E24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895467" y="2779465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5C469D-F24F-49A2-AD37-772A2E1923FE}"/>
              </a:ext>
            </a:extLst>
          </p:cNvPr>
          <p:cNvCxnSpPr>
            <a:cxnSpLocks/>
          </p:cNvCxnSpPr>
          <p:nvPr/>
        </p:nvCxnSpPr>
        <p:spPr>
          <a:xfrm>
            <a:off x="3921441" y="3834063"/>
            <a:ext cx="8270559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4AC241-8780-48B8-BEF1-40F031D2F02E}"/>
              </a:ext>
            </a:extLst>
          </p:cNvPr>
          <p:cNvCxnSpPr>
            <a:cxnSpLocks/>
          </p:cNvCxnSpPr>
          <p:nvPr/>
        </p:nvCxnSpPr>
        <p:spPr>
          <a:xfrm>
            <a:off x="1073458" y="3834063"/>
            <a:ext cx="2803217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45CE7BE5-AB4D-4AE0-900D-9D1B1CB42FCD}"/>
              </a:ext>
            </a:extLst>
          </p:cNvPr>
          <p:cNvSpPr/>
          <p:nvPr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E0EC850-72F7-481D-A81B-0FA24DCE6FBA}"/>
              </a:ext>
            </a:extLst>
          </p:cNvPr>
          <p:cNvSpPr/>
          <p:nvPr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Q1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07FE25-378E-46AA-B771-79224912FD20}"/>
              </a:ext>
            </a:extLst>
          </p:cNvPr>
          <p:cNvGrpSpPr/>
          <p:nvPr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0B16E7-A9B5-4C0D-B4E0-A464745114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8FA12D-3564-4FF4-9886-C435DE6C60C2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Login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59D681-E682-4AEB-AA0C-703772FA72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1D287A-E79C-452B-AA33-17AFC2438DB1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5B08D-6C40-4CAE-880F-F439A01E9232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745E1B-52E2-4FC3-A20F-1FC40D6B7B9C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49ABC526-8625-40AB-BB12-0E756F66F433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5AE98F42-0786-4F76-9068-C495B6E1DAEB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EC86BF7-BB18-46C5-B183-37067A812459}"/>
              </a:ext>
            </a:extLst>
          </p:cNvPr>
          <p:cNvSpPr/>
          <p:nvPr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8063F0-79EF-4E61-B52D-45B8487685EB}"/>
              </a:ext>
            </a:extLst>
          </p:cNvPr>
          <p:cNvSpPr/>
          <p:nvPr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74A91A-7DE0-4981-81B1-76B6BCF0F9D5}"/>
              </a:ext>
            </a:extLst>
          </p:cNvPr>
          <p:cNvCxnSpPr>
            <a:cxnSpLocks/>
            <a:stCxn id="93" idx="4"/>
          </p:cNvCxnSpPr>
          <p:nvPr/>
        </p:nvCxnSpPr>
        <p:spPr>
          <a:xfrm flipH="1">
            <a:off x="2859751" y="4014270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224EA81-401F-4104-9802-EB24004C851A}"/>
              </a:ext>
            </a:extLst>
          </p:cNvPr>
          <p:cNvSpPr/>
          <p:nvPr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In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A7C4B1-ED5B-43CD-B2B0-F7861570FC4B}"/>
              </a:ext>
            </a:extLst>
          </p:cNvPr>
          <p:cNvSpPr/>
          <p:nvPr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5BFD8A0-B8AC-4DFC-9A54-616EA6332A0B}"/>
              </a:ext>
            </a:extLst>
          </p:cNvPr>
          <p:cNvSpPr/>
          <p:nvPr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ircle: Hollow 91">
            <a:extLst>
              <a:ext uri="{FF2B5EF4-FFF2-40B4-BE49-F238E27FC236}">
                <a16:creationId xmlns:a16="http://schemas.microsoft.com/office/drawing/2014/main" id="{8140D47D-7A85-43ED-8072-4A74480B5A47}"/>
              </a:ext>
            </a:extLst>
          </p:cNvPr>
          <p:cNvSpPr/>
          <p:nvPr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Circle: Hollow 92">
            <a:extLst>
              <a:ext uri="{FF2B5EF4-FFF2-40B4-BE49-F238E27FC236}">
                <a16:creationId xmlns:a16="http://schemas.microsoft.com/office/drawing/2014/main" id="{12555D28-3113-4079-BC6B-0FC5DA3C8DA9}"/>
              </a:ext>
            </a:extLst>
          </p:cNvPr>
          <p:cNvSpPr/>
          <p:nvPr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ECB18D-06E3-4F4C-8931-6D75E30D68A7}"/>
              </a:ext>
            </a:extLst>
          </p:cNvPr>
          <p:cNvSpPr/>
          <p:nvPr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Out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D05F3D-BBC7-4809-ADA9-EBA218EA244E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3934943" y="2804998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5EBB6E2-AA86-4283-8E9C-0FA6ADB8A34D}"/>
              </a:ext>
            </a:extLst>
          </p:cNvPr>
          <p:cNvSpPr/>
          <p:nvPr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678209-5866-4E50-B9B6-8DC528CBDF4B}"/>
              </a:ext>
            </a:extLst>
          </p:cNvPr>
          <p:cNvSpPr/>
          <p:nvPr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ircle: Hollow 100">
            <a:extLst>
              <a:ext uri="{FF2B5EF4-FFF2-40B4-BE49-F238E27FC236}">
                <a16:creationId xmlns:a16="http://schemas.microsoft.com/office/drawing/2014/main" id="{9963CDFC-0BCD-4911-A2E1-E8D2CCF210E3}"/>
              </a:ext>
            </a:extLst>
          </p:cNvPr>
          <p:cNvSpPr/>
          <p:nvPr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5F705FC-C034-4068-BFAD-7F732E7C1AAF}"/>
              </a:ext>
            </a:extLst>
          </p:cNvPr>
          <p:cNvSpPr/>
          <p:nvPr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Home Page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67706D-CDEE-47FB-B3D5-0B054B13947C}"/>
              </a:ext>
            </a:extLst>
          </p:cNvPr>
          <p:cNvSpPr/>
          <p:nvPr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14EE55-4502-4B4C-B1E5-CF42C3A55E9C}"/>
              </a:ext>
            </a:extLst>
          </p:cNvPr>
          <p:cNvSpPr/>
          <p:nvPr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309CE4-0E47-4EF6-9D3F-5AA8113E4838}"/>
              </a:ext>
            </a:extLst>
          </p:cNvPr>
          <p:cNvSpPr/>
          <p:nvPr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D3D0290-C040-4101-9825-BBD4EB0B7668}"/>
              </a:ext>
            </a:extLst>
          </p:cNvPr>
          <p:cNvSpPr/>
          <p:nvPr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FF16D8F-29E6-4DAA-8CE2-1231255266DC}"/>
              </a:ext>
            </a:extLst>
          </p:cNvPr>
          <p:cNvCxnSpPr>
            <a:cxnSpLocks/>
          </p:cNvCxnSpPr>
          <p:nvPr/>
        </p:nvCxnSpPr>
        <p:spPr>
          <a:xfrm flipH="1">
            <a:off x="5304894" y="2543965"/>
            <a:ext cx="1" cy="1019399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DAD249F-A5A7-40AC-915F-9F3D8286E993}"/>
              </a:ext>
            </a:extLst>
          </p:cNvPr>
          <p:cNvSpPr/>
          <p:nvPr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Navigation Panel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58D5921-DF91-40C9-A8EB-167A58BAC79A}"/>
              </a:ext>
            </a:extLst>
          </p:cNvPr>
          <p:cNvSpPr/>
          <p:nvPr/>
        </p:nvSpPr>
        <p:spPr>
          <a:xfrm>
            <a:off x="5258221" y="2491551"/>
            <a:ext cx="91440" cy="91440"/>
          </a:xfrm>
          <a:prstGeom prst="ellipse">
            <a:avLst/>
          </a:prstGeom>
          <a:solidFill>
            <a:srgbClr val="99CB3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C460C5-7CF8-4A32-A3E3-30F5BDD2FAB4}"/>
              </a:ext>
            </a:extLst>
          </p:cNvPr>
          <p:cNvGrpSpPr/>
          <p:nvPr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222DDD-F144-45A8-83C0-005CE266CF61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ircle: Hollow 128">
              <a:extLst>
                <a:ext uri="{FF2B5EF4-FFF2-40B4-BE49-F238E27FC236}">
                  <a16:creationId xmlns:a16="http://schemas.microsoft.com/office/drawing/2014/main" id="{DD7DE024-6B8E-4484-A554-CD6924D0903C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337123F4-5C31-4275-95DA-F402FDCDE60D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5AC50A8-41CC-46BD-822F-B6F6431FEA8B}"/>
              </a:ext>
            </a:extLst>
          </p:cNvPr>
          <p:cNvCxnSpPr>
            <a:cxnSpLocks/>
          </p:cNvCxnSpPr>
          <p:nvPr/>
        </p:nvCxnSpPr>
        <p:spPr>
          <a:xfrm flipH="1">
            <a:off x="4760007" y="1776005"/>
            <a:ext cx="977379" cy="0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8ED77A-9B0B-42F3-BCF6-DF04664E39C6}"/>
              </a:ext>
            </a:extLst>
          </p:cNvPr>
          <p:cNvSpPr/>
          <p:nvPr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46C8FD-C7EE-4755-8407-E4105A344DBB}"/>
              </a:ext>
            </a:extLst>
          </p:cNvPr>
          <p:cNvSpPr/>
          <p:nvPr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43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B3071A-3448-49C8-9880-B6077DD7E24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895467" y="2779465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5C469D-F24F-49A2-AD37-772A2E1923FE}"/>
              </a:ext>
            </a:extLst>
          </p:cNvPr>
          <p:cNvCxnSpPr>
            <a:cxnSpLocks/>
          </p:cNvCxnSpPr>
          <p:nvPr/>
        </p:nvCxnSpPr>
        <p:spPr>
          <a:xfrm>
            <a:off x="3921441" y="3834063"/>
            <a:ext cx="8270559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4AC241-8780-48B8-BEF1-40F031D2F02E}"/>
              </a:ext>
            </a:extLst>
          </p:cNvPr>
          <p:cNvCxnSpPr>
            <a:cxnSpLocks/>
          </p:cNvCxnSpPr>
          <p:nvPr/>
        </p:nvCxnSpPr>
        <p:spPr>
          <a:xfrm>
            <a:off x="1073458" y="3834063"/>
            <a:ext cx="2803217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45CE7BE5-AB4D-4AE0-900D-9D1B1CB42FCD}"/>
              </a:ext>
            </a:extLst>
          </p:cNvPr>
          <p:cNvSpPr/>
          <p:nvPr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E0EC850-72F7-481D-A81B-0FA24DCE6FBA}"/>
              </a:ext>
            </a:extLst>
          </p:cNvPr>
          <p:cNvSpPr/>
          <p:nvPr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Q1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07FE25-378E-46AA-B771-79224912FD20}"/>
              </a:ext>
            </a:extLst>
          </p:cNvPr>
          <p:cNvGrpSpPr/>
          <p:nvPr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0B16E7-A9B5-4C0D-B4E0-A464745114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8FA12D-3564-4FF4-9886-C435DE6C60C2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Login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59D681-E682-4AEB-AA0C-703772FA72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1D287A-E79C-452B-AA33-17AFC2438DB1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5B08D-6C40-4CAE-880F-F439A01E9232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745E1B-52E2-4FC3-A20F-1FC40D6B7B9C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49ABC526-8625-40AB-BB12-0E756F66F433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5AE98F42-0786-4F76-9068-C495B6E1DAEB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EC86BF7-BB18-46C5-B183-37067A812459}"/>
              </a:ext>
            </a:extLst>
          </p:cNvPr>
          <p:cNvSpPr/>
          <p:nvPr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8063F0-79EF-4E61-B52D-45B8487685EB}"/>
              </a:ext>
            </a:extLst>
          </p:cNvPr>
          <p:cNvSpPr/>
          <p:nvPr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74A91A-7DE0-4981-81B1-76B6BCF0F9D5}"/>
              </a:ext>
            </a:extLst>
          </p:cNvPr>
          <p:cNvCxnSpPr>
            <a:cxnSpLocks/>
            <a:stCxn id="93" idx="4"/>
          </p:cNvCxnSpPr>
          <p:nvPr/>
        </p:nvCxnSpPr>
        <p:spPr>
          <a:xfrm flipH="1">
            <a:off x="2859751" y="4014270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224EA81-401F-4104-9802-EB24004C851A}"/>
              </a:ext>
            </a:extLst>
          </p:cNvPr>
          <p:cNvSpPr/>
          <p:nvPr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In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A7C4B1-ED5B-43CD-B2B0-F7861570FC4B}"/>
              </a:ext>
            </a:extLst>
          </p:cNvPr>
          <p:cNvSpPr/>
          <p:nvPr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5BFD8A0-B8AC-4DFC-9A54-616EA6332A0B}"/>
              </a:ext>
            </a:extLst>
          </p:cNvPr>
          <p:cNvSpPr/>
          <p:nvPr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ircle: Hollow 91">
            <a:extLst>
              <a:ext uri="{FF2B5EF4-FFF2-40B4-BE49-F238E27FC236}">
                <a16:creationId xmlns:a16="http://schemas.microsoft.com/office/drawing/2014/main" id="{8140D47D-7A85-43ED-8072-4A74480B5A47}"/>
              </a:ext>
            </a:extLst>
          </p:cNvPr>
          <p:cNvSpPr/>
          <p:nvPr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Circle: Hollow 92">
            <a:extLst>
              <a:ext uri="{FF2B5EF4-FFF2-40B4-BE49-F238E27FC236}">
                <a16:creationId xmlns:a16="http://schemas.microsoft.com/office/drawing/2014/main" id="{12555D28-3113-4079-BC6B-0FC5DA3C8DA9}"/>
              </a:ext>
            </a:extLst>
          </p:cNvPr>
          <p:cNvSpPr/>
          <p:nvPr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ECB18D-06E3-4F4C-8931-6D75E30D68A7}"/>
              </a:ext>
            </a:extLst>
          </p:cNvPr>
          <p:cNvSpPr/>
          <p:nvPr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Out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D05F3D-BBC7-4809-ADA9-EBA218EA244E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3934943" y="2804998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5EBB6E2-AA86-4283-8E9C-0FA6ADB8A34D}"/>
              </a:ext>
            </a:extLst>
          </p:cNvPr>
          <p:cNvSpPr/>
          <p:nvPr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3A07BBC-DB26-418E-BBE1-CE0585F95068}"/>
              </a:ext>
            </a:extLst>
          </p:cNvPr>
          <p:cNvSpPr/>
          <p:nvPr/>
        </p:nvSpPr>
        <p:spPr>
          <a:xfrm>
            <a:off x="6513617" y="3765005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93865DB-6A21-4308-B154-236BBE829C0B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6559337" y="4016465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678209-5866-4E50-B9B6-8DC528CBDF4B}"/>
              </a:ext>
            </a:extLst>
          </p:cNvPr>
          <p:cNvSpPr/>
          <p:nvPr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C47072-D3ED-49FD-ACCD-15A28117E3C5}"/>
              </a:ext>
            </a:extLst>
          </p:cNvPr>
          <p:cNvSpPr/>
          <p:nvPr/>
        </p:nvSpPr>
        <p:spPr>
          <a:xfrm>
            <a:off x="6526953" y="4821078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ircle: Hollow 100">
            <a:extLst>
              <a:ext uri="{FF2B5EF4-FFF2-40B4-BE49-F238E27FC236}">
                <a16:creationId xmlns:a16="http://schemas.microsoft.com/office/drawing/2014/main" id="{9963CDFC-0BCD-4911-A2E1-E8D2CCF210E3}"/>
              </a:ext>
            </a:extLst>
          </p:cNvPr>
          <p:cNvSpPr/>
          <p:nvPr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Circle: Hollow 101">
            <a:extLst>
              <a:ext uri="{FF2B5EF4-FFF2-40B4-BE49-F238E27FC236}">
                <a16:creationId xmlns:a16="http://schemas.microsoft.com/office/drawing/2014/main" id="{0103F03A-37CC-4109-AF4F-8D4DAEBE2DDC}"/>
              </a:ext>
            </a:extLst>
          </p:cNvPr>
          <p:cNvSpPr/>
          <p:nvPr/>
        </p:nvSpPr>
        <p:spPr>
          <a:xfrm>
            <a:off x="6394803" y="3650705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5F705FC-C034-4068-BFAD-7F732E7C1AAF}"/>
              </a:ext>
            </a:extLst>
          </p:cNvPr>
          <p:cNvSpPr/>
          <p:nvPr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Home Page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7102597-CB37-4B85-AFAA-1EACD9BD8D0E}"/>
              </a:ext>
            </a:extLst>
          </p:cNvPr>
          <p:cNvSpPr/>
          <p:nvPr/>
        </p:nvSpPr>
        <p:spPr>
          <a:xfrm>
            <a:off x="5854459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People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67706D-CDEE-47FB-B3D5-0B054B13947C}"/>
              </a:ext>
            </a:extLst>
          </p:cNvPr>
          <p:cNvSpPr/>
          <p:nvPr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14EE55-4502-4B4C-B1E5-CF42C3A55E9C}"/>
              </a:ext>
            </a:extLst>
          </p:cNvPr>
          <p:cNvSpPr/>
          <p:nvPr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309CE4-0E47-4EF6-9D3F-5AA8113E4838}"/>
              </a:ext>
            </a:extLst>
          </p:cNvPr>
          <p:cNvSpPr/>
          <p:nvPr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D3D0290-C040-4101-9825-BBD4EB0B7668}"/>
              </a:ext>
            </a:extLst>
          </p:cNvPr>
          <p:cNvSpPr/>
          <p:nvPr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FF16D8F-29E6-4DAA-8CE2-1231255266DC}"/>
              </a:ext>
            </a:extLst>
          </p:cNvPr>
          <p:cNvCxnSpPr>
            <a:cxnSpLocks/>
          </p:cNvCxnSpPr>
          <p:nvPr/>
        </p:nvCxnSpPr>
        <p:spPr>
          <a:xfrm flipH="1">
            <a:off x="5304894" y="2543965"/>
            <a:ext cx="1" cy="1019399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DAD249F-A5A7-40AC-915F-9F3D8286E993}"/>
              </a:ext>
            </a:extLst>
          </p:cNvPr>
          <p:cNvSpPr/>
          <p:nvPr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Navigation Panel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58D5921-DF91-40C9-A8EB-167A58BAC79A}"/>
              </a:ext>
            </a:extLst>
          </p:cNvPr>
          <p:cNvSpPr/>
          <p:nvPr/>
        </p:nvSpPr>
        <p:spPr>
          <a:xfrm>
            <a:off x="5258221" y="2491551"/>
            <a:ext cx="91440" cy="91440"/>
          </a:xfrm>
          <a:prstGeom prst="ellipse">
            <a:avLst/>
          </a:prstGeom>
          <a:solidFill>
            <a:srgbClr val="99CB3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C460C5-7CF8-4A32-A3E3-30F5BDD2FAB4}"/>
              </a:ext>
            </a:extLst>
          </p:cNvPr>
          <p:cNvGrpSpPr/>
          <p:nvPr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222DDD-F144-45A8-83C0-005CE266CF61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ircle: Hollow 128">
              <a:extLst>
                <a:ext uri="{FF2B5EF4-FFF2-40B4-BE49-F238E27FC236}">
                  <a16:creationId xmlns:a16="http://schemas.microsoft.com/office/drawing/2014/main" id="{DD7DE024-6B8E-4484-A554-CD6924D0903C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337123F4-5C31-4275-95DA-F402FDCDE60D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5AC50A8-41CC-46BD-822F-B6F6431FEA8B}"/>
              </a:ext>
            </a:extLst>
          </p:cNvPr>
          <p:cNvCxnSpPr>
            <a:cxnSpLocks/>
          </p:cNvCxnSpPr>
          <p:nvPr/>
        </p:nvCxnSpPr>
        <p:spPr>
          <a:xfrm flipH="1">
            <a:off x="4760007" y="1776005"/>
            <a:ext cx="977379" cy="0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8ED77A-9B0B-42F3-BCF6-DF04664E39C6}"/>
              </a:ext>
            </a:extLst>
          </p:cNvPr>
          <p:cNvSpPr/>
          <p:nvPr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BC2F4A-9F55-47E8-BCFA-4A2F5327495A}"/>
              </a:ext>
            </a:extLst>
          </p:cNvPr>
          <p:cNvSpPr/>
          <p:nvPr/>
        </p:nvSpPr>
        <p:spPr>
          <a:xfrm>
            <a:off x="5868041" y="322684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46C8FD-C7EE-4755-8407-E4105A344DBB}"/>
              </a:ext>
            </a:extLst>
          </p:cNvPr>
          <p:cNvSpPr/>
          <p:nvPr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79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B3071A-3448-49C8-9880-B6077DD7E24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895467" y="2779465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5C469D-F24F-49A2-AD37-772A2E1923FE}"/>
              </a:ext>
            </a:extLst>
          </p:cNvPr>
          <p:cNvCxnSpPr>
            <a:cxnSpLocks/>
          </p:cNvCxnSpPr>
          <p:nvPr/>
        </p:nvCxnSpPr>
        <p:spPr>
          <a:xfrm>
            <a:off x="3921441" y="3834063"/>
            <a:ext cx="8270559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4AC241-8780-48B8-BEF1-40F031D2F02E}"/>
              </a:ext>
            </a:extLst>
          </p:cNvPr>
          <p:cNvCxnSpPr>
            <a:cxnSpLocks/>
          </p:cNvCxnSpPr>
          <p:nvPr/>
        </p:nvCxnSpPr>
        <p:spPr>
          <a:xfrm>
            <a:off x="1073458" y="3834063"/>
            <a:ext cx="2803217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45CE7BE5-AB4D-4AE0-900D-9D1B1CB42FCD}"/>
              </a:ext>
            </a:extLst>
          </p:cNvPr>
          <p:cNvSpPr/>
          <p:nvPr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E0EC850-72F7-481D-A81B-0FA24DCE6FBA}"/>
              </a:ext>
            </a:extLst>
          </p:cNvPr>
          <p:cNvSpPr/>
          <p:nvPr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Q1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07FE25-378E-46AA-B771-79224912FD20}"/>
              </a:ext>
            </a:extLst>
          </p:cNvPr>
          <p:cNvGrpSpPr/>
          <p:nvPr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0B16E7-A9B5-4C0D-B4E0-A464745114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8FA12D-3564-4FF4-9886-C435DE6C60C2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Login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59D681-E682-4AEB-AA0C-703772FA72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1D287A-E79C-452B-AA33-17AFC2438DB1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5B08D-6C40-4CAE-880F-F439A01E9232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745E1B-52E2-4FC3-A20F-1FC40D6B7B9C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49ABC526-8625-40AB-BB12-0E756F66F433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5AE98F42-0786-4F76-9068-C495B6E1DAEB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EC86BF7-BB18-46C5-B183-37067A812459}"/>
              </a:ext>
            </a:extLst>
          </p:cNvPr>
          <p:cNvSpPr/>
          <p:nvPr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8063F0-79EF-4E61-B52D-45B8487685EB}"/>
              </a:ext>
            </a:extLst>
          </p:cNvPr>
          <p:cNvSpPr/>
          <p:nvPr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74A91A-7DE0-4981-81B1-76B6BCF0F9D5}"/>
              </a:ext>
            </a:extLst>
          </p:cNvPr>
          <p:cNvCxnSpPr>
            <a:cxnSpLocks/>
            <a:stCxn id="93" idx="4"/>
          </p:cNvCxnSpPr>
          <p:nvPr/>
        </p:nvCxnSpPr>
        <p:spPr>
          <a:xfrm flipH="1">
            <a:off x="2859751" y="4014270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224EA81-401F-4104-9802-EB24004C851A}"/>
              </a:ext>
            </a:extLst>
          </p:cNvPr>
          <p:cNvSpPr/>
          <p:nvPr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In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A7C4B1-ED5B-43CD-B2B0-F7861570FC4B}"/>
              </a:ext>
            </a:extLst>
          </p:cNvPr>
          <p:cNvSpPr/>
          <p:nvPr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5BFD8A0-B8AC-4DFC-9A54-616EA6332A0B}"/>
              </a:ext>
            </a:extLst>
          </p:cNvPr>
          <p:cNvSpPr/>
          <p:nvPr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ircle: Hollow 91">
            <a:extLst>
              <a:ext uri="{FF2B5EF4-FFF2-40B4-BE49-F238E27FC236}">
                <a16:creationId xmlns:a16="http://schemas.microsoft.com/office/drawing/2014/main" id="{8140D47D-7A85-43ED-8072-4A74480B5A47}"/>
              </a:ext>
            </a:extLst>
          </p:cNvPr>
          <p:cNvSpPr/>
          <p:nvPr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Circle: Hollow 92">
            <a:extLst>
              <a:ext uri="{FF2B5EF4-FFF2-40B4-BE49-F238E27FC236}">
                <a16:creationId xmlns:a16="http://schemas.microsoft.com/office/drawing/2014/main" id="{12555D28-3113-4079-BC6B-0FC5DA3C8DA9}"/>
              </a:ext>
            </a:extLst>
          </p:cNvPr>
          <p:cNvSpPr/>
          <p:nvPr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ECB18D-06E3-4F4C-8931-6D75E30D68A7}"/>
              </a:ext>
            </a:extLst>
          </p:cNvPr>
          <p:cNvSpPr/>
          <p:nvPr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Out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D05F3D-BBC7-4809-ADA9-EBA218EA244E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3934943" y="2804998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5EBB6E2-AA86-4283-8E9C-0FA6ADB8A34D}"/>
              </a:ext>
            </a:extLst>
          </p:cNvPr>
          <p:cNvSpPr/>
          <p:nvPr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3A07BBC-DB26-418E-BBE1-CE0585F95068}"/>
              </a:ext>
            </a:extLst>
          </p:cNvPr>
          <p:cNvSpPr/>
          <p:nvPr/>
        </p:nvSpPr>
        <p:spPr>
          <a:xfrm>
            <a:off x="6513617" y="3765005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93865DB-6A21-4308-B154-236BBE829C0B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6559337" y="4016465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678209-5866-4E50-B9B6-8DC528CBDF4B}"/>
              </a:ext>
            </a:extLst>
          </p:cNvPr>
          <p:cNvSpPr/>
          <p:nvPr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C47072-D3ED-49FD-ACCD-15A28117E3C5}"/>
              </a:ext>
            </a:extLst>
          </p:cNvPr>
          <p:cNvSpPr/>
          <p:nvPr/>
        </p:nvSpPr>
        <p:spPr>
          <a:xfrm>
            <a:off x="6526953" y="4821078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ircle: Hollow 100">
            <a:extLst>
              <a:ext uri="{FF2B5EF4-FFF2-40B4-BE49-F238E27FC236}">
                <a16:creationId xmlns:a16="http://schemas.microsoft.com/office/drawing/2014/main" id="{9963CDFC-0BCD-4911-A2E1-E8D2CCF210E3}"/>
              </a:ext>
            </a:extLst>
          </p:cNvPr>
          <p:cNvSpPr/>
          <p:nvPr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Circle: Hollow 101">
            <a:extLst>
              <a:ext uri="{FF2B5EF4-FFF2-40B4-BE49-F238E27FC236}">
                <a16:creationId xmlns:a16="http://schemas.microsoft.com/office/drawing/2014/main" id="{0103F03A-37CC-4109-AF4F-8D4DAEBE2DDC}"/>
              </a:ext>
            </a:extLst>
          </p:cNvPr>
          <p:cNvSpPr/>
          <p:nvPr/>
        </p:nvSpPr>
        <p:spPr>
          <a:xfrm>
            <a:off x="6394803" y="3650705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5F705FC-C034-4068-BFAD-7F732E7C1AAF}"/>
              </a:ext>
            </a:extLst>
          </p:cNvPr>
          <p:cNvSpPr/>
          <p:nvPr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Home Page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7102597-CB37-4B85-AFAA-1EACD9BD8D0E}"/>
              </a:ext>
            </a:extLst>
          </p:cNvPr>
          <p:cNvSpPr/>
          <p:nvPr/>
        </p:nvSpPr>
        <p:spPr>
          <a:xfrm>
            <a:off x="5854459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People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59CC3AA-D225-4285-B065-0368AD1B33B8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7853512" y="2767122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52D2648-1397-46C0-9E9F-AF673EDABAEC}"/>
              </a:ext>
            </a:extLst>
          </p:cNvPr>
          <p:cNvSpPr/>
          <p:nvPr/>
        </p:nvSpPr>
        <p:spPr>
          <a:xfrm>
            <a:off x="7784932" y="3750467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7EB337-51EA-4CC3-8592-EC9F2470C8AF}"/>
              </a:ext>
            </a:extLst>
          </p:cNvPr>
          <p:cNvSpPr/>
          <p:nvPr/>
        </p:nvSpPr>
        <p:spPr>
          <a:xfrm>
            <a:off x="7807792" y="2690610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Circle: Hollow 107">
            <a:extLst>
              <a:ext uri="{FF2B5EF4-FFF2-40B4-BE49-F238E27FC236}">
                <a16:creationId xmlns:a16="http://schemas.microsoft.com/office/drawing/2014/main" id="{7DCE6841-5F60-46DC-9294-742C0E23A16B}"/>
              </a:ext>
            </a:extLst>
          </p:cNvPr>
          <p:cNvSpPr/>
          <p:nvPr/>
        </p:nvSpPr>
        <p:spPr>
          <a:xfrm>
            <a:off x="7670632" y="3636167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79D751-0FFB-42D7-A453-77C86000894D}"/>
              </a:ext>
            </a:extLst>
          </p:cNvPr>
          <p:cNvSpPr/>
          <p:nvPr/>
        </p:nvSpPr>
        <p:spPr>
          <a:xfrm>
            <a:off x="7118152" y="2330421"/>
            <a:ext cx="155044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Bookmarks/Notes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67706D-CDEE-47FB-B3D5-0B054B13947C}"/>
              </a:ext>
            </a:extLst>
          </p:cNvPr>
          <p:cNvSpPr/>
          <p:nvPr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14EE55-4502-4B4C-B1E5-CF42C3A55E9C}"/>
              </a:ext>
            </a:extLst>
          </p:cNvPr>
          <p:cNvSpPr/>
          <p:nvPr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309CE4-0E47-4EF6-9D3F-5AA8113E4838}"/>
              </a:ext>
            </a:extLst>
          </p:cNvPr>
          <p:cNvSpPr/>
          <p:nvPr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D3D0290-C040-4101-9825-BBD4EB0B7668}"/>
              </a:ext>
            </a:extLst>
          </p:cNvPr>
          <p:cNvSpPr/>
          <p:nvPr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FF16D8F-29E6-4DAA-8CE2-1231255266DC}"/>
              </a:ext>
            </a:extLst>
          </p:cNvPr>
          <p:cNvCxnSpPr>
            <a:cxnSpLocks/>
          </p:cNvCxnSpPr>
          <p:nvPr/>
        </p:nvCxnSpPr>
        <p:spPr>
          <a:xfrm flipH="1">
            <a:off x="5304894" y="2543965"/>
            <a:ext cx="1" cy="1019399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DAD249F-A5A7-40AC-915F-9F3D8286E993}"/>
              </a:ext>
            </a:extLst>
          </p:cNvPr>
          <p:cNvSpPr/>
          <p:nvPr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Navigation Panel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58D5921-DF91-40C9-A8EB-167A58BAC79A}"/>
              </a:ext>
            </a:extLst>
          </p:cNvPr>
          <p:cNvSpPr/>
          <p:nvPr/>
        </p:nvSpPr>
        <p:spPr>
          <a:xfrm>
            <a:off x="5258221" y="2491551"/>
            <a:ext cx="91440" cy="91440"/>
          </a:xfrm>
          <a:prstGeom prst="ellipse">
            <a:avLst/>
          </a:prstGeom>
          <a:solidFill>
            <a:srgbClr val="99CB3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C460C5-7CF8-4A32-A3E3-30F5BDD2FAB4}"/>
              </a:ext>
            </a:extLst>
          </p:cNvPr>
          <p:cNvGrpSpPr/>
          <p:nvPr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222DDD-F144-45A8-83C0-005CE266CF61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ircle: Hollow 128">
              <a:extLst>
                <a:ext uri="{FF2B5EF4-FFF2-40B4-BE49-F238E27FC236}">
                  <a16:creationId xmlns:a16="http://schemas.microsoft.com/office/drawing/2014/main" id="{DD7DE024-6B8E-4484-A554-CD6924D0903C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337123F4-5C31-4275-95DA-F402FDCDE60D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5AC50A8-41CC-46BD-822F-B6F6431FEA8B}"/>
              </a:ext>
            </a:extLst>
          </p:cNvPr>
          <p:cNvCxnSpPr>
            <a:cxnSpLocks/>
          </p:cNvCxnSpPr>
          <p:nvPr/>
        </p:nvCxnSpPr>
        <p:spPr>
          <a:xfrm flipH="1">
            <a:off x="4760007" y="1776005"/>
            <a:ext cx="977379" cy="0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8ED77A-9B0B-42F3-BCF6-DF04664E39C6}"/>
              </a:ext>
            </a:extLst>
          </p:cNvPr>
          <p:cNvSpPr/>
          <p:nvPr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BC2F4A-9F55-47E8-BCFA-4A2F5327495A}"/>
              </a:ext>
            </a:extLst>
          </p:cNvPr>
          <p:cNvSpPr/>
          <p:nvPr/>
        </p:nvSpPr>
        <p:spPr>
          <a:xfrm>
            <a:off x="5868041" y="322684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46C8FD-C7EE-4755-8407-E4105A344DBB}"/>
              </a:ext>
            </a:extLst>
          </p:cNvPr>
          <p:cNvSpPr/>
          <p:nvPr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40A6C1-DCE0-4D33-A320-B3101338871C}"/>
              </a:ext>
            </a:extLst>
          </p:cNvPr>
          <p:cNvSpPr/>
          <p:nvPr/>
        </p:nvSpPr>
        <p:spPr>
          <a:xfrm>
            <a:off x="7139861" y="4092331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C1A3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53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B3071A-3448-49C8-9880-B6077DD7E24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895467" y="2779465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5C469D-F24F-49A2-AD37-772A2E1923FE}"/>
              </a:ext>
            </a:extLst>
          </p:cNvPr>
          <p:cNvCxnSpPr>
            <a:cxnSpLocks/>
          </p:cNvCxnSpPr>
          <p:nvPr/>
        </p:nvCxnSpPr>
        <p:spPr>
          <a:xfrm>
            <a:off x="3921441" y="3834063"/>
            <a:ext cx="8270559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4AC241-8780-48B8-BEF1-40F031D2F02E}"/>
              </a:ext>
            </a:extLst>
          </p:cNvPr>
          <p:cNvCxnSpPr>
            <a:cxnSpLocks/>
          </p:cNvCxnSpPr>
          <p:nvPr/>
        </p:nvCxnSpPr>
        <p:spPr>
          <a:xfrm>
            <a:off x="1073458" y="3834063"/>
            <a:ext cx="2803217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45CE7BE5-AB4D-4AE0-900D-9D1B1CB42FCD}"/>
              </a:ext>
            </a:extLst>
          </p:cNvPr>
          <p:cNvSpPr/>
          <p:nvPr/>
        </p:nvSpPr>
        <p:spPr>
          <a:xfrm>
            <a:off x="633409" y="3436280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95A1F07-10F0-415F-9489-2E411F8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0515600" cy="13144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6FFAD4-6D9D-4E74-A291-0115B931DBA5}"/>
              </a:ext>
            </a:extLst>
          </p:cNvPr>
          <p:cNvCxnSpPr/>
          <p:nvPr/>
        </p:nvCxnSpPr>
        <p:spPr>
          <a:xfrm>
            <a:off x="0" y="3834063"/>
            <a:ext cx="109728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E0EC850-72F7-481D-A81B-0FA24DCE6FBA}"/>
              </a:ext>
            </a:extLst>
          </p:cNvPr>
          <p:cNvSpPr/>
          <p:nvPr/>
        </p:nvSpPr>
        <p:spPr>
          <a:xfrm>
            <a:off x="479103" y="3112782"/>
            <a:ext cx="1097280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Q1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07FE25-378E-46AA-B771-79224912FD20}"/>
              </a:ext>
            </a:extLst>
          </p:cNvPr>
          <p:cNvGrpSpPr/>
          <p:nvPr/>
        </p:nvGrpSpPr>
        <p:grpSpPr>
          <a:xfrm>
            <a:off x="532076" y="4085523"/>
            <a:ext cx="1097280" cy="1673352"/>
            <a:chOff x="492439" y="4062736"/>
            <a:chExt cx="1097280" cy="167487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0B16E7-A9B5-4C0D-B4E0-A464745114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001071" y="4062736"/>
              <a:ext cx="0" cy="1004051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8FA12D-3564-4FF4-9886-C435DE6C60C2}"/>
                </a:ext>
              </a:extLst>
            </p:cNvPr>
            <p:cNvSpPr/>
            <p:nvPr userDrawn="1"/>
          </p:nvSpPr>
          <p:spPr>
            <a:xfrm>
              <a:off x="492439" y="5379732"/>
              <a:ext cx="1097280" cy="3374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Login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59D681-E682-4AEB-AA0C-703772FA72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95225" y="5737615"/>
              <a:ext cx="977379" cy="0"/>
            </a:xfrm>
            <a:prstGeom prst="line">
              <a:avLst/>
            </a:prstGeom>
            <a:noFill/>
            <a:ln w="285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1D287A-E79C-452B-AA33-17AFC2438DB1}"/>
                </a:ext>
              </a:extLst>
            </p:cNvPr>
            <p:cNvSpPr/>
            <p:nvPr userDrawn="1"/>
          </p:nvSpPr>
          <p:spPr>
            <a:xfrm>
              <a:off x="954397" y="5077020"/>
              <a:ext cx="91440" cy="91440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95B08D-6C40-4CAE-880F-F439A01E9232}"/>
              </a:ext>
            </a:extLst>
          </p:cNvPr>
          <p:cNvGrpSpPr/>
          <p:nvPr/>
        </p:nvGrpSpPr>
        <p:grpSpPr>
          <a:xfrm>
            <a:off x="740087" y="3559743"/>
            <a:ext cx="548640" cy="548640"/>
            <a:chOff x="714375" y="3351624"/>
            <a:chExt cx="1011555" cy="9553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745E1B-52E2-4FC3-A20F-1FC40D6B7B9C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49ABC526-8625-40AB-BB12-0E756F66F433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5AE98F42-0786-4F76-9068-C495B6E1DAEB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EC86BF7-BB18-46C5-B183-37067A812459}"/>
              </a:ext>
            </a:extLst>
          </p:cNvPr>
          <p:cNvSpPr/>
          <p:nvPr/>
        </p:nvSpPr>
        <p:spPr>
          <a:xfrm>
            <a:off x="1826887" y="3762810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8063F0-79EF-4E61-B52D-45B8487685EB}"/>
              </a:ext>
            </a:extLst>
          </p:cNvPr>
          <p:cNvSpPr/>
          <p:nvPr/>
        </p:nvSpPr>
        <p:spPr>
          <a:xfrm>
            <a:off x="2814031" y="3762810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74A91A-7DE0-4981-81B1-76B6BCF0F9D5}"/>
              </a:ext>
            </a:extLst>
          </p:cNvPr>
          <p:cNvCxnSpPr>
            <a:cxnSpLocks/>
            <a:stCxn id="93" idx="4"/>
          </p:cNvCxnSpPr>
          <p:nvPr/>
        </p:nvCxnSpPr>
        <p:spPr>
          <a:xfrm flipH="1">
            <a:off x="2859751" y="4014270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224EA81-401F-4104-9802-EB24004C851A}"/>
              </a:ext>
            </a:extLst>
          </p:cNvPr>
          <p:cNvSpPr/>
          <p:nvPr/>
        </p:nvSpPr>
        <p:spPr>
          <a:xfrm>
            <a:off x="1197287" y="2362282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In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A7C4B1-ED5B-43CD-B2B0-F7861570FC4B}"/>
              </a:ext>
            </a:extLst>
          </p:cNvPr>
          <p:cNvSpPr/>
          <p:nvPr/>
        </p:nvSpPr>
        <p:spPr>
          <a:xfrm>
            <a:off x="1849747" y="2702953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5BFD8A0-B8AC-4DFC-9A54-616EA6332A0B}"/>
              </a:ext>
            </a:extLst>
          </p:cNvPr>
          <p:cNvSpPr/>
          <p:nvPr/>
        </p:nvSpPr>
        <p:spPr>
          <a:xfrm>
            <a:off x="2827367" y="4818883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ircle: Hollow 91">
            <a:extLst>
              <a:ext uri="{FF2B5EF4-FFF2-40B4-BE49-F238E27FC236}">
                <a16:creationId xmlns:a16="http://schemas.microsoft.com/office/drawing/2014/main" id="{8140D47D-7A85-43ED-8072-4A74480B5A47}"/>
              </a:ext>
            </a:extLst>
          </p:cNvPr>
          <p:cNvSpPr/>
          <p:nvPr/>
        </p:nvSpPr>
        <p:spPr>
          <a:xfrm>
            <a:off x="171258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Circle: Hollow 92">
            <a:extLst>
              <a:ext uri="{FF2B5EF4-FFF2-40B4-BE49-F238E27FC236}">
                <a16:creationId xmlns:a16="http://schemas.microsoft.com/office/drawing/2014/main" id="{12555D28-3113-4079-BC6B-0FC5DA3C8DA9}"/>
              </a:ext>
            </a:extLst>
          </p:cNvPr>
          <p:cNvSpPr/>
          <p:nvPr/>
        </p:nvSpPr>
        <p:spPr>
          <a:xfrm>
            <a:off x="2695217" y="3648510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ECB18D-06E3-4F4C-8931-6D75E30D68A7}"/>
              </a:ext>
            </a:extLst>
          </p:cNvPr>
          <p:cNvSpPr/>
          <p:nvPr/>
        </p:nvSpPr>
        <p:spPr>
          <a:xfrm>
            <a:off x="2154873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Sign Out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D05F3D-BBC7-4809-ADA9-EBA218EA244E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3934943" y="2804998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5EBB6E2-AA86-4283-8E9C-0FA6ADB8A34D}"/>
              </a:ext>
            </a:extLst>
          </p:cNvPr>
          <p:cNvSpPr/>
          <p:nvPr/>
        </p:nvSpPr>
        <p:spPr>
          <a:xfrm>
            <a:off x="3866363" y="3788343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3A07BBC-DB26-418E-BBE1-CE0585F95068}"/>
              </a:ext>
            </a:extLst>
          </p:cNvPr>
          <p:cNvSpPr/>
          <p:nvPr/>
        </p:nvSpPr>
        <p:spPr>
          <a:xfrm>
            <a:off x="6513617" y="3765005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93865DB-6A21-4308-B154-236BBE829C0B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6559337" y="4016465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678209-5866-4E50-B9B6-8DC528CBDF4B}"/>
              </a:ext>
            </a:extLst>
          </p:cNvPr>
          <p:cNvSpPr/>
          <p:nvPr/>
        </p:nvSpPr>
        <p:spPr>
          <a:xfrm>
            <a:off x="3889223" y="2728486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C47072-D3ED-49FD-ACCD-15A28117E3C5}"/>
              </a:ext>
            </a:extLst>
          </p:cNvPr>
          <p:cNvSpPr/>
          <p:nvPr/>
        </p:nvSpPr>
        <p:spPr>
          <a:xfrm>
            <a:off x="6526953" y="4821078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ircle: Hollow 100">
            <a:extLst>
              <a:ext uri="{FF2B5EF4-FFF2-40B4-BE49-F238E27FC236}">
                <a16:creationId xmlns:a16="http://schemas.microsoft.com/office/drawing/2014/main" id="{9963CDFC-0BCD-4911-A2E1-E8D2CCF210E3}"/>
              </a:ext>
            </a:extLst>
          </p:cNvPr>
          <p:cNvSpPr/>
          <p:nvPr/>
        </p:nvSpPr>
        <p:spPr>
          <a:xfrm>
            <a:off x="3752063" y="3674043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Circle: Hollow 101">
            <a:extLst>
              <a:ext uri="{FF2B5EF4-FFF2-40B4-BE49-F238E27FC236}">
                <a16:creationId xmlns:a16="http://schemas.microsoft.com/office/drawing/2014/main" id="{0103F03A-37CC-4109-AF4F-8D4DAEBE2DDC}"/>
              </a:ext>
            </a:extLst>
          </p:cNvPr>
          <p:cNvSpPr/>
          <p:nvPr/>
        </p:nvSpPr>
        <p:spPr>
          <a:xfrm>
            <a:off x="6394803" y="3650705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5F705FC-C034-4068-BFAD-7F732E7C1AAF}"/>
              </a:ext>
            </a:extLst>
          </p:cNvPr>
          <p:cNvSpPr/>
          <p:nvPr/>
        </p:nvSpPr>
        <p:spPr>
          <a:xfrm>
            <a:off x="3203227" y="23345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Home Page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7102597-CB37-4B85-AFAA-1EACD9BD8D0E}"/>
              </a:ext>
            </a:extLst>
          </p:cNvPr>
          <p:cNvSpPr/>
          <p:nvPr/>
        </p:nvSpPr>
        <p:spPr>
          <a:xfrm>
            <a:off x="5854459" y="4974925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People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59CC3AA-D225-4285-B065-0368AD1B33B8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7853512" y="2767122"/>
            <a:ext cx="0" cy="869045"/>
          </a:xfrm>
          <a:prstGeom prst="line">
            <a:avLst/>
          </a:prstGeom>
          <a:noFill/>
          <a:ln w="28575" cap="flat" cmpd="sng" algn="ctr">
            <a:solidFill>
              <a:srgbClr val="44C1A3"/>
            </a:solidFill>
            <a:prstDash val="solid"/>
            <a:miter lim="800000"/>
          </a:ln>
          <a:effectLst/>
        </p:spPr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52D2648-1397-46C0-9E9F-AF673EDABAEC}"/>
              </a:ext>
            </a:extLst>
          </p:cNvPr>
          <p:cNvSpPr/>
          <p:nvPr/>
        </p:nvSpPr>
        <p:spPr>
          <a:xfrm>
            <a:off x="7784932" y="3750467"/>
            <a:ext cx="137160" cy="13716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7EB337-51EA-4CC3-8592-EC9F2470C8AF}"/>
              </a:ext>
            </a:extLst>
          </p:cNvPr>
          <p:cNvSpPr/>
          <p:nvPr/>
        </p:nvSpPr>
        <p:spPr>
          <a:xfrm>
            <a:off x="7807792" y="2690610"/>
            <a:ext cx="91440" cy="91440"/>
          </a:xfrm>
          <a:prstGeom prst="ellipse">
            <a:avLst/>
          </a:prstGeom>
          <a:solidFill>
            <a:srgbClr val="44C1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Circle: Hollow 107">
            <a:extLst>
              <a:ext uri="{FF2B5EF4-FFF2-40B4-BE49-F238E27FC236}">
                <a16:creationId xmlns:a16="http://schemas.microsoft.com/office/drawing/2014/main" id="{7DCE6841-5F60-46DC-9294-742C0E23A16B}"/>
              </a:ext>
            </a:extLst>
          </p:cNvPr>
          <p:cNvSpPr/>
          <p:nvPr/>
        </p:nvSpPr>
        <p:spPr>
          <a:xfrm>
            <a:off x="7670632" y="3636167"/>
            <a:ext cx="365760" cy="365760"/>
          </a:xfrm>
          <a:prstGeom prst="donut">
            <a:avLst>
              <a:gd name="adj" fmla="val 8908"/>
            </a:avLst>
          </a:prstGeom>
          <a:solidFill>
            <a:srgbClr val="44C1A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43E0FBA-7C9C-429E-94F3-CAAF0C0651B9}"/>
              </a:ext>
            </a:extLst>
          </p:cNvPr>
          <p:cNvSpPr/>
          <p:nvPr/>
        </p:nvSpPr>
        <p:spPr>
          <a:xfrm>
            <a:off x="8463648" y="497156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About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79D751-0FFB-42D7-A453-77C86000894D}"/>
              </a:ext>
            </a:extLst>
          </p:cNvPr>
          <p:cNvSpPr/>
          <p:nvPr/>
        </p:nvSpPr>
        <p:spPr>
          <a:xfrm>
            <a:off x="7118152" y="2330421"/>
            <a:ext cx="155044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Bookmarks/Notes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67706D-CDEE-47FB-B3D5-0B054B13947C}"/>
              </a:ext>
            </a:extLst>
          </p:cNvPr>
          <p:cNvSpPr/>
          <p:nvPr/>
        </p:nvSpPr>
        <p:spPr>
          <a:xfrm>
            <a:off x="1177253" y="411156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14EE55-4502-4B4C-B1E5-CF42C3A55E9C}"/>
              </a:ext>
            </a:extLst>
          </p:cNvPr>
          <p:cNvSpPr/>
          <p:nvPr/>
        </p:nvSpPr>
        <p:spPr>
          <a:xfrm>
            <a:off x="2143676" y="3227489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309CE4-0E47-4EF6-9D3F-5AA8113E4838}"/>
              </a:ext>
            </a:extLst>
          </p:cNvPr>
          <p:cNvSpPr/>
          <p:nvPr/>
        </p:nvSpPr>
        <p:spPr>
          <a:xfrm>
            <a:off x="12009120" y="3739950"/>
            <a:ext cx="182880" cy="18288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02FC0DC-265C-425E-A1B7-6C1189417EB6}"/>
              </a:ext>
            </a:extLst>
          </p:cNvPr>
          <p:cNvSpPr/>
          <p:nvPr/>
        </p:nvSpPr>
        <p:spPr>
          <a:xfrm>
            <a:off x="9113282" y="3767353"/>
            <a:ext cx="137160" cy="13716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F910612-9AFB-4890-841C-EB1C5B4844AE}"/>
              </a:ext>
            </a:extLst>
          </p:cNvPr>
          <p:cNvCxnSpPr>
            <a:cxnSpLocks/>
            <a:stCxn id="122" idx="4"/>
          </p:cNvCxnSpPr>
          <p:nvPr/>
        </p:nvCxnSpPr>
        <p:spPr>
          <a:xfrm flipH="1">
            <a:off x="9159002" y="4018813"/>
            <a:ext cx="0" cy="830834"/>
          </a:xfrm>
          <a:prstGeom prst="line">
            <a:avLst/>
          </a:prstGeom>
          <a:noFill/>
          <a:ln w="28575" cap="flat" cmpd="sng" algn="ctr">
            <a:solidFill>
              <a:srgbClr val="4EB3CF"/>
            </a:solidFill>
            <a:prstDash val="solid"/>
            <a:miter lim="800000"/>
          </a:ln>
          <a:effectLst/>
        </p:spPr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C83F2FDD-82AA-4D54-92DD-73C0BE8965C9}"/>
              </a:ext>
            </a:extLst>
          </p:cNvPr>
          <p:cNvSpPr/>
          <p:nvPr/>
        </p:nvSpPr>
        <p:spPr>
          <a:xfrm>
            <a:off x="9126618" y="4823426"/>
            <a:ext cx="91440" cy="91440"/>
          </a:xfrm>
          <a:prstGeom prst="ellipse">
            <a:avLst/>
          </a:prstGeom>
          <a:solidFill>
            <a:srgbClr val="4EB3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Circle: Hollow 121">
            <a:extLst>
              <a:ext uri="{FF2B5EF4-FFF2-40B4-BE49-F238E27FC236}">
                <a16:creationId xmlns:a16="http://schemas.microsoft.com/office/drawing/2014/main" id="{C30E92AF-AC0E-454F-8DCD-53F2C9C701BE}"/>
              </a:ext>
            </a:extLst>
          </p:cNvPr>
          <p:cNvSpPr/>
          <p:nvPr/>
        </p:nvSpPr>
        <p:spPr>
          <a:xfrm>
            <a:off x="8994468" y="3653053"/>
            <a:ext cx="365760" cy="365760"/>
          </a:xfrm>
          <a:prstGeom prst="donut">
            <a:avLst>
              <a:gd name="adj" fmla="val 8908"/>
            </a:avLst>
          </a:prstGeom>
          <a:solidFill>
            <a:srgbClr val="4EB3C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D3D0290-C040-4101-9825-BBD4EB0B7668}"/>
              </a:ext>
            </a:extLst>
          </p:cNvPr>
          <p:cNvSpPr/>
          <p:nvPr/>
        </p:nvSpPr>
        <p:spPr>
          <a:xfrm rot="5636897">
            <a:off x="4937233" y="3446595"/>
            <a:ext cx="735324" cy="795566"/>
          </a:xfrm>
          <a:prstGeom prst="arc">
            <a:avLst>
              <a:gd name="adj1" fmla="val 5053769"/>
              <a:gd name="adj2" fmla="val 10600599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FF16D8F-29E6-4DAA-8CE2-1231255266DC}"/>
              </a:ext>
            </a:extLst>
          </p:cNvPr>
          <p:cNvCxnSpPr>
            <a:cxnSpLocks/>
          </p:cNvCxnSpPr>
          <p:nvPr/>
        </p:nvCxnSpPr>
        <p:spPr>
          <a:xfrm flipH="1">
            <a:off x="5304894" y="2543965"/>
            <a:ext cx="1" cy="1019399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DAD249F-A5A7-40AC-915F-9F3D8286E993}"/>
              </a:ext>
            </a:extLst>
          </p:cNvPr>
          <p:cNvSpPr/>
          <p:nvPr/>
        </p:nvSpPr>
        <p:spPr>
          <a:xfrm>
            <a:off x="4585726" y="1959217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Navigation Panel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58D5921-DF91-40C9-A8EB-167A58BAC79A}"/>
              </a:ext>
            </a:extLst>
          </p:cNvPr>
          <p:cNvSpPr/>
          <p:nvPr/>
        </p:nvSpPr>
        <p:spPr>
          <a:xfrm>
            <a:off x="5258221" y="2491551"/>
            <a:ext cx="91440" cy="91440"/>
          </a:xfrm>
          <a:prstGeom prst="ellipse">
            <a:avLst/>
          </a:prstGeom>
          <a:solidFill>
            <a:srgbClr val="99CB3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C460C5-7CF8-4A32-A3E3-30F5BDD2FAB4}"/>
              </a:ext>
            </a:extLst>
          </p:cNvPr>
          <p:cNvGrpSpPr/>
          <p:nvPr/>
        </p:nvGrpSpPr>
        <p:grpSpPr>
          <a:xfrm>
            <a:off x="5043911" y="3570058"/>
            <a:ext cx="548640" cy="548640"/>
            <a:chOff x="714375" y="3351624"/>
            <a:chExt cx="1011555" cy="955348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222DDD-F144-45A8-83C0-005CE266CF61}"/>
                </a:ext>
              </a:extLst>
            </p:cNvPr>
            <p:cNvSpPr/>
            <p:nvPr userDrawn="1"/>
          </p:nvSpPr>
          <p:spPr>
            <a:xfrm>
              <a:off x="1051559" y="3670073"/>
              <a:ext cx="337185" cy="318449"/>
            </a:xfrm>
            <a:prstGeom prst="ellipse">
              <a:avLst/>
            </a:prstGeom>
            <a:solidFill>
              <a:srgbClr val="99CB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ircle: Hollow 128">
              <a:extLst>
                <a:ext uri="{FF2B5EF4-FFF2-40B4-BE49-F238E27FC236}">
                  <a16:creationId xmlns:a16="http://schemas.microsoft.com/office/drawing/2014/main" id="{DD7DE024-6B8E-4484-A554-CD6924D0903C}"/>
                </a:ext>
              </a:extLst>
            </p:cNvPr>
            <p:cNvSpPr/>
            <p:nvPr userDrawn="1"/>
          </p:nvSpPr>
          <p:spPr>
            <a:xfrm>
              <a:off x="882967" y="3506195"/>
              <a:ext cx="674370" cy="636899"/>
            </a:xfrm>
            <a:prstGeom prst="donut">
              <a:avLst>
                <a:gd name="adj" fmla="val 5708"/>
              </a:avLst>
            </a:prstGeom>
            <a:solidFill>
              <a:srgbClr val="99CB38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337123F4-5C31-4275-95DA-F402FDCDE60D}"/>
                </a:ext>
              </a:extLst>
            </p:cNvPr>
            <p:cNvSpPr/>
            <p:nvPr userDrawn="1"/>
          </p:nvSpPr>
          <p:spPr>
            <a:xfrm>
              <a:off x="714375" y="3351624"/>
              <a:ext cx="1011555" cy="955348"/>
            </a:xfrm>
            <a:prstGeom prst="donut">
              <a:avLst>
                <a:gd name="adj" fmla="val 4975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5AC50A8-41CC-46BD-822F-B6F6431FEA8B}"/>
              </a:ext>
            </a:extLst>
          </p:cNvPr>
          <p:cNvCxnSpPr>
            <a:cxnSpLocks/>
          </p:cNvCxnSpPr>
          <p:nvPr/>
        </p:nvCxnSpPr>
        <p:spPr>
          <a:xfrm flipH="1">
            <a:off x="4760007" y="1776005"/>
            <a:ext cx="977379" cy="0"/>
          </a:xfrm>
          <a:prstGeom prst="line">
            <a:avLst/>
          </a:prstGeom>
          <a:noFill/>
          <a:ln w="28575" cap="flat" cmpd="sng" algn="ctr">
            <a:solidFill>
              <a:srgbClr val="99CB38"/>
            </a:solidFill>
            <a:prstDash val="solid"/>
            <a:miter lim="800000"/>
          </a:ln>
          <a:effectLst/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8ED77A-9B0B-42F3-BCF6-DF04664E39C6}"/>
              </a:ext>
            </a:extLst>
          </p:cNvPr>
          <p:cNvSpPr/>
          <p:nvPr/>
        </p:nvSpPr>
        <p:spPr>
          <a:xfrm>
            <a:off x="4604776" y="4227173"/>
            <a:ext cx="13983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BC2F4A-9F55-47E8-BCFA-4A2F5327495A}"/>
              </a:ext>
            </a:extLst>
          </p:cNvPr>
          <p:cNvSpPr/>
          <p:nvPr/>
        </p:nvSpPr>
        <p:spPr>
          <a:xfrm>
            <a:off x="5868041" y="322684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B72858-D7E3-402F-9E72-89D85AFAC900}"/>
              </a:ext>
            </a:extLst>
          </p:cNvPr>
          <p:cNvSpPr/>
          <p:nvPr/>
        </p:nvSpPr>
        <p:spPr>
          <a:xfrm>
            <a:off x="8440788" y="3226844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EB3C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46C8FD-C7EE-4755-8407-E4105A344DBB}"/>
              </a:ext>
            </a:extLst>
          </p:cNvPr>
          <p:cNvSpPr/>
          <p:nvPr/>
        </p:nvSpPr>
        <p:spPr>
          <a:xfrm>
            <a:off x="3216729" y="4108383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40A6C1-DCE0-4D33-A320-B3101338871C}"/>
              </a:ext>
            </a:extLst>
          </p:cNvPr>
          <p:cNvSpPr/>
          <p:nvPr/>
        </p:nvSpPr>
        <p:spPr>
          <a:xfrm>
            <a:off x="7139861" y="4092331"/>
            <a:ext cx="1436428" cy="3374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C1A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C1A3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502319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157</Words>
  <Application>Microsoft Office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10_Office Theme</vt:lpstr>
      <vt:lpstr>1_Office Theme</vt:lpstr>
      <vt:lpstr>2_Office Theme</vt:lpstr>
      <vt:lpstr>4_Office Theme</vt:lpstr>
      <vt:lpstr>6_Office Theme</vt:lpstr>
      <vt:lpstr>7_Office Theme</vt:lpstr>
      <vt:lpstr>8_Office Theme</vt:lpstr>
      <vt:lpstr>11_Office Theme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NIA STEM Club App Timeline</dc:title>
  <dc:creator>James, Felicia</dc:creator>
  <cp:keywords>CTPClassification=CTP_NT</cp:keywords>
  <cp:lastModifiedBy>James, Felicia</cp:lastModifiedBy>
  <cp:revision>42</cp:revision>
  <dcterms:created xsi:type="dcterms:W3CDTF">2019-12-17T21:01:15Z</dcterms:created>
  <dcterms:modified xsi:type="dcterms:W3CDTF">2019-12-18T01:38:19Z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60e6b64d-1ed4-436f-a014-9c15517b911c</vt:lpwstr>
  </property>
  <property fmtid="{D5CDD505-2E9C-101B-9397-08002B2CF9AE}" pid="3" name="CTP_TimeStamp">
    <vt:lpwstr>2019-12-18 01:38:19Z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