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29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CA2E-D43E-41F6-B5F8-2FDD146B7C15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844BC-0696-4E04-A2F4-A7C6F9A663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330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CA2E-D43E-41F6-B5F8-2FDD146B7C15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844BC-0696-4E04-A2F4-A7C6F9A663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447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CA2E-D43E-41F6-B5F8-2FDD146B7C15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844BC-0696-4E04-A2F4-A7C6F9A663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34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CA2E-D43E-41F6-B5F8-2FDD146B7C15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844BC-0696-4E04-A2F4-A7C6F9A663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257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CA2E-D43E-41F6-B5F8-2FDD146B7C15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844BC-0696-4E04-A2F4-A7C6F9A663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974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CA2E-D43E-41F6-B5F8-2FDD146B7C15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844BC-0696-4E04-A2F4-A7C6F9A663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509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CA2E-D43E-41F6-B5F8-2FDD146B7C15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844BC-0696-4E04-A2F4-A7C6F9A663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552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CA2E-D43E-41F6-B5F8-2FDD146B7C15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844BC-0696-4E04-A2F4-A7C6F9A663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01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CA2E-D43E-41F6-B5F8-2FDD146B7C15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844BC-0696-4E04-A2F4-A7C6F9A663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902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CA2E-D43E-41F6-B5F8-2FDD146B7C15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844BC-0696-4E04-A2F4-A7C6F9A663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31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CA2E-D43E-41F6-B5F8-2FDD146B7C15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844BC-0696-4E04-A2F4-A7C6F9A663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113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C9CA2E-D43E-41F6-B5F8-2FDD146B7C15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5844BC-0696-4E04-A2F4-A7C6F9A663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097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4858B30-3ADA-FBC4-2D60-FBA8A5D47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0265" r="22328"/>
          <a:stretch/>
        </p:blipFill>
        <p:spPr>
          <a:xfrm>
            <a:off x="117928" y="4359828"/>
            <a:ext cx="5054601" cy="576972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3877075-0DDA-D46F-BF89-F1EA076EED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4071" r="18522"/>
          <a:stretch/>
        </p:blipFill>
        <p:spPr>
          <a:xfrm>
            <a:off x="437241" y="-367141"/>
            <a:ext cx="5054601" cy="57697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6D0785D-8FFE-6FBA-C863-B9E2320C3BF6}"/>
              </a:ext>
            </a:extLst>
          </p:cNvPr>
          <p:cNvSpPr txBox="1"/>
          <p:nvPr/>
        </p:nvSpPr>
        <p:spPr>
          <a:xfrm>
            <a:off x="342900" y="29718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760A04-08C1-9E93-A185-B2D16A65EAFF}"/>
              </a:ext>
            </a:extLst>
          </p:cNvPr>
          <p:cNvSpPr txBox="1"/>
          <p:nvPr/>
        </p:nvSpPr>
        <p:spPr>
          <a:xfrm>
            <a:off x="342900" y="471415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592160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2</Words>
  <Application>Microsoft Office PowerPoint</Application>
  <PresentationFormat>A4 Paper (210x297 mm)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NIB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Marko Petek</dc:creator>
  <cp:lastModifiedBy>Marko Petek</cp:lastModifiedBy>
  <cp:revision>3</cp:revision>
  <dcterms:created xsi:type="dcterms:W3CDTF">2025-02-05T17:06:36Z</dcterms:created>
  <dcterms:modified xsi:type="dcterms:W3CDTF">2025-02-05T17:28:01Z</dcterms:modified>
</cp:coreProperties>
</file>