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81974-9BC3-43C1-A251-7F58230CDBA4}" v="2" dt="2024-08-03T14:39:48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Petek" userId="3ce380aa-71e6-45f0-a397-4f3fb37df369" providerId="ADAL" clId="{7F181974-9BC3-43C1-A251-7F58230CDBA4}"/>
    <pc:docChg chg="undo custSel addSld modSld">
      <pc:chgData name="Marko Petek" userId="3ce380aa-71e6-45f0-a397-4f3fb37df369" providerId="ADAL" clId="{7F181974-9BC3-43C1-A251-7F58230CDBA4}" dt="2024-08-04T11:23:28.217" v="108" actId="1036"/>
      <pc:docMkLst>
        <pc:docMk/>
      </pc:docMkLst>
      <pc:sldChg chg="addSp delSp modSp new mod">
        <pc:chgData name="Marko Petek" userId="3ce380aa-71e6-45f0-a397-4f3fb37df369" providerId="ADAL" clId="{7F181974-9BC3-43C1-A251-7F58230CDBA4}" dt="2024-08-04T11:23:28.217" v="108" actId="1036"/>
        <pc:sldMkLst>
          <pc:docMk/>
          <pc:sldMk cId="1359458177" sldId="256"/>
        </pc:sldMkLst>
        <pc:spChg chg="del">
          <ac:chgData name="Marko Petek" userId="3ce380aa-71e6-45f0-a397-4f3fb37df369" providerId="ADAL" clId="{7F181974-9BC3-43C1-A251-7F58230CDBA4}" dt="2024-08-03T14:35:37.361" v="1" actId="478"/>
          <ac:spMkLst>
            <pc:docMk/>
            <pc:sldMk cId="1359458177" sldId="256"/>
            <ac:spMk id="2" creationId="{8A109604-2BF8-B00D-D480-7DC38D1626F8}"/>
          </ac:spMkLst>
        </pc:spChg>
        <pc:spChg chg="del">
          <ac:chgData name="Marko Petek" userId="3ce380aa-71e6-45f0-a397-4f3fb37df369" providerId="ADAL" clId="{7F181974-9BC3-43C1-A251-7F58230CDBA4}" dt="2024-08-03T14:35:37.361" v="1" actId="478"/>
          <ac:spMkLst>
            <pc:docMk/>
            <pc:sldMk cId="1359458177" sldId="256"/>
            <ac:spMk id="3" creationId="{E2E084C9-3008-85E3-5B1C-A1D0556ED15A}"/>
          </ac:spMkLst>
        </pc:spChg>
        <pc:spChg chg="add mod">
          <ac:chgData name="Marko Petek" userId="3ce380aa-71e6-45f0-a397-4f3fb37df369" providerId="ADAL" clId="{7F181974-9BC3-43C1-A251-7F58230CDBA4}" dt="2024-08-04T11:23:28.217" v="108" actId="1036"/>
          <ac:spMkLst>
            <pc:docMk/>
            <pc:sldMk cId="1359458177" sldId="256"/>
            <ac:spMk id="8" creationId="{BA34B84B-433B-9DE3-6985-B55D43829EBC}"/>
          </ac:spMkLst>
        </pc:spChg>
        <pc:picChg chg="add mod">
          <ac:chgData name="Marko Petek" userId="3ce380aa-71e6-45f0-a397-4f3fb37df369" providerId="ADAL" clId="{7F181974-9BC3-43C1-A251-7F58230CDBA4}" dt="2024-08-03T14:39:09.801" v="30" actId="1076"/>
          <ac:picMkLst>
            <pc:docMk/>
            <pc:sldMk cId="1359458177" sldId="256"/>
            <ac:picMk id="5" creationId="{4B0B7FB3-61BA-9419-9AA7-D5160B44C25B}"/>
          </ac:picMkLst>
        </pc:picChg>
        <pc:picChg chg="add mod modCrop">
          <ac:chgData name="Marko Petek" userId="3ce380aa-71e6-45f0-a397-4f3fb37df369" providerId="ADAL" clId="{7F181974-9BC3-43C1-A251-7F58230CDBA4}" dt="2024-08-03T14:38:15.129" v="23" actId="1035"/>
          <ac:picMkLst>
            <pc:docMk/>
            <pc:sldMk cId="1359458177" sldId="256"/>
            <ac:picMk id="7" creationId="{CF72E233-D03F-28EF-AE11-0F38250F84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2924-98CD-DA3B-8C44-A37CBC1C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6D01-6D3C-6429-3361-89C1AE4C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C845-00FD-849C-F8F0-F3D497F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1812-9C9B-4835-350A-120C094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8173-6BB6-08B7-109C-99E9307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F584-BAFD-07EF-29DE-6B3920B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66DE4-02E2-DBC0-C510-F3AC2B5C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8932-A499-D75F-6718-3E03359D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0E40-3587-A453-6DFE-6135B4F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6057-D903-771B-D880-A65D76BA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18BDE-3E04-22A8-424D-F6C090C04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606F-0E4F-E51C-ACC9-14235CEB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6CC1-7348-BDB8-F93D-FF127B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B263-82BB-7D79-8541-A2939786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126A-3CF0-E24B-FEDA-D3AD8446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8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24EF-B81B-72F7-3118-BADD763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564-F556-C484-59B6-2E338581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14F2-0C55-956B-262B-890D8503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82A8-97CA-85BD-729A-0142943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D39F-4B7E-C274-66AA-8EF6718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1873-C928-B172-D6B4-5C629499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0038-9386-319B-4DB0-686403FE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55F2-2825-2D4D-FB72-8090A786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7445-9FCF-ED03-83BE-B62FE9B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F905-CB3D-B598-4AAF-686E072F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26C5-6B0E-6373-458E-7475CD15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C7-D50A-63CC-72E0-A88B592C4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559A-C2BB-4C7A-E7F0-3B4038B7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8A8F-539E-D792-A114-91DFAEA3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EBEFB-8B71-8E3E-72FC-8BDB63D0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DD80-6E4A-3980-12AC-7A3B6E48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9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BDAF-5740-94C1-2C64-67BD6DDC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5EAF-E7DB-43BC-E8E1-1BB39722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95B71-C11D-B8F2-A4E3-3CE2D784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7CC02-915C-17F7-C74B-B90E78248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E11B-BAB0-0435-253C-866F94D11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5EAD9-09B7-8371-5E73-DB097A21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0D3F1-47B9-DB9E-7F5E-BF069AB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F3B1-D68E-E2BC-C2FB-4AD2668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EDBB-F1D7-061C-9549-7AD3DD4C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1252-FD8B-C453-BFCC-4E0E58B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4C1F-E7FE-BBDE-DF17-B093D55C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5193-D062-F2DE-967E-B0759C42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5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17B4A-2B94-421D-10C4-CFDDC3EC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4796-3A78-8A1A-4AA4-18B67590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BD302-4B3A-0F38-4BF9-06B4EC3A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382F-D27A-8BEC-4E2B-42B3F4E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D76D-C8E1-051C-E0B1-80A7DDFF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645F-6FDA-820E-5D37-86E10682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0A3DF-C954-A8DA-61E9-5D5EA3E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C651-E663-9892-A30A-35149D76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BEC4-C46D-8EE1-2E12-AF71E4D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D88-9E39-EF13-9796-0B86E8B2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DC806-3FBC-9C07-866E-9FFAD688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58E99-0B24-32C6-C392-320485F59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2077-E6FF-FE28-9EE6-44A2AE11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39316-FAC4-9874-A0D3-A9293811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CC22-CBFC-3277-37C8-747C5DFE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6121-DDDB-7519-46F0-2FCC5864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366F-2B08-C30E-9D0E-A29B9B1F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72B7-584A-EB17-5CCC-3AE449253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CFD65-4F85-4D17-AC1C-815311F3362F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16C5-1396-8029-B8F9-D18F3F23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1F09-13B9-FFB3-8CEA-6ECD2697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EBBA1-EE5A-409A-A5F4-99DB572EC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B0B7FB3-61BA-9419-9AA7-D5160B44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077" y="133812"/>
            <a:ext cx="10058400" cy="54430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F72E233-D03F-28EF-AE11-0F38250F8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914"/>
          <a:stretch/>
        </p:blipFill>
        <p:spPr>
          <a:xfrm>
            <a:off x="0" y="133812"/>
            <a:ext cx="6948946" cy="5443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4B84B-433B-9DE3-6985-B55D43829EBC}"/>
              </a:ext>
            </a:extLst>
          </p:cNvPr>
          <p:cNvSpPr txBox="1"/>
          <p:nvPr/>
        </p:nvSpPr>
        <p:spPr>
          <a:xfrm>
            <a:off x="1806498" y="289933"/>
            <a:ext cx="5936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        LOW SALINITY				        HIGH SALINITY</a:t>
            </a:r>
          </a:p>
        </p:txBody>
      </p:sp>
    </p:spTree>
    <p:extLst>
      <p:ext uri="{BB962C8B-B14F-4D97-AF65-F5344CB8AC3E}">
        <p14:creationId xmlns:p14="http://schemas.microsoft.com/office/powerpoint/2010/main" val="135945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Petek</dc:creator>
  <cp:lastModifiedBy>Marko Petek</cp:lastModifiedBy>
  <cp:revision>1</cp:revision>
  <dcterms:created xsi:type="dcterms:W3CDTF">2024-08-03T14:35:32Z</dcterms:created>
  <dcterms:modified xsi:type="dcterms:W3CDTF">2024-08-04T11:23:42Z</dcterms:modified>
</cp:coreProperties>
</file>