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D8A-57D5-259A-AA9D-6B12C6342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3790C-8451-BB3C-5500-636322928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FEAA9-38F0-107D-9AE0-4B1D42D7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BE3F-1043-20DD-CD5B-33C310966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49B1-6CF3-1C46-266B-E483A3B5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5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0545-410C-8A48-EC27-ECE98993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B3E38-F72E-9BCA-CD7C-4F28C53A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C9F6-7E16-09DB-0068-E4A9E143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FBE2A-A5F2-3BDB-22E1-953C62B0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4C11-4498-CB08-3AEB-D4150F42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1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2457EA-7B59-7FEE-2D5C-95A295821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EBABF-A82F-744E-7D91-567F13FD9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CD40A-EB26-9967-486D-04C13F12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A000-647C-51EF-1543-3326BC92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66DA7-8276-4C9B-64CF-24A84F16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38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592B-BD9B-7D70-C4AB-BF1777FE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CE6C7-67FC-5069-932C-0944C7164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CCF2-E777-7F67-4ACC-B78462BF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56E7-1110-11F6-DA4B-67505630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BA8B7-310A-6966-34C3-09EA1A12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4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82F1-A8B1-0A8C-5DEC-9D55F764C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0899A-1270-713F-88B1-D43149A7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222E-165D-DD8B-63E0-D00938DE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89622-F907-8CD5-7936-05599FF8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A262-18CF-2274-74B9-39AF4592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34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F887-CB7D-A2D1-9FC2-833DB1FE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AFAC-D4DD-04E4-C5AF-3B28CEC9C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14B2D-39CC-187A-8D09-BD2885FB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E32E3-7E70-CD98-ECC8-5CFCC261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91D02-3785-A07E-0CC3-B405F20D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C650C-798D-6A08-8D32-8DF9C2C8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953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690A-C850-831D-7A6B-26BF6BF9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71973-D784-3880-B684-0D87A7EB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CCA1A-CC09-D355-50E9-89C9820B0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BE311-76FB-7DDC-6602-F48EAFB59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4B260-909B-B4A8-62F2-EAA43F44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3A4840-1658-D75C-1089-35B2A6CB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8722D-D00E-E0E5-6AF6-CA25BD81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E1E8A-A0C0-6110-9F02-79E7936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31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FB65-4643-3205-C45F-4D18AC61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56896-1A45-FE99-D416-ECD18943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505EF-2AD2-2481-867B-2929605D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85C2-86F9-0D29-A47B-458E964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59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8607A7-5041-2FAA-1374-ABBA49FB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0D76D-B742-B8E2-D44A-0AEAB072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A5591-9FD9-2818-D5A4-510A4EBD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7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B2C8-DAE9-BDA6-FC34-19FEFD51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6FB7E-AFAB-98C2-3CE4-AAADF3CD5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FE3C4-DA8E-6AA2-D810-8713727A2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C801F-E2D5-7CB7-C6A8-459F9B09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ABB6D-9C3D-1B34-A5D6-F6F2A3D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C5657-AE40-365C-0E95-43FCF685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82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FB03-0070-6D17-CB8F-D0B7ECBC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6F4CD-FA76-57C5-FF93-17791A35A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54273-1D7C-1992-5CE8-254220A2C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C2083-C2FA-A944-B813-75ED8908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B3E8-451F-E1DF-F45E-81067BC0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0AF4B-7E37-5B57-47AE-F9E06AEB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6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97052-44EF-4028-0F52-FE709158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BF46-13A9-B308-DF0D-514B1C06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4193-62EE-9924-7411-07A9E00A3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2F3C-69CB-4845-B40C-0620AC22519D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43BE-83A9-777D-EA6B-757776B2C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79A7-D06D-26D2-C705-4315D16CD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62B90-C992-4498-AA37-CE7880D623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6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9B1666-CED6-78EA-2D03-23407DF85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64558"/>
              </p:ext>
            </p:extLst>
          </p:nvPr>
        </p:nvGraphicFramePr>
        <p:xfrm>
          <a:off x="2599924" y="1005526"/>
          <a:ext cx="7068183" cy="54345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28216">
                  <a:extLst>
                    <a:ext uri="{9D8B030D-6E8A-4147-A177-3AD203B41FA5}">
                      <a16:colId xmlns:a16="http://schemas.microsoft.com/office/drawing/2014/main" val="1106480151"/>
                    </a:ext>
                  </a:extLst>
                </a:gridCol>
                <a:gridCol w="1456452">
                  <a:extLst>
                    <a:ext uri="{9D8B030D-6E8A-4147-A177-3AD203B41FA5}">
                      <a16:colId xmlns:a16="http://schemas.microsoft.com/office/drawing/2014/main" val="763964800"/>
                    </a:ext>
                  </a:extLst>
                </a:gridCol>
                <a:gridCol w="1394582">
                  <a:extLst>
                    <a:ext uri="{9D8B030D-6E8A-4147-A177-3AD203B41FA5}">
                      <a16:colId xmlns:a16="http://schemas.microsoft.com/office/drawing/2014/main" val="1417322250"/>
                    </a:ext>
                  </a:extLst>
                </a:gridCol>
                <a:gridCol w="1237109">
                  <a:extLst>
                    <a:ext uri="{9D8B030D-6E8A-4147-A177-3AD203B41FA5}">
                      <a16:colId xmlns:a16="http://schemas.microsoft.com/office/drawing/2014/main" val="3422861869"/>
                    </a:ext>
                  </a:extLst>
                </a:gridCol>
                <a:gridCol w="1014761">
                  <a:extLst>
                    <a:ext uri="{9D8B030D-6E8A-4147-A177-3AD203B41FA5}">
                      <a16:colId xmlns:a16="http://schemas.microsoft.com/office/drawing/2014/main" val="3169427852"/>
                    </a:ext>
                  </a:extLst>
                </a:gridCol>
                <a:gridCol w="1037063">
                  <a:extLst>
                    <a:ext uri="{9D8B030D-6E8A-4147-A177-3AD203B41FA5}">
                      <a16:colId xmlns:a16="http://schemas.microsoft.com/office/drawing/2014/main" val="2953279358"/>
                    </a:ext>
                  </a:extLst>
                </a:gridCol>
              </a:tblGrid>
              <a:tr h="383521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err="1">
                          <a:effectLst/>
                        </a:rPr>
                        <a:t>SampleID</a:t>
                      </a:r>
                      <a:endParaRPr lang="sl-S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err="1">
                          <a:effectLst/>
                        </a:rPr>
                        <a:t>Sample_name</a:t>
                      </a:r>
                      <a:endParaRPr lang="sl-S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err="1">
                          <a:effectLst/>
                        </a:rPr>
                        <a:t>Date_of_sampling</a:t>
                      </a:r>
                      <a:endParaRPr lang="sl-S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l-SI" sz="1400" u="none" strike="noStrike" dirty="0" err="1">
                          <a:effectLst/>
                        </a:rPr>
                        <a:t>Seqs</a:t>
                      </a:r>
                      <a:r>
                        <a:rPr lang="sl-SI" sz="1400" u="none" strike="noStrike" dirty="0">
                          <a:effectLst/>
                        </a:rPr>
                        <a:t>. </a:t>
                      </a:r>
                      <a:r>
                        <a:rPr lang="sl-SI" sz="1400" u="none" strike="noStrike" dirty="0" err="1">
                          <a:effectLst/>
                        </a:rPr>
                        <a:t>unclass</a:t>
                      </a:r>
                      <a:r>
                        <a:rPr lang="sl-SI" sz="1400" u="none" strike="noStrike" dirty="0">
                          <a:effectLst/>
                        </a:rPr>
                        <a:t>.</a:t>
                      </a:r>
                      <a:endParaRPr lang="sl-S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l-SI" sz="1400" u="none" strike="noStrike" dirty="0" err="1">
                          <a:effectLst/>
                        </a:rPr>
                        <a:t>Seqs</a:t>
                      </a:r>
                      <a:r>
                        <a:rPr lang="sl-SI" sz="1400" u="none" strike="noStrike" dirty="0">
                          <a:effectLst/>
                        </a:rPr>
                        <a:t>. </a:t>
                      </a:r>
                      <a:r>
                        <a:rPr lang="sl-SI" sz="1400" u="none" strike="noStrike" dirty="0" err="1">
                          <a:effectLst/>
                        </a:rPr>
                        <a:t>class</a:t>
                      </a:r>
                      <a:r>
                        <a:rPr lang="sl-SI" sz="1400" u="none" strike="noStrike" dirty="0">
                          <a:effectLst/>
                        </a:rPr>
                        <a:t>.</a:t>
                      </a:r>
                      <a:endParaRPr lang="sl-S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sl-SI" sz="1400" u="none" strike="noStrike" dirty="0" err="1">
                          <a:effectLst/>
                        </a:rPr>
                        <a:t>Seqs</a:t>
                      </a:r>
                      <a:r>
                        <a:rPr lang="sl-SI" sz="1400" u="none" strike="noStrike" dirty="0">
                          <a:effectLst/>
                        </a:rPr>
                        <a:t>. </a:t>
                      </a:r>
                      <a:r>
                        <a:rPr lang="sl-SI" sz="1400" u="none" strike="noStrike" dirty="0" err="1">
                          <a:effectLst/>
                        </a:rPr>
                        <a:t>filtered</a:t>
                      </a:r>
                      <a:endParaRPr lang="sl-SI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/>
                </a:tc>
                <a:extLst>
                  <a:ext uri="{0D108BD9-81ED-4DB2-BD59-A6C34878D82A}">
                    <a16:rowId xmlns:a16="http://schemas.microsoft.com/office/drawing/2014/main" val="8668269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SOL001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Petola_1.1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04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53%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1%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246162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Petola_1.2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04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53%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0%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14054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SOL003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Petola_1.3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04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53%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1%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60776348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SOL004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Petola_1.4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04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0%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76735854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Petola_2.1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05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54%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46%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0%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09961555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Petola_2.2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05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43%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0%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68473144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SOL007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Petola_2.3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05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54%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46%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1%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756377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Petola_2.4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05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59%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0%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740068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SOL009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Petola_3.1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07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53%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4689860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SOL010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Petola_3.2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07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5818697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SOL012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Petola_3.4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07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226021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Petola_3.3b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07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56%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44%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68200746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Petola_4.1b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08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43%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70437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SOL023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Petola_4.2b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08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49%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6834466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SOL024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Petola_4.3b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08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565215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Petola_4.5b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08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46%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54%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1187317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SOL019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Petola_5.1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09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49%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8137333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Petola_5.2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09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46%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54%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2938218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SOL021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Petola_5.3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09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51%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49%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69028793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SOL032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Petola_5.4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09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48%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52%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1098295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SOL033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 dirty="0">
                          <a:effectLst/>
                        </a:rPr>
                        <a:t>Petola_5.5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09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21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45%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0%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313403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SOL034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>
                          <a:effectLst/>
                        </a:rPr>
                        <a:t>Brine_1_12c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08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00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44%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56%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27029787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>
                          <a:effectLst/>
                        </a:rPr>
                        <a:t>SOL035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l-SI" sz="1400" u="none" strike="noStrike">
                          <a:effectLst/>
                        </a:rPr>
                        <a:t>Brine_2_28c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2023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07</a:t>
                      </a:r>
                      <a:r>
                        <a:rPr lang="en-US" sz="1400" u="none" strike="noStrike" dirty="0">
                          <a:effectLst/>
                        </a:rPr>
                        <a:t>-</a:t>
                      </a:r>
                      <a:r>
                        <a:rPr lang="sl-SI" sz="1400" u="none" strike="noStrike" dirty="0">
                          <a:effectLst/>
                        </a:rPr>
                        <a:t>00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43%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57%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2%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896958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22EBD0C-A9AC-1EEE-A60E-C0FC96B9336A}"/>
              </a:ext>
            </a:extLst>
          </p:cNvPr>
          <p:cNvSpPr txBox="1"/>
          <p:nvPr/>
        </p:nvSpPr>
        <p:spPr>
          <a:xfrm>
            <a:off x="4079674" y="303439"/>
            <a:ext cx="4336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Centrifuge taxonomic classification of reads</a:t>
            </a:r>
          </a:p>
          <a:p>
            <a:pPr algn="ctr"/>
            <a:r>
              <a:rPr lang="en-GB" b="1" dirty="0"/>
              <a:t>(</a:t>
            </a:r>
            <a:r>
              <a:rPr lang="en-GB" b="1" dirty="0" err="1"/>
              <a:t>Recentrifuge</a:t>
            </a:r>
            <a:r>
              <a:rPr lang="en-GB" b="1" dirty="0"/>
              <a:t> report)</a:t>
            </a:r>
          </a:p>
        </p:txBody>
      </p:sp>
    </p:spTree>
    <p:extLst>
      <p:ext uri="{BB962C8B-B14F-4D97-AF65-F5344CB8AC3E}">
        <p14:creationId xmlns:p14="http://schemas.microsoft.com/office/powerpoint/2010/main" val="312567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4A0B46-0C95-53D3-2896-D466E4966270}"/>
              </a:ext>
            </a:extLst>
          </p:cNvPr>
          <p:cNvSpPr txBox="1"/>
          <p:nvPr/>
        </p:nvSpPr>
        <p:spPr>
          <a:xfrm>
            <a:off x="1337169" y="111730"/>
            <a:ext cx="3465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PETOLA samples</a:t>
            </a:r>
          </a:p>
          <a:p>
            <a:pPr algn="ctr"/>
            <a:r>
              <a:rPr lang="en-GB" b="1" dirty="0"/>
              <a:t>shared taxa among all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Recentrifuge</a:t>
            </a:r>
            <a:r>
              <a:rPr lang="en-GB" dirty="0"/>
              <a:t> SHARED_SUMMARY)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8ADC1E-B9B6-F463-FFD1-1047813A29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54"/>
          <a:stretch/>
        </p:blipFill>
        <p:spPr>
          <a:xfrm>
            <a:off x="0" y="1290250"/>
            <a:ext cx="7820722" cy="532571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CB986F8-5DE7-2368-3EC9-18F99FF1D62E}"/>
              </a:ext>
            </a:extLst>
          </p:cNvPr>
          <p:cNvGrpSpPr/>
          <p:nvPr/>
        </p:nvGrpSpPr>
        <p:grpSpPr>
          <a:xfrm>
            <a:off x="6140094" y="936702"/>
            <a:ext cx="6338377" cy="5327238"/>
            <a:chOff x="5972825" y="379141"/>
            <a:chExt cx="6338377" cy="53272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0F6A1A8-FC7B-6146-6923-62BE810B0E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8240" r="24347"/>
            <a:stretch/>
          </p:blipFill>
          <p:spPr>
            <a:xfrm>
              <a:off x="5972825" y="379141"/>
              <a:ext cx="5780560" cy="53272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B059E9-AA5E-F634-06C8-1C2A3092D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743" r="-1904"/>
            <a:stretch/>
          </p:blipFill>
          <p:spPr>
            <a:xfrm>
              <a:off x="10950498" y="379141"/>
              <a:ext cx="1360704" cy="532723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C9CDFC5-65E8-E801-4CA3-0163BBB572A5}"/>
              </a:ext>
            </a:extLst>
          </p:cNvPr>
          <p:cNvSpPr txBox="1"/>
          <p:nvPr/>
        </p:nvSpPr>
        <p:spPr>
          <a:xfrm>
            <a:off x="7297497" y="55975"/>
            <a:ext cx="34657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BRINE samples</a:t>
            </a:r>
          </a:p>
          <a:p>
            <a:pPr algn="ctr"/>
            <a:r>
              <a:rPr lang="en-GB" b="1" dirty="0"/>
              <a:t>shared taxa among the two</a:t>
            </a:r>
          </a:p>
          <a:p>
            <a:pPr algn="ctr"/>
            <a:r>
              <a:rPr lang="en-GB" dirty="0"/>
              <a:t>(</a:t>
            </a:r>
            <a:r>
              <a:rPr lang="en-GB" dirty="0" err="1"/>
              <a:t>Recentrifuge</a:t>
            </a:r>
            <a:r>
              <a:rPr lang="en-GB" dirty="0"/>
              <a:t> SHARED_SUMMARY)</a:t>
            </a:r>
          </a:p>
        </p:txBody>
      </p:sp>
    </p:spTree>
    <p:extLst>
      <p:ext uri="{BB962C8B-B14F-4D97-AF65-F5344CB8AC3E}">
        <p14:creationId xmlns:p14="http://schemas.microsoft.com/office/powerpoint/2010/main" val="222291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399</Words>
  <Application>Microsoft Office PowerPoint</Application>
  <PresentationFormat>Widescreen</PresentationFormat>
  <Paragraphs>152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NIB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 Petek</dc:creator>
  <cp:lastModifiedBy>Marko Petek</cp:lastModifiedBy>
  <cp:revision>10</cp:revision>
  <dcterms:created xsi:type="dcterms:W3CDTF">2024-02-26T16:28:20Z</dcterms:created>
  <dcterms:modified xsi:type="dcterms:W3CDTF">2024-02-26T18:58:37Z</dcterms:modified>
</cp:coreProperties>
</file>