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0" r:id="rId4"/>
    <p:sldId id="257" r:id="rId5"/>
    <p:sldId id="258" r:id="rId6"/>
    <p:sldId id="259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iBbnMDVASeWJ4Lfzu4h9IrUAuK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26965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8820ad0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e8820ad0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601670" y="2054656"/>
            <a:ext cx="7940660" cy="12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Font typeface="Calibri"/>
              <a:buNone/>
              <a:defRPr sz="3600">
                <a:solidFill>
                  <a:srgbClr val="92D05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601670" y="3409911"/>
            <a:ext cx="7940660" cy="1088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1670604" y="527605"/>
            <a:ext cx="7024429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Font typeface="Calibri"/>
              <a:buNone/>
              <a:defRPr sz="3600">
                <a:solidFill>
                  <a:srgbClr val="92D05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1670605" y="1443835"/>
            <a:ext cx="7024429" cy="427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448965" y="1138425"/>
            <a:ext cx="8229600" cy="45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Font typeface="Calibri"/>
              <a:buNone/>
              <a:defRPr sz="3600">
                <a:solidFill>
                  <a:srgbClr val="92D05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448965" y="1749245"/>
            <a:ext cx="8229600" cy="381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448965" y="1138425"/>
            <a:ext cx="8229600" cy="532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Font typeface="Calibri"/>
              <a:buNone/>
              <a:defRPr sz="3600">
                <a:solidFill>
                  <a:srgbClr val="92D05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1"/>
          </p:nvPr>
        </p:nvSpPr>
        <p:spPr>
          <a:xfrm>
            <a:off x="448965" y="1749245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2"/>
          </p:nvPr>
        </p:nvSpPr>
        <p:spPr>
          <a:xfrm>
            <a:off x="448965" y="2379108"/>
            <a:ext cx="4040188" cy="3035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3"/>
          </p:nvPr>
        </p:nvSpPr>
        <p:spPr>
          <a:xfrm>
            <a:off x="4636790" y="1749245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4"/>
          </p:nvPr>
        </p:nvSpPr>
        <p:spPr>
          <a:xfrm>
            <a:off x="4636790" y="2379108"/>
            <a:ext cx="4041775" cy="3035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4168213" y="1690255"/>
            <a:ext cx="7940660" cy="122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4400"/>
              <a:buFont typeface="Calibri"/>
              <a:buNone/>
            </a:pPr>
            <a:r>
              <a:rPr lang="en-US" sz="4400" dirty="0" smtClean="0"/>
              <a:t>DBT on </a:t>
            </a:r>
            <a:br>
              <a:rPr lang="en-US" sz="4400" dirty="0" smtClean="0"/>
            </a:br>
            <a:r>
              <a:rPr lang="en-US" sz="4400" dirty="0" smtClean="0"/>
              <a:t>Field Demonstration</a:t>
            </a:r>
            <a:endParaRPr sz="4400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2683797" y="3280229"/>
            <a:ext cx="7940660" cy="1668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000" dirty="0" smtClean="0"/>
              <a:t>Directorate of Agriculture and Food Production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000" dirty="0" smtClean="0"/>
              <a:t>&amp;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000" dirty="0" smtClean="0"/>
              <a:t>National </a:t>
            </a:r>
            <a:r>
              <a:rPr lang="en-US" sz="2000" dirty="0" smtClean="0"/>
              <a:t>I</a:t>
            </a:r>
            <a:r>
              <a:rPr lang="en-US" sz="2000" dirty="0" smtClean="0"/>
              <a:t>nformatics </a:t>
            </a:r>
            <a:r>
              <a:rPr lang="en-US" sz="2000" dirty="0" smtClean="0"/>
              <a:t>C</a:t>
            </a:r>
            <a:r>
              <a:rPr lang="en-US" sz="2000" dirty="0" smtClean="0"/>
              <a:t>entre , </a:t>
            </a:r>
            <a:r>
              <a:rPr lang="en-US" sz="2000" dirty="0" err="1" smtClean="0"/>
              <a:t>Odisha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712167" y="360219"/>
            <a:ext cx="7024429" cy="95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Font typeface="Calibri"/>
              <a:buNone/>
            </a:pPr>
            <a:r>
              <a:rPr lang="en-US" sz="4000" dirty="0" smtClean="0"/>
              <a:t>Schemes Involved</a:t>
            </a:r>
            <a:endParaRPr sz="4000" dirty="0"/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1781441" y="1499253"/>
            <a:ext cx="7024429" cy="427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 smtClean="0"/>
              <a:t>RKVY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 smtClean="0"/>
              <a:t>NFSM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 smtClean="0"/>
              <a:t>NFSM(OS)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 smtClean="0"/>
              <a:t>State Plan</a:t>
            </a:r>
          </a:p>
        </p:txBody>
      </p:sp>
    </p:spTree>
    <p:extLst>
      <p:ext uri="{BB962C8B-B14F-4D97-AF65-F5344CB8AC3E}">
        <p14:creationId xmlns:p14="http://schemas.microsoft.com/office/powerpoint/2010/main" val="39129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698312" y="332510"/>
            <a:ext cx="7024429" cy="95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Font typeface="Calibri"/>
              <a:buNone/>
            </a:pPr>
            <a:r>
              <a:rPr lang="en-US" sz="4000" dirty="0" smtClean="0"/>
              <a:t>State Holder </a:t>
            </a:r>
            <a:r>
              <a:rPr lang="en-US" sz="4000" dirty="0"/>
              <a:t>A</a:t>
            </a:r>
            <a:r>
              <a:rPr lang="en-US" sz="4000" dirty="0" smtClean="0"/>
              <a:t>ssociated</a:t>
            </a:r>
            <a:endParaRPr sz="4000" dirty="0"/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1795295" y="1471545"/>
            <a:ext cx="7024429" cy="427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 smtClean="0"/>
              <a:t>CDAO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 smtClean="0"/>
              <a:t>ADO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 smtClean="0"/>
              <a:t>BAO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 smtClean="0"/>
              <a:t>VAW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 smtClean="0"/>
              <a:t>OSSC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 smtClean="0"/>
              <a:t>Registered Dealers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 smtClean="0"/>
              <a:t>Registered Farmers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750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0" y="207817"/>
            <a:ext cx="8229600" cy="1780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3200" dirty="0">
                <a:solidFill>
                  <a:schemeClr val="bg1"/>
                </a:solidFill>
              </a:rPr>
              <a:t>Work Flow</a:t>
            </a:r>
            <a:endParaRPr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Demonstration\Demonstration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54" y="-1"/>
            <a:ext cx="669174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8820ad06d_0_3"/>
          <p:cNvSpPr txBox="1">
            <a:spLocks noGrp="1"/>
          </p:cNvSpPr>
          <p:nvPr>
            <p:ph type="body" idx="1"/>
          </p:nvPr>
        </p:nvSpPr>
        <p:spPr>
          <a:xfrm>
            <a:off x="-10" y="1008045"/>
            <a:ext cx="8229600" cy="3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         Mobile 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     Application</a:t>
            </a:r>
            <a:endParaRPr/>
          </a:p>
        </p:txBody>
      </p:sp>
      <p:pic>
        <p:nvPicPr>
          <p:cNvPr id="104" name="Google Shape;104;ge8820ad06d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96613" y="1090675"/>
            <a:ext cx="5767325" cy="57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 descr="D:\Demonstration\Demonstration-Mobile-App (2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473" y="0"/>
            <a:ext cx="55649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2875951" y="2521527"/>
            <a:ext cx="7024429" cy="95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Font typeface="Calibri"/>
              <a:buNone/>
            </a:pPr>
            <a:r>
              <a:rPr lang="en-US" sz="6000" dirty="0" smtClean="0"/>
              <a:t>Thank You</a:t>
            </a:r>
            <a:endParaRPr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42</Words>
  <Application>Microsoft Office PowerPoint</Application>
  <PresentationFormat>On-screen Show (4:3)</PresentationFormat>
  <Paragraphs>27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DBT on  Field Demonstration</vt:lpstr>
      <vt:lpstr>Schemes Involved</vt:lpstr>
      <vt:lpstr>State Holder Associated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DEMONSTRATION</dc:title>
  <dc:creator>Julian</dc:creator>
  <cp:lastModifiedBy>DELL</cp:lastModifiedBy>
  <cp:revision>7</cp:revision>
  <dcterms:created xsi:type="dcterms:W3CDTF">2013-08-21T19:17:07Z</dcterms:created>
  <dcterms:modified xsi:type="dcterms:W3CDTF">2021-08-27T07:32:03Z</dcterms:modified>
</cp:coreProperties>
</file>