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222"/>
      </p:cViewPr>
      <p:guideLst>
        <p:guide pos="166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8C041-4C7D-466A-A32F-B3F6CA7395E6}"/>
              </a:ext>
            </a:extLst>
          </p:cNvPr>
          <p:cNvSpPr txBox="1"/>
          <p:nvPr userDrawn="1"/>
        </p:nvSpPr>
        <p:spPr>
          <a:xfrm>
            <a:off x="391987" y="2786182"/>
            <a:ext cx="401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계획서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1DC11B-9223-42BF-8668-DACADD125FEA}"/>
              </a:ext>
            </a:extLst>
          </p:cNvPr>
          <p:cNvGrpSpPr/>
          <p:nvPr userDrawn="1"/>
        </p:nvGrpSpPr>
        <p:grpSpPr>
          <a:xfrm>
            <a:off x="6175776" y="2193551"/>
            <a:ext cx="5286894" cy="2108591"/>
            <a:chOff x="3249538" y="659169"/>
            <a:chExt cx="5286894" cy="21085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18937-8FD3-4F83-937D-7D0583D75B82}"/>
                </a:ext>
              </a:extLst>
            </p:cNvPr>
            <p:cNvSpPr txBox="1"/>
            <p:nvPr userDrawn="1"/>
          </p:nvSpPr>
          <p:spPr>
            <a:xfrm>
              <a:off x="3249538" y="659169"/>
              <a:ext cx="4431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지원 연구 과제 명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CF1092B-7F3C-48F4-A662-F30029BE9141}"/>
                </a:ext>
              </a:extLst>
            </p:cNvPr>
            <p:cNvCxnSpPr/>
            <p:nvPr userDrawn="1"/>
          </p:nvCxnSpPr>
          <p:spPr>
            <a:xfrm>
              <a:off x="3249538" y="1579420"/>
              <a:ext cx="528689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D6895E-BC88-49D9-B19C-8452B169C67B}"/>
                </a:ext>
              </a:extLst>
            </p:cNvPr>
            <p:cNvSpPr txBox="1"/>
            <p:nvPr userDrawn="1"/>
          </p:nvSpPr>
          <p:spPr>
            <a:xfrm>
              <a:off x="3249538" y="1847509"/>
              <a:ext cx="4431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팀원 이름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08057B8-CF20-4377-8BFA-274E2FB235D1}"/>
                </a:ext>
              </a:extLst>
            </p:cNvPr>
            <p:cNvCxnSpPr/>
            <p:nvPr userDrawn="1"/>
          </p:nvCxnSpPr>
          <p:spPr>
            <a:xfrm>
              <a:off x="3249538" y="2767760"/>
              <a:ext cx="528689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9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F9B2F4-60E6-4887-AE85-0A85CD4539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33" y="6230013"/>
            <a:ext cx="1153786" cy="4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21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2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FDA0B3-C90F-4860-87D2-5CAABD06BF4F}"/>
              </a:ext>
            </a:extLst>
          </p:cNvPr>
          <p:cNvSpPr/>
          <p:nvPr/>
        </p:nvSpPr>
        <p:spPr>
          <a:xfrm>
            <a:off x="95611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 image/prototype 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6444F-5244-42EE-9BDE-A3D7F900E7AA}"/>
              </a:ext>
            </a:extLst>
          </p:cNvPr>
          <p:cNvSpPr txBox="1"/>
          <p:nvPr/>
        </p:nvSpPr>
        <p:spPr>
          <a:xfrm>
            <a:off x="276042" y="312560"/>
            <a:ext cx="43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아이디어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EACA76-7702-40B1-A91A-A244CC72EF72}"/>
              </a:ext>
            </a:extLst>
          </p:cNvPr>
          <p:cNvSpPr/>
          <p:nvPr/>
        </p:nvSpPr>
        <p:spPr>
          <a:xfrm>
            <a:off x="4419450" y="40215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</p:spTree>
    <p:extLst>
      <p:ext uri="{BB962C8B-B14F-4D97-AF65-F5344CB8AC3E}">
        <p14:creationId xmlns:p14="http://schemas.microsoft.com/office/powerpoint/2010/main" val="132579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FE0D09-7852-4464-B24C-6CF8630A84DF}"/>
              </a:ext>
            </a:extLst>
          </p:cNvPr>
          <p:cNvSpPr/>
          <p:nvPr/>
        </p:nvSpPr>
        <p:spPr>
          <a:xfrm>
            <a:off x="95611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인력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운영 계획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계획 일정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지원비 사용 계획 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91DD27-42F9-4624-AB36-9215B123D643}"/>
              </a:ext>
            </a:extLst>
          </p:cNvPr>
          <p:cNvSpPr/>
          <p:nvPr/>
        </p:nvSpPr>
        <p:spPr>
          <a:xfrm>
            <a:off x="4582010" y="39199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756F-730A-4661-B200-8C2E9E6E8511}"/>
              </a:ext>
            </a:extLst>
          </p:cNvPr>
          <p:cNvSpPr txBox="1"/>
          <p:nvPr/>
        </p:nvSpPr>
        <p:spPr>
          <a:xfrm>
            <a:off x="276041" y="312560"/>
            <a:ext cx="4773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수행 계획</a:t>
            </a:r>
          </a:p>
        </p:txBody>
      </p:sp>
    </p:spTree>
    <p:extLst>
      <p:ext uri="{BB962C8B-B14F-4D97-AF65-F5344CB8AC3E}">
        <p14:creationId xmlns:p14="http://schemas.microsoft.com/office/powerpoint/2010/main" val="5824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57E3FB-6BFC-43C6-AD81-B2DE5AA83BA7}"/>
              </a:ext>
            </a:extLst>
          </p:cNvPr>
          <p:cNvSpPr txBox="1"/>
          <p:nvPr/>
        </p:nvSpPr>
        <p:spPr>
          <a:xfrm>
            <a:off x="276041" y="312560"/>
            <a:ext cx="423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내용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FE230B-E9AA-4046-B37C-CCA8E82DB1B9}"/>
              </a:ext>
            </a:extLst>
          </p:cNvPr>
          <p:cNvSpPr/>
          <p:nvPr/>
        </p:nvSpPr>
        <p:spPr>
          <a:xfrm>
            <a:off x="95611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추가 내용 자유롭게 작성</a:t>
            </a:r>
            <a:endParaRPr lang="en-US" altLang="ko-KR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분량 자유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2D30EE-F395-40B4-9512-3D99DC28C49F}"/>
              </a:ext>
            </a:extLst>
          </p:cNvPr>
          <p:cNvSpPr/>
          <p:nvPr/>
        </p:nvSpPr>
        <p:spPr>
          <a:xfrm>
            <a:off x="2798649" y="40215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</a:t>
            </a:r>
          </a:p>
        </p:txBody>
      </p:sp>
    </p:spTree>
    <p:extLst>
      <p:ext uri="{BB962C8B-B14F-4D97-AF65-F5344CB8AC3E}">
        <p14:creationId xmlns:p14="http://schemas.microsoft.com/office/powerpoint/2010/main" val="171376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55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박하은님(Effy)/역량혁신팀</dc:creator>
  <cp:lastModifiedBy>허세정님/역량혁신팀</cp:lastModifiedBy>
  <cp:revision>18</cp:revision>
  <dcterms:created xsi:type="dcterms:W3CDTF">2021-04-15T00:24:41Z</dcterms:created>
  <dcterms:modified xsi:type="dcterms:W3CDTF">2024-04-17T09:47:27Z</dcterms:modified>
</cp:coreProperties>
</file>