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81" r:id="rId5"/>
    <p:sldId id="294" r:id="rId6"/>
    <p:sldId id="292" r:id="rId7"/>
    <p:sldId id="295" r:id="rId8"/>
    <p:sldId id="296" r:id="rId9"/>
    <p:sldId id="293" r:id="rId10"/>
    <p:sldId id="299" r:id="rId11"/>
    <p:sldId id="279" r:id="rId12"/>
    <p:sldId id="275" r:id="rId13"/>
    <p:sldId id="301" r:id="rId14"/>
    <p:sldId id="303" r:id="rId15"/>
    <p:sldId id="304" r:id="rId16"/>
    <p:sldId id="276" r:id="rId17"/>
    <p:sldId id="283" r:id="rId18"/>
    <p:sldId id="298" r:id="rId19"/>
    <p:sldId id="287" r:id="rId20"/>
    <p:sldId id="277" r:id="rId21"/>
    <p:sldId id="305" r:id="rId22"/>
    <p:sldId id="306" r:id="rId23"/>
    <p:sldId id="307" r:id="rId24"/>
    <p:sldId id="308" r:id="rId25"/>
    <p:sldId id="265" r:id="rId26"/>
    <p:sldId id="297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E2EC"/>
    <a:srgbClr val="24535E"/>
    <a:srgbClr val="324D50"/>
    <a:srgbClr val="718EA0"/>
    <a:srgbClr val="6C899B"/>
    <a:srgbClr val="F3F9FB"/>
    <a:srgbClr val="F9FCFD"/>
    <a:srgbClr val="23B0C3"/>
    <a:srgbClr val="146772"/>
    <a:srgbClr val="D0C6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509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2024-10-04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182881" y="320841"/>
            <a:ext cx="12009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spc="-150" dirty="0" smtClean="0">
                <a:solidFill>
                  <a:schemeClr val="bg1"/>
                </a:solidFill>
              </a:rPr>
              <a:t>STREET Data </a:t>
            </a:r>
            <a:r>
              <a:rPr lang="ko-KR" altLang="en-US" sz="5400" spc="-150" dirty="0" smtClean="0">
                <a:solidFill>
                  <a:schemeClr val="bg1"/>
                </a:solidFill>
              </a:rPr>
              <a:t>분석 및 연구 진행 과정</a:t>
            </a:r>
            <a:endParaRPr lang="ko-KR" altLang="en-US" sz="54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242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chemeClr val="bg1"/>
                </a:solidFill>
              </a:rPr>
              <a:t>발표자 </a:t>
            </a:r>
            <a:r>
              <a:rPr lang="en-US" altLang="ko-KR" sz="1400" dirty="0" smtClean="0">
                <a:solidFill>
                  <a:schemeClr val="bg1"/>
                </a:solidFill>
              </a:rPr>
              <a:t>: 202000919 </a:t>
            </a:r>
            <a:r>
              <a:rPr lang="ko-KR" altLang="en-US" sz="1400" dirty="0" err="1" smtClean="0">
                <a:solidFill>
                  <a:schemeClr val="bg1"/>
                </a:solidFill>
              </a:rPr>
              <a:t>손건희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27566" y="2090057"/>
            <a:ext cx="141949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추가적으로 데이터 정보 넣을지 고민 중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정보는 바로 사고 데이터 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등 추가적인 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56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206099" y="1194494"/>
            <a:ext cx="5985901" cy="4483771"/>
            <a:chOff x="6817895" y="310803"/>
            <a:chExt cx="5985901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57246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데이터 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EDA </a:t>
              </a:r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및</a:t>
              </a:r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 전처리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895" y="4541749"/>
              <a:ext cx="5985901" cy="4172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7895" y="4776880"/>
              <a:ext cx="5985901" cy="1769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72803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과제 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30801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과제 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88799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과제 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10194" y="1111048"/>
            <a:ext cx="10093234" cy="48332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00846" y="3266066"/>
            <a:ext cx="523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시각화 한 그림 넣기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+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설명하기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353901" y="264462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과제 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5222" y="295239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부연 설명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097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10194" y="1111048"/>
            <a:ext cx="10093234" cy="48332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00846" y="3266066"/>
            <a:ext cx="523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시각화 한 그림 넣기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+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설명하기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353901" y="264462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과제 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5222" y="295239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부연 설명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45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10194" y="1111048"/>
            <a:ext cx="10093234" cy="48332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00846" y="3266066"/>
            <a:ext cx="523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시각화 한 그림 넣기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+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설명하기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353901" y="264462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과제 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5222" y="295239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부연 설명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2558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226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데이터 전처리 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163052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C9E76E-8EE8-7CCC-512E-560C10F30FD6}"/>
              </a:ext>
            </a:extLst>
          </p:cNvPr>
          <p:cNvSpPr/>
          <p:nvPr/>
        </p:nvSpPr>
        <p:spPr>
          <a:xfrm>
            <a:off x="4860673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8558294" y="1324978"/>
            <a:ext cx="2994024" cy="469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C14DF-3209-6D48-AE52-BD33B68FF16F}"/>
              </a:ext>
            </a:extLst>
          </p:cNvPr>
          <p:cNvSpPr txBox="1"/>
          <p:nvPr/>
        </p:nvSpPr>
        <p:spPr>
          <a:xfrm>
            <a:off x="4344817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02CB6D-D812-5ABF-9060-B2F109FB9D3D}"/>
              </a:ext>
            </a:extLst>
          </p:cNvPr>
          <p:cNvSpPr txBox="1"/>
          <p:nvPr/>
        </p:nvSpPr>
        <p:spPr>
          <a:xfrm>
            <a:off x="8042439" y="3439012"/>
            <a:ext cx="32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&gt;</a:t>
            </a:r>
            <a:endParaRPr lang="ko-KR" altLang="en-US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4177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0E707E-BE05-865D-DA63-75A73413D84A}"/>
              </a:ext>
            </a:extLst>
          </p:cNvPr>
          <p:cNvSpPr/>
          <p:nvPr/>
        </p:nvSpPr>
        <p:spPr>
          <a:xfrm>
            <a:off x="51134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E65C2-5AE4-E701-E003-9BF73E2E398E}"/>
              </a:ext>
            </a:extLst>
          </p:cNvPr>
          <p:cNvSpPr/>
          <p:nvPr/>
        </p:nvSpPr>
        <p:spPr>
          <a:xfrm>
            <a:off x="8809117" y="1553578"/>
            <a:ext cx="2514600" cy="35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4894-0171-1E1A-CBB1-970768B52DC7}"/>
              </a:ext>
            </a:extLst>
          </p:cNvPr>
          <p:cNvSpPr txBox="1"/>
          <p:nvPr/>
        </p:nvSpPr>
        <p:spPr>
          <a:xfrm>
            <a:off x="2235909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806028" y="5325478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데이터 </a:t>
            </a:r>
            <a:r>
              <a:rPr lang="en-US" altLang="ko-KR" sz="2000" dirty="0" smtClean="0"/>
              <a:t>100</a:t>
            </a:r>
            <a:r>
              <a:rPr lang="ko-KR" altLang="en-US" sz="2000" dirty="0" smtClean="0"/>
              <a:t>개</a:t>
            </a:r>
            <a:endParaRPr lang="ko-KR" alt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88B951-445B-EE1A-916B-A8BF6CFE58AC}"/>
              </a:ext>
            </a:extLst>
          </p:cNvPr>
          <p:cNvSpPr txBox="1"/>
          <p:nvPr/>
        </p:nvSpPr>
        <p:spPr>
          <a:xfrm>
            <a:off x="5527163" y="5325478"/>
            <a:ext cx="17379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데이터 </a:t>
            </a:r>
            <a:r>
              <a:rPr lang="en-US" altLang="ko-KR" sz="2000" dirty="0" smtClean="0"/>
              <a:t>500</a:t>
            </a:r>
            <a:r>
              <a:rPr lang="ko-KR" altLang="en-US" sz="2000" dirty="0"/>
              <a:t>개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CA7F28-1BA9-633D-4F8E-6D730B3B3494}"/>
              </a:ext>
            </a:extLst>
          </p:cNvPr>
          <p:cNvSpPr txBox="1"/>
          <p:nvPr/>
        </p:nvSpPr>
        <p:spPr>
          <a:xfrm>
            <a:off x="9174558" y="5325478"/>
            <a:ext cx="188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데이터 </a:t>
            </a:r>
            <a:r>
              <a:rPr lang="en-US" altLang="ko-KR" sz="2000" dirty="0" smtClean="0"/>
              <a:t>1000</a:t>
            </a:r>
            <a:r>
              <a:rPr lang="ko-KR" altLang="en-US" sz="2000" dirty="0"/>
              <a:t>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188224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문제점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742" y="1558833"/>
            <a:ext cx="1015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사고 </a:t>
            </a:r>
            <a:r>
              <a:rPr lang="ko-KR" altLang="en-US" dirty="0" err="1" smtClean="0"/>
              <a:t>데이터셋은</a:t>
            </a:r>
            <a:r>
              <a:rPr lang="ko-KR" altLang="en-US" dirty="0" smtClean="0"/>
              <a:t> 약 </a:t>
            </a:r>
            <a:r>
              <a:rPr lang="en-US" altLang="ko-KR" dirty="0" smtClean="0"/>
              <a:t>30</a:t>
            </a:r>
            <a:r>
              <a:rPr lang="ko-KR" altLang="en-US" dirty="0" smtClean="0"/>
              <a:t>일정도의 기록만 존재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현재의 존재하는 데이터와 일치하지않는 문제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62742" y="2381793"/>
            <a:ext cx="1015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사건 데이터 </a:t>
            </a:r>
            <a:r>
              <a:rPr lang="ko-KR" altLang="en-US" dirty="0" err="1" smtClean="0"/>
              <a:t>엑셀하고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사진명하고</a:t>
            </a:r>
            <a:r>
              <a:rPr lang="ko-KR" altLang="en-US" dirty="0" smtClean="0"/>
              <a:t> 다른 점 즉 이름 형식을 같게 전처리 필요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2742" y="3091541"/>
            <a:ext cx="1015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GPU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130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9068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향후 연구 계획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논문 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Review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33570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데이터 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EDA</a:t>
            </a:r>
            <a:r>
              <a:rPr lang="en-US" altLang="ko-KR" sz="2800" spc="-300" dirty="0">
                <a:solidFill>
                  <a:schemeClr val="accent1"/>
                </a:solidFill>
              </a:rPr>
              <a:t> 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및</a:t>
            </a:r>
            <a:r>
              <a:rPr lang="en-US" altLang="ko-KR" sz="2800" spc="-300" dirty="0" smtClean="0">
                <a:solidFill>
                  <a:schemeClr val="accent1"/>
                </a:solidFill>
              </a:rPr>
              <a:t> </a:t>
            </a:r>
            <a:r>
              <a:rPr lang="ko-KR" altLang="en-US" sz="2800" spc="-300" dirty="0" smtClean="0">
                <a:solidFill>
                  <a:schemeClr val="accent1"/>
                </a:solidFill>
              </a:rPr>
              <a:t>전처리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1146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문제점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2271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 smtClean="0">
                <a:solidFill>
                  <a:schemeClr val="accent1"/>
                </a:solidFill>
              </a:rPr>
              <a:t>향후 연구 계획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41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향후 연구 지향점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1423735" y="2480537"/>
            <a:ext cx="94965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 smtClean="0"/>
              <a:t>교통 상황에 대한 정보를 </a:t>
            </a:r>
            <a:endParaRPr lang="en-US" altLang="ko-KR" sz="6000" b="1" dirty="0" smtClean="0"/>
          </a:p>
          <a:p>
            <a:pPr algn="ctr"/>
            <a:r>
              <a:rPr lang="ko-KR" altLang="en-US" sz="6000" b="1" dirty="0" smtClean="0"/>
              <a:t>얻고 </a:t>
            </a:r>
            <a:r>
              <a:rPr lang="ko-KR" altLang="en-US" sz="6000" b="1" dirty="0" smtClean="0">
                <a:solidFill>
                  <a:srgbClr val="FF0000"/>
                </a:solidFill>
              </a:rPr>
              <a:t>사고 상황에 대한 인지</a:t>
            </a:r>
            <a:endParaRPr lang="ko-KR" altLang="en-US" sz="6000" b="1" dirty="0">
              <a:solidFill>
                <a:srgbClr val="FF0000"/>
              </a:solidFill>
            </a:endParaRP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72803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과제 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30801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과제 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88799" y="3173125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과제 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59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10194" y="1111048"/>
            <a:ext cx="10093234" cy="48332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00846" y="3266066"/>
            <a:ext cx="523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시각화 한 그림 넣기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+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설명하기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353901" y="264462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과제 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5222" y="295239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부연 설명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9741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10194" y="1111048"/>
            <a:ext cx="10093234" cy="48332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00846" y="3266066"/>
            <a:ext cx="523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시각화 한 그림 넣기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+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설명하기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353901" y="264462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과제 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5222" y="295239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부연 설명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1404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010194" y="1111048"/>
            <a:ext cx="10093234" cy="483325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00846" y="3266066"/>
            <a:ext cx="5233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시각화 한 그림 넣기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+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설명하기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353901" y="264462"/>
            <a:ext cx="1585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smtClean="0">
                <a:solidFill>
                  <a:schemeClr val="accent1">
                    <a:lumMod val="50000"/>
                  </a:schemeClr>
                </a:solidFill>
              </a:rPr>
              <a:t>과제 </a:t>
            </a:r>
            <a:r>
              <a:rPr lang="en-US" altLang="ko-KR" sz="3200" b="1" dirty="0" smtClean="0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5222" y="295239"/>
            <a:ext cx="783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부연 설명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119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4320" y="2525486"/>
            <a:ext cx="5216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 smtClean="0"/>
              <a:t>Q &amp; A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06879" y="661852"/>
            <a:ext cx="80380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대본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안녕하세요 이번에 지능형 교통체계 수업을 듣고 있는 인공지능 </a:t>
            </a:r>
            <a:r>
              <a:rPr lang="ko-KR" altLang="en-US" dirty="0" err="1" smtClean="0"/>
              <a:t>학부생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손건희입니다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r>
              <a:rPr lang="ko-KR" altLang="en-US" dirty="0" smtClean="0"/>
              <a:t>제가 이번에 발표할 주제는 </a:t>
            </a:r>
            <a:r>
              <a:rPr lang="en-US" altLang="ko-KR" dirty="0" smtClean="0"/>
              <a:t>~~~</a:t>
            </a:r>
          </a:p>
          <a:p>
            <a:endParaRPr lang="en-US" altLang="ko-KR" dirty="0"/>
          </a:p>
          <a:p>
            <a:r>
              <a:rPr lang="ko-KR" altLang="en-US" dirty="0" smtClean="0"/>
              <a:t>목차로는</a:t>
            </a:r>
            <a:r>
              <a:rPr lang="en-US" altLang="ko-KR" dirty="0" smtClean="0"/>
              <a:t>~~~</a:t>
            </a:r>
          </a:p>
          <a:p>
            <a:endParaRPr lang="en-US" altLang="ko-KR" dirty="0"/>
          </a:p>
          <a:p>
            <a:r>
              <a:rPr lang="ko-KR" altLang="en-US" dirty="0" smtClean="0"/>
              <a:t>먼저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해당 데이터는 시카고 교외 지역의 교통 흐름을 모니터링하기위해 개발된 독창적인 카메라 네트워크 기반 </a:t>
            </a:r>
            <a:r>
              <a:rPr lang="ko-KR" altLang="en-US" dirty="0" err="1" smtClean="0"/>
              <a:t>데이터셋입니다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100</a:t>
            </a:r>
            <a:r>
              <a:rPr lang="ko-KR" altLang="en-US" dirty="0" smtClean="0"/>
              <a:t>개의 카메라를 통해서 </a:t>
            </a:r>
            <a:r>
              <a:rPr lang="en-US" altLang="ko-KR" dirty="0" smtClean="0"/>
              <a:t>400</a:t>
            </a:r>
            <a:r>
              <a:rPr lang="ko-KR" altLang="en-US" dirty="0" smtClean="0"/>
              <a:t>만장 이상의이미지를 수집하여 교통량을 분석합니다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570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239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 smtClean="0">
                  <a:solidFill>
                    <a:schemeClr val="bg1"/>
                  </a:solidFill>
                  <a:latin typeface="+mn-ea"/>
                </a:rPr>
                <a:t>논문 </a:t>
              </a:r>
              <a:r>
                <a:rPr lang="en-US" altLang="ko-KR" sz="4800" b="1" spc="-300" dirty="0" smtClean="0">
                  <a:solidFill>
                    <a:schemeClr val="bg1"/>
                  </a:solidFill>
                  <a:latin typeface="+mn-ea"/>
                </a:rPr>
                <a:t>Review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논문 리뷰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07072" y="5254175"/>
            <a:ext cx="3377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3.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데이터 수집 과정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363792" y="1737403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무슨 데이터인가</a:t>
            </a:r>
            <a:r>
              <a:rPr lang="en-US" altLang="ko-KR" sz="3200" spc="-300" dirty="0" smtClean="0">
                <a:solidFill>
                  <a:schemeClr val="bg1"/>
                </a:solidFill>
              </a:rPr>
              <a:t>?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spc="-300" dirty="0" err="1" smtClean="0">
                <a:solidFill>
                  <a:schemeClr val="bg1"/>
                </a:solidFill>
              </a:rPr>
              <a:t>데이터셋의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 목표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논문 리뷰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07072" y="5254175"/>
            <a:ext cx="3377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3.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데이터 수집 과정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0" y="1436233"/>
            <a:ext cx="12191999" cy="5421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363792" y="1737403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무슨 데이터인가</a:t>
            </a:r>
            <a:r>
              <a:rPr lang="en-US" altLang="ko-KR" sz="3200" spc="-300" dirty="0" smtClean="0">
                <a:solidFill>
                  <a:schemeClr val="bg1"/>
                </a:solidFill>
              </a:rPr>
              <a:t>?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spc="-300" dirty="0" err="1" smtClean="0">
                <a:solidFill>
                  <a:schemeClr val="bg1"/>
                </a:solidFill>
              </a:rPr>
              <a:t>데이터셋의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 목표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494" y="3360270"/>
            <a:ext cx="3897670" cy="265138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62368" y="6126689"/>
            <a:ext cx="2023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약 </a:t>
            </a:r>
            <a:r>
              <a:rPr lang="en-US" altLang="ko-KR" dirty="0" smtClean="0">
                <a:solidFill>
                  <a:schemeClr val="bg1"/>
                </a:solidFill>
              </a:rPr>
              <a:t>400</a:t>
            </a:r>
            <a:r>
              <a:rPr lang="ko-KR" altLang="en-US" dirty="0" smtClean="0">
                <a:solidFill>
                  <a:schemeClr val="bg1"/>
                </a:solidFill>
              </a:rPr>
              <a:t>만장 이상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288" y="3273371"/>
            <a:ext cx="3897670" cy="265138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082" y="3068356"/>
            <a:ext cx="3897670" cy="2651381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7511" y="2810494"/>
            <a:ext cx="3897670" cy="2651381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09" y="2893447"/>
            <a:ext cx="4160881" cy="282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0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논문 리뷰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07072" y="5254175"/>
            <a:ext cx="3377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3.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데이터 수집 과정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363792" y="1737403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무슨 데이터인가</a:t>
            </a:r>
            <a:r>
              <a:rPr lang="en-US" altLang="ko-KR" sz="3200" spc="-300" dirty="0" smtClean="0">
                <a:solidFill>
                  <a:schemeClr val="bg1"/>
                </a:solidFill>
              </a:rPr>
              <a:t>?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07072" y="3495788"/>
            <a:ext cx="3377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spc="-300" dirty="0" err="1" smtClean="0">
                <a:solidFill>
                  <a:schemeClr val="bg1"/>
                </a:solidFill>
              </a:rPr>
              <a:t>데이터셋의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 목표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404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논문 리뷰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07072" y="5254175"/>
            <a:ext cx="3377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3.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데이터 수집 과정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363792" y="1737403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무슨 데이터인가</a:t>
            </a:r>
            <a:r>
              <a:rPr lang="en-US" altLang="ko-KR" sz="3200" spc="-300" dirty="0" smtClean="0">
                <a:solidFill>
                  <a:schemeClr val="bg1"/>
                </a:solidFill>
              </a:rPr>
              <a:t>?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0" y="1436234"/>
            <a:ext cx="12204378" cy="5421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185998" y="1797560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spc="-300" dirty="0" err="1" smtClean="0">
                <a:solidFill>
                  <a:schemeClr val="bg1"/>
                </a:solidFill>
              </a:rPr>
              <a:t>데이터셋의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 목표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757643" y="3366845"/>
            <a:ext cx="2455817" cy="6183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기준 연구의 한계점</a:t>
            </a:r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757644" y="5294412"/>
            <a:ext cx="2455817" cy="6183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주요 목표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92137" y="3263648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기존의 교통 데이터셋들은 대부분 </a:t>
            </a:r>
            <a:r>
              <a:rPr lang="ko-KR" altLang="en-US" b="1" dirty="0" smtClean="0">
                <a:solidFill>
                  <a:srgbClr val="FF0000"/>
                </a:solidFill>
              </a:rPr>
              <a:t>도심 지역</a:t>
            </a:r>
            <a:r>
              <a:rPr lang="ko-KR" altLang="en-US" b="1" dirty="0" smtClean="0">
                <a:solidFill>
                  <a:schemeClr val="bg1"/>
                </a:solidFill>
              </a:rPr>
              <a:t>이나 </a:t>
            </a:r>
            <a:r>
              <a:rPr lang="ko-KR" altLang="en-US" b="1" dirty="0" smtClean="0">
                <a:solidFill>
                  <a:srgbClr val="FF0000"/>
                </a:solidFill>
              </a:rPr>
              <a:t>고속도로</a:t>
            </a:r>
            <a:r>
              <a:rPr lang="ko-KR" altLang="en-US" b="1" dirty="0" smtClean="0">
                <a:solidFill>
                  <a:schemeClr val="bg1"/>
                </a:solidFill>
              </a:rPr>
              <a:t> 교통흐름에 초점을 맞추고 있어</a:t>
            </a:r>
            <a:r>
              <a:rPr lang="en-US" altLang="ko-KR" b="1" dirty="0" smtClean="0">
                <a:solidFill>
                  <a:schemeClr val="bg1"/>
                </a:solidFill>
              </a:rPr>
              <a:t>, </a:t>
            </a:r>
            <a:r>
              <a:rPr lang="ko-KR" altLang="en-US" b="1" dirty="0" smtClean="0">
                <a:solidFill>
                  <a:srgbClr val="00B0F0"/>
                </a:solidFill>
              </a:rPr>
              <a:t>교외 지역의 </a:t>
            </a:r>
            <a:r>
              <a:rPr lang="ko-KR" altLang="en-US" b="1" dirty="0" smtClean="0">
                <a:solidFill>
                  <a:schemeClr val="bg1"/>
                </a:solidFill>
              </a:rPr>
              <a:t>교통 패턴을 잘 반영하지못하는 </a:t>
            </a:r>
            <a:r>
              <a:rPr lang="ko-KR" altLang="en-US" b="1" dirty="0" smtClean="0">
                <a:solidFill>
                  <a:srgbClr val="FF0000"/>
                </a:solidFill>
              </a:rPr>
              <a:t>한계가 존재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8262" y="5176450"/>
            <a:ext cx="716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00B0F0"/>
                </a:solidFill>
              </a:rPr>
              <a:t>지능형 교통 시스템 </a:t>
            </a:r>
            <a:r>
              <a:rPr lang="ko-KR" altLang="en-US" b="1" dirty="0" smtClean="0">
                <a:solidFill>
                  <a:schemeClr val="bg1"/>
                </a:solidFill>
              </a:rPr>
              <a:t>및 </a:t>
            </a:r>
            <a:r>
              <a:rPr lang="ko-KR" altLang="en-US" b="1" dirty="0" smtClean="0">
                <a:solidFill>
                  <a:srgbClr val="00B0F0"/>
                </a:solidFill>
              </a:rPr>
              <a:t>스마트 시티 구축</a:t>
            </a:r>
            <a:r>
              <a:rPr lang="ko-KR" altLang="en-US" b="1" dirty="0" smtClean="0">
                <a:solidFill>
                  <a:schemeClr val="bg1"/>
                </a:solidFill>
              </a:rPr>
              <a:t>에 필요한 교통데이터를 제공하고 연구자들에게 </a:t>
            </a:r>
            <a:r>
              <a:rPr lang="ko-KR" altLang="en-US" b="1" dirty="0" smtClean="0">
                <a:solidFill>
                  <a:srgbClr val="00B0F0"/>
                </a:solidFill>
              </a:rPr>
              <a:t>벤치마크 데이터셋으로 활용</a:t>
            </a:r>
            <a:r>
              <a:rPr lang="ko-KR" altLang="en-US" b="1" dirty="0" smtClean="0">
                <a:solidFill>
                  <a:schemeClr val="bg1"/>
                </a:solidFill>
              </a:rPr>
              <a:t>될 수 있도록 하는 것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66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논문 리뷰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3136229" y="4953003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407072" y="5254175"/>
            <a:ext cx="3377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3.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데이터 수집 과정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363792" y="1737403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무슨 데이터인가</a:t>
            </a:r>
            <a:r>
              <a:rPr lang="en-US" altLang="ko-KR" sz="3200" spc="-300" dirty="0" smtClean="0">
                <a:solidFill>
                  <a:schemeClr val="bg1"/>
                </a:solidFill>
              </a:rPr>
              <a:t>?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5956429" y="277536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3136230" y="3194618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4455964" y="349578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spc="-300" dirty="0" err="1" smtClean="0">
                <a:solidFill>
                  <a:schemeClr val="bg1"/>
                </a:solidFill>
              </a:rPr>
              <a:t>데이터셋의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 목표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5956429" y="453374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378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 smtClean="0">
                <a:solidFill>
                  <a:schemeClr val="accent1"/>
                </a:solidFill>
              </a:rPr>
              <a:t>논문 리뷰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43623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4363792" y="1737403"/>
            <a:ext cx="34644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1.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무슨 데이터인가</a:t>
            </a:r>
            <a:r>
              <a:rPr lang="en-US" altLang="ko-KR" sz="3200" spc="-300" dirty="0" smtClean="0">
                <a:solidFill>
                  <a:schemeClr val="bg1"/>
                </a:solidFill>
              </a:rPr>
              <a:t>?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0C095E96-C995-F11E-293F-F485FC4E3223}"/>
              </a:ext>
            </a:extLst>
          </p:cNvPr>
          <p:cNvSpPr/>
          <p:nvPr/>
        </p:nvSpPr>
        <p:spPr>
          <a:xfrm rot="10800000">
            <a:off x="2072406" y="2723502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571941" y="3443928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2. </a:t>
            </a:r>
            <a:r>
              <a:rPr lang="ko-KR" altLang="en-US" sz="3200" spc="-300" dirty="0" err="1" smtClean="0">
                <a:solidFill>
                  <a:schemeClr val="bg1"/>
                </a:solidFill>
              </a:rPr>
              <a:t>데이터셋의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 목표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2072406" y="4481886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3E35D-5D7C-9775-C063-E4161DFEE7C5}"/>
              </a:ext>
            </a:extLst>
          </p:cNvPr>
          <p:cNvSpPr/>
          <p:nvPr/>
        </p:nvSpPr>
        <p:spPr>
          <a:xfrm>
            <a:off x="-5" y="1373566"/>
            <a:ext cx="12192000" cy="54907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E510B-CBB0-C770-7D0F-5E75EBB47954}"/>
              </a:ext>
            </a:extLst>
          </p:cNvPr>
          <p:cNvSpPr txBox="1"/>
          <p:nvPr/>
        </p:nvSpPr>
        <p:spPr>
          <a:xfrm>
            <a:off x="4189358" y="1747615"/>
            <a:ext cx="3377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 smtClean="0">
                <a:solidFill>
                  <a:schemeClr val="bg1"/>
                </a:solidFill>
              </a:rPr>
              <a:t>3. </a:t>
            </a:r>
            <a:r>
              <a:rPr lang="ko-KR" altLang="en-US" sz="3200" spc="-300" dirty="0" smtClean="0">
                <a:solidFill>
                  <a:schemeClr val="bg1"/>
                </a:solidFill>
              </a:rPr>
              <a:t>데이터 수집 과정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669" y="2675422"/>
            <a:ext cx="3605094" cy="29720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2366" y="2885001"/>
            <a:ext cx="182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2.5</a:t>
            </a:r>
            <a:r>
              <a:rPr lang="ko-KR" altLang="en-US" b="1" dirty="0" smtClean="0">
                <a:solidFill>
                  <a:schemeClr val="bg1"/>
                </a:solidFill>
              </a:rPr>
              <a:t>개월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61870" y="2812805"/>
            <a:ext cx="2455817" cy="6183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전체 기간</a:t>
            </a:r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1869" y="3855635"/>
            <a:ext cx="2455817" cy="6183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 간격</a:t>
            </a:r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61869" y="4870047"/>
            <a:ext cx="2455817" cy="6183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사진 방향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41935" y="3986638"/>
            <a:ext cx="182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</a:rPr>
              <a:t>10</a:t>
            </a:r>
            <a:r>
              <a:rPr lang="ko-KR" altLang="en-US" b="1" dirty="0" smtClean="0">
                <a:solidFill>
                  <a:schemeClr val="bg1"/>
                </a:solidFill>
              </a:rPr>
              <a:t>분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41934" y="4989470"/>
            <a:ext cx="294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</a:rPr>
              <a:t>최소 </a:t>
            </a:r>
            <a:r>
              <a:rPr lang="en-US" altLang="ko-KR" b="1" dirty="0" smtClean="0">
                <a:solidFill>
                  <a:schemeClr val="bg1"/>
                </a:solidFill>
              </a:rPr>
              <a:t>2</a:t>
            </a:r>
            <a:r>
              <a:rPr lang="ko-KR" altLang="en-US" b="1" dirty="0" smtClean="0">
                <a:solidFill>
                  <a:schemeClr val="bg1"/>
                </a:solidFill>
              </a:rPr>
              <a:t>방향 </a:t>
            </a:r>
            <a:r>
              <a:rPr lang="en-US" altLang="ko-KR" b="1" dirty="0" smtClean="0">
                <a:solidFill>
                  <a:schemeClr val="bg1"/>
                </a:solidFill>
              </a:rPr>
              <a:t>~</a:t>
            </a:r>
            <a:r>
              <a:rPr lang="ko-KR" altLang="en-US" b="1" dirty="0" smtClean="0">
                <a:solidFill>
                  <a:schemeClr val="bg1"/>
                </a:solidFill>
              </a:rPr>
              <a:t> 최대 </a:t>
            </a:r>
            <a:r>
              <a:rPr lang="en-US" altLang="ko-KR" b="1" dirty="0" smtClean="0">
                <a:solidFill>
                  <a:schemeClr val="bg1"/>
                </a:solidFill>
              </a:rPr>
              <a:t>4 </a:t>
            </a:r>
            <a:r>
              <a:rPr lang="ko-KR" altLang="en-US" b="1" dirty="0" smtClean="0">
                <a:solidFill>
                  <a:schemeClr val="bg1"/>
                </a:solidFill>
              </a:rPr>
              <a:t>방향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3387093" y="2998921"/>
            <a:ext cx="438246" cy="28767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3413760" y="4105520"/>
            <a:ext cx="438246" cy="28767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433453" y="5083063"/>
            <a:ext cx="438246" cy="287671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044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419</Words>
  <Application>Microsoft Office PowerPoint</Application>
  <PresentationFormat>와이드스크린</PresentationFormat>
  <Paragraphs>119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user</cp:lastModifiedBy>
  <cp:revision>54</cp:revision>
  <dcterms:created xsi:type="dcterms:W3CDTF">2022-08-03T01:14:38Z</dcterms:created>
  <dcterms:modified xsi:type="dcterms:W3CDTF">2024-10-04T06:17:02Z</dcterms:modified>
</cp:coreProperties>
</file>