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61" r:id="rId4"/>
    <p:sldId id="260" r:id="rId5"/>
    <p:sldId id="258" r:id="rId6"/>
    <p:sldId id="265" r:id="rId7"/>
    <p:sldId id="262" r:id="rId8"/>
    <p:sldId id="268" r:id="rId9"/>
    <p:sldId id="259" r:id="rId10"/>
    <p:sldId id="266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8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9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0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8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6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9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3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99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er-deep-opencv-studyroom.tistory.com/4" TargetMode="External"/><Relationship Id="rId2" Type="http://schemas.openxmlformats.org/officeDocument/2006/relationships/hyperlink" Target="https://velog.io/@choonsik_mom/ResNet%EC%9C%BC%EB%A1%9C-%EC%9D%B4%EB%AF%B8%EC%A7%80-%EB%B6%84%EB%A5%98%ED%95%98%EA%B8%B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5886"/>
            <a:ext cx="9144000" cy="1653706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Baseline model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발표자 </a:t>
            </a:r>
            <a:r>
              <a:rPr lang="en-US" altLang="ko-KR"/>
              <a:t>: </a:t>
            </a:r>
            <a:r>
              <a:rPr lang="ko-KR" altLang="en-US"/>
              <a:t>손건희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3A90D-22FE-3297-E3BB-6F7F99BB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0057-ED3A-720B-9C5D-0AB7C2F0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B832-4B66-97E6-4DDA-F71217C8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24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[================================================================&gt;]  Step: 43ms | Tot: 16 391/391 Loss: -8.391 | Acc: 58.390% (29195/50000)</a:t>
            </a:r>
          </a:p>
          <a:p>
            <a:pPr lvl="0">
              <a:defRPr/>
            </a:pPr>
            <a:r>
              <a:rPr lang="en-US" altLang="ko-KR" dirty="0"/>
              <a:t> [================================================================&gt;]  Step: 17ms | Tot:  100/100  Loss: -4.702 | Acc: 40.970% (4097/10000)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Epoch: 99</a:t>
            </a:r>
          </a:p>
          <a:p>
            <a:pPr lvl="0">
              <a:defRPr/>
            </a:pPr>
            <a:r>
              <a:rPr lang="en-US" altLang="ko-KR" dirty="0"/>
              <a:t> [=========================== 391/391 ============================&gt;]  Step: 41ms | Tot: 17s439ms | Loss: -3.132 | Acc: 67.134% (33567/50000)</a:t>
            </a:r>
          </a:p>
          <a:p>
            <a:pPr lvl="0">
              <a:defRPr/>
            </a:pPr>
            <a:r>
              <a:rPr lang="en-US" altLang="ko-KR" dirty="0"/>
              <a:t> [=========================== 100/100 ============================&gt;]  Step: 20ms | Tot: 2s85ms | Loss: -2.858 | Acc: 77.310% (7731/10000)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B614D-4028-6492-A6E4-3AA543042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C9F4B-BE08-F4F9-43F8-10BCEA52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1FF11-AE38-72E8-E33D-64AFA8EE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EAC2D-C2AC-0179-55A2-AD355B0A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B2A0F-FEC5-7AAC-5920-7F51A44A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0. baseline </a:t>
            </a:r>
            <a:r>
              <a:rPr lang="ko-KR" altLang="en-US" dirty="0"/>
              <a:t>주요 </a:t>
            </a:r>
            <a:r>
              <a:rPr lang="ko-KR" altLang="en-US" dirty="0" err="1"/>
              <a:t>하이퍼파라미터</a:t>
            </a:r>
            <a:endParaRPr lang="en-US" altLang="ko-KR" dirty="0"/>
          </a:p>
          <a:p>
            <a:r>
              <a:rPr lang="en-US" altLang="ko-KR" dirty="0"/>
              <a:t>1. baseline </a:t>
            </a:r>
            <a:r>
              <a:rPr lang="ko-KR" altLang="en-US" dirty="0"/>
              <a:t>모델 구조 </a:t>
            </a:r>
            <a:endParaRPr lang="en-US" altLang="ko-KR" dirty="0"/>
          </a:p>
          <a:p>
            <a:r>
              <a:rPr lang="en-US" altLang="ko-KR" dirty="0"/>
              <a:t>2.baseline </a:t>
            </a:r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3. baseline </a:t>
            </a:r>
            <a:r>
              <a:rPr lang="ko-KR" altLang="en-US" dirty="0"/>
              <a:t>성능 분석</a:t>
            </a:r>
          </a:p>
        </p:txBody>
      </p:sp>
    </p:spTree>
    <p:extLst>
      <p:ext uri="{BB962C8B-B14F-4D97-AF65-F5344CB8AC3E}">
        <p14:creationId xmlns:p14="http://schemas.microsoft.com/office/powerpoint/2010/main" val="61742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baseline </a:t>
            </a:r>
            <a:r>
              <a:rPr lang="ko-KR" altLang="en-US" dirty="0"/>
              <a:t>주요 </a:t>
            </a:r>
            <a:r>
              <a:rPr lang="ko-KR" altLang="en-US" dirty="0" err="1"/>
              <a:t>하이퍼파라미터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Lr = 0.1			</a:t>
            </a:r>
            <a:r>
              <a:rPr lang="en-US" altLang="ko-KR">
                <a:sym typeface="Wingdings" panose="05000000000000000000" pitchFamily="2" charset="2"/>
              </a:rPr>
              <a:t> 	0.001</a:t>
            </a:r>
            <a:endParaRPr lang="en-US" altLang="ko-KR" dirty="0"/>
          </a:p>
          <a:p>
            <a:pPr lvl="0">
              <a:defRPr/>
            </a:pPr>
            <a:r>
              <a:rPr lang="en-US" altLang="ko-KR" dirty="0" err="1"/>
              <a:t>Batch_size</a:t>
            </a:r>
            <a:r>
              <a:rPr lang="en-US" altLang="ko-KR" dirty="0"/>
              <a:t> = 128</a:t>
            </a:r>
          </a:p>
          <a:p>
            <a:pPr lvl="0">
              <a:defRPr/>
            </a:pPr>
            <a:r>
              <a:rPr lang="en-US" altLang="ko-KR" dirty="0"/>
              <a:t>Epoch = 100		</a:t>
            </a:r>
            <a:r>
              <a:rPr lang="en-US" altLang="ko-KR" dirty="0">
                <a:sym typeface="Wingdings" panose="05000000000000000000" pitchFamily="2" charset="2"/>
              </a:rPr>
              <a:t>	50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Network = resnet34</a:t>
            </a:r>
          </a:p>
          <a:p>
            <a:pPr lvl="0">
              <a:defRPr/>
            </a:pPr>
            <a:r>
              <a:rPr lang="en-US" altLang="ko-KR" dirty="0" err="1"/>
              <a:t>Wight_decay</a:t>
            </a:r>
            <a:r>
              <a:rPr lang="en-US" altLang="ko-KR" dirty="0"/>
              <a:t> = 1e-4	</a:t>
            </a:r>
            <a:r>
              <a:rPr lang="en-US" altLang="ko-KR" dirty="0">
                <a:sym typeface="Wingdings" panose="05000000000000000000" pitchFamily="2" charset="2"/>
              </a:rPr>
              <a:t>	1e-5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Optimizer = SGD 		</a:t>
            </a:r>
            <a:r>
              <a:rPr lang="en-US" altLang="ko-KR" dirty="0">
                <a:sym typeface="Wingdings" panose="05000000000000000000" pitchFamily="2" charset="2"/>
              </a:rPr>
              <a:t>	</a:t>
            </a:r>
            <a:r>
              <a:rPr lang="en-US" altLang="ko-KR" dirty="0" err="1">
                <a:sym typeface="Wingdings" panose="05000000000000000000" pitchFamily="2" charset="2"/>
              </a:rPr>
              <a:t>RAdam</a:t>
            </a:r>
            <a:endParaRPr lang="en-US" altLang="ko-KR" dirty="0"/>
          </a:p>
          <a:p>
            <a:pPr lvl="0">
              <a:defRPr/>
            </a:pPr>
            <a:r>
              <a:rPr lang="en-US" altLang="ko-KR" dirty="0" err="1"/>
              <a:t>Criterian</a:t>
            </a:r>
            <a:r>
              <a:rPr lang="en-US" altLang="ko-KR" dirty="0"/>
              <a:t> = </a:t>
            </a:r>
            <a:r>
              <a:rPr lang="en-US" altLang="ko-KR" dirty="0" err="1"/>
              <a:t>CrossEntropyLoss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baseline </a:t>
            </a:r>
            <a:r>
              <a:rPr lang="ko-KR" altLang="en-US" dirty="0"/>
              <a:t>모델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모델은 </a:t>
            </a:r>
            <a:r>
              <a:rPr lang="en-US" altLang="ko-KR" dirty="0"/>
              <a:t>resnet34 </a:t>
            </a:r>
            <a:r>
              <a:rPr lang="ko-KR" altLang="en-US" dirty="0"/>
              <a:t>모델을 사용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2"/>
              </a:rPr>
              <a:t>https://velog.io/@choonsik_mom/ResNet%EC%9C%BC%EB%A1%9C-%EC%9D%B4%EB%AF%B8%EC%A7%80-%EB%B6%84%EB%A5%98%ED%95%98%EA%B8%B0</a:t>
            </a: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3"/>
              </a:rPr>
              <a:t>https://kinder-deep-opencv-studyroom.tistory.com/4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/>
              <a:t>Cifar</a:t>
            </a:r>
            <a:r>
              <a:rPr lang="ko-KR" altLang="en-US" dirty="0"/>
              <a:t>과 </a:t>
            </a:r>
            <a:r>
              <a:rPr lang="en-US" altLang="ko-KR" dirty="0"/>
              <a:t>MINIST</a:t>
            </a:r>
            <a:r>
              <a:rPr lang="ko-KR" altLang="en-US" dirty="0"/>
              <a:t>와 의 차이점은 </a:t>
            </a:r>
            <a:r>
              <a:rPr lang="en-US" altLang="ko-KR" dirty="0" err="1"/>
              <a:t>Input_channer</a:t>
            </a:r>
            <a:r>
              <a:rPr lang="en-US" altLang="ko-KR" dirty="0"/>
              <a:t> 3  /// 1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E8E5-2FF4-441F-39DC-BA94AC73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FCE5C-7DEB-5B10-6A2F-DA8950C1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baseline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2F23E-9C4C-F05B-F46A-4194F82D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8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 dirty="0" err="1"/>
              <a:t>inital</a:t>
            </a:r>
            <a:r>
              <a:rPr lang="en-US" altLang="ko-KR" sz="2800" dirty="0"/>
              <a:t> state </a:t>
            </a:r>
            <a:r>
              <a:rPr lang="en-US" altLang="ko-KR" sz="2800" dirty="0" err="1"/>
              <a:t>val_loss</a:t>
            </a:r>
            <a:r>
              <a:rPr lang="en-US" altLang="ko-KR" sz="2800" dirty="0"/>
              <a:t> : 0.22592 </a:t>
            </a:r>
            <a:r>
              <a:rPr lang="en-US" altLang="ko-KR" sz="2800" dirty="0" err="1"/>
              <a:t>inital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stast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val_acc</a:t>
            </a:r>
            <a:r>
              <a:rPr lang="en-US" altLang="ko-KR" sz="2800" dirty="0"/>
              <a:t> :  0.31340</a:t>
            </a:r>
            <a:br>
              <a:rPr lang="en-US" altLang="ko-KR" sz="2800" dirty="0"/>
            </a:br>
            <a:r>
              <a:rPr lang="en-US" altLang="ko-KR" sz="2800" dirty="0"/>
              <a:t>final state </a:t>
            </a:r>
            <a:r>
              <a:rPr lang="en-US" altLang="ko-KR" sz="2800" dirty="0" err="1"/>
              <a:t>val_loss</a:t>
            </a:r>
            <a:r>
              <a:rPr lang="en-US" altLang="ko-KR" sz="2800" dirty="0"/>
              <a:t> : 0.97618 final </a:t>
            </a:r>
            <a:r>
              <a:rPr lang="en-US" altLang="ko-KR" sz="2800" dirty="0" err="1"/>
              <a:t>stast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val_acc</a:t>
            </a:r>
            <a:r>
              <a:rPr lang="en-US" altLang="ko-KR" sz="2800" dirty="0"/>
              <a:t> :  0.68610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142385-5AC0-86CE-9B9A-4A3BDEDA6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1295"/>
            <a:ext cx="10515600" cy="504158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 err="1"/>
              <a:t>inital</a:t>
            </a:r>
            <a:r>
              <a:rPr lang="en-US" altLang="ko-KR" sz="2400" dirty="0"/>
              <a:t> state </a:t>
            </a:r>
            <a:r>
              <a:rPr lang="en-US" altLang="ko-KR" sz="2400" dirty="0" err="1"/>
              <a:t>val_loss</a:t>
            </a:r>
            <a:r>
              <a:rPr lang="en-US" altLang="ko-KR" sz="2400" dirty="0"/>
              <a:t> : 0.03913 </a:t>
            </a:r>
            <a:r>
              <a:rPr lang="en-US" altLang="ko-KR" sz="2400" dirty="0" err="1"/>
              <a:t>inital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stast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val_acc</a:t>
            </a:r>
            <a:r>
              <a:rPr lang="en-US" altLang="ko-KR" sz="2400" dirty="0"/>
              <a:t> :  0.08040</a:t>
            </a:r>
            <a:br>
              <a:rPr lang="en-US" altLang="ko-KR" sz="2400" dirty="0"/>
            </a:br>
            <a:r>
              <a:rPr lang="en-US" altLang="ko-KR" sz="2400" dirty="0"/>
              <a:t>final state </a:t>
            </a:r>
            <a:r>
              <a:rPr lang="en-US" altLang="ko-KR" sz="2400" dirty="0" err="1"/>
              <a:t>val_loss</a:t>
            </a:r>
            <a:r>
              <a:rPr lang="en-US" altLang="ko-KR" sz="2400" dirty="0"/>
              <a:t> : 0.95360 final </a:t>
            </a:r>
            <a:r>
              <a:rPr lang="en-US" altLang="ko-KR" sz="2400" dirty="0" err="1"/>
              <a:t>stast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val_acc</a:t>
            </a:r>
            <a:r>
              <a:rPr lang="en-US" altLang="ko-KR" sz="2400" dirty="0"/>
              <a:t> :  0.37940</a:t>
            </a: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C0C7DC-AD26-C13F-97BF-3021E1AD2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46" y="1313080"/>
            <a:ext cx="10737907" cy="542767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F666F-9B0D-9BE7-9DE9-9CB89706C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A65B-FBFB-A665-CC83-4D5E34FF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2400" dirty="0" err="1"/>
              <a:t>inital</a:t>
            </a:r>
            <a:r>
              <a:rPr lang="en-US" altLang="ko-KR" sz="2400" dirty="0"/>
              <a:t> state </a:t>
            </a:r>
            <a:r>
              <a:rPr lang="en-US" altLang="ko-KR" sz="2400" dirty="0" err="1"/>
              <a:t>val_loss</a:t>
            </a:r>
            <a:r>
              <a:rPr lang="en-US" altLang="ko-KR" sz="2400" dirty="0"/>
              <a:t> : 0.76994 </a:t>
            </a:r>
            <a:r>
              <a:rPr lang="en-US" altLang="ko-KR" sz="2400" dirty="0" err="1"/>
              <a:t>inital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stast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val_acc</a:t>
            </a:r>
            <a:r>
              <a:rPr lang="en-US" altLang="ko-KR" sz="2400" dirty="0"/>
              <a:t> :  0.96200</a:t>
            </a:r>
            <a:br>
              <a:rPr lang="en-US" altLang="ko-KR" sz="2400" dirty="0"/>
            </a:br>
            <a:r>
              <a:rPr lang="en-US" altLang="ko-KR" sz="2400" dirty="0"/>
              <a:t>final state </a:t>
            </a:r>
            <a:r>
              <a:rPr lang="en-US" altLang="ko-KR" sz="2400" dirty="0" err="1"/>
              <a:t>val_loss</a:t>
            </a:r>
            <a:r>
              <a:rPr lang="en-US" altLang="ko-KR" sz="2400" dirty="0"/>
              <a:t> : 0.99635 final </a:t>
            </a:r>
            <a:r>
              <a:rPr lang="en-US" altLang="ko-KR" sz="2400" dirty="0" err="1"/>
              <a:t>stast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val_acc</a:t>
            </a:r>
            <a:r>
              <a:rPr lang="en-US" altLang="ko-KR" sz="2400" dirty="0"/>
              <a:t> :  0.99130</a:t>
            </a:r>
            <a:br>
              <a:rPr lang="en-US" altLang="ko-KR" sz="2400" dirty="0"/>
            </a:br>
            <a:r>
              <a:rPr lang="en-US" altLang="ko-KR" sz="2400" dirty="0"/>
              <a:t>Best accuracy : 0.99320</a:t>
            </a:r>
            <a:br>
              <a:rPr lang="en-US" altLang="ko-KR" sz="2400" dirty="0"/>
            </a:br>
            <a:r>
              <a:rPr lang="en-US" altLang="ko-KR" sz="2400" dirty="0"/>
              <a:t>Best loss : 0.76994</a:t>
            </a: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83EFA1-6E34-70D5-088A-CACA80F5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2" y="1322285"/>
            <a:ext cx="10691456" cy="53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baseline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Cifar</a:t>
            </a:r>
            <a:r>
              <a:rPr lang="en-US" altLang="ko-KR" dirty="0"/>
              <a:t> </a:t>
            </a:r>
            <a:r>
              <a:rPr lang="ko-KR" altLang="en-US" dirty="0"/>
              <a:t>두 모델 전부 과적합이 발생 </a:t>
            </a: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Cifar10 </a:t>
            </a:r>
            <a:r>
              <a:rPr lang="ko-KR" altLang="en-US" dirty="0"/>
              <a:t>보다 </a:t>
            </a:r>
            <a:r>
              <a:rPr lang="en-US" altLang="ko-KR" dirty="0"/>
              <a:t>cifat100</a:t>
            </a:r>
            <a:r>
              <a:rPr lang="ko-KR" altLang="en-US" dirty="0"/>
              <a:t>가 클래스 수가 많아서 성능이 낮음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MINIST</a:t>
            </a:r>
            <a:r>
              <a:rPr lang="ko-KR" altLang="en-US" dirty="0"/>
              <a:t>는 전처리가 잘 되어있는 깨끗한 </a:t>
            </a:r>
            <a:r>
              <a:rPr lang="ko-KR" altLang="en-US" dirty="0" err="1"/>
              <a:t>모델이여서</a:t>
            </a:r>
            <a:r>
              <a:rPr lang="ko-KR" altLang="en-US" dirty="0"/>
              <a:t> 그런지 성능이 매우 좋음</a:t>
            </a: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384</Words>
  <Application>Microsoft Office PowerPoint</Application>
  <PresentationFormat>와이드스크린</PresentationFormat>
  <Paragraphs>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테마</vt:lpstr>
      <vt:lpstr>Baseline model </vt:lpstr>
      <vt:lpstr>Idex</vt:lpstr>
      <vt:lpstr>baseline 주요 하이퍼파라미터</vt:lpstr>
      <vt:lpstr>baseline 모델 구조</vt:lpstr>
      <vt:lpstr> baseline 결과</vt:lpstr>
      <vt:lpstr>inital state val_loss : 0.22592 inital stast val_acc :  0.31340 final state val_loss : 0.97618 final stast val_acc :  0.68610 </vt:lpstr>
      <vt:lpstr>inital state val_loss : 0.03913 inital stast val_acc :  0.08040 final state val_loss : 0.95360 final stast val_acc :  0.37940 </vt:lpstr>
      <vt:lpstr>inital state val_loss : 0.76994 inital stast val_acc :  0.96200 final state val_loss : 0.99635 final stast val_acc :  0.99130 Best accuracy : 0.99320 Best loss : 0.76994  </vt:lpstr>
      <vt:lpstr>baseline 성능 분석</vt:lpstr>
      <vt:lpstr>감사합니다.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SuperLoss: A Generic Loss for Robust Curriculum Learning</dc:title>
  <dc:creator>주희 손</dc:creator>
  <cp:lastModifiedBy>주희 손</cp:lastModifiedBy>
  <cp:revision>37</cp:revision>
  <dcterms:created xsi:type="dcterms:W3CDTF">2024-02-27T03:34:39Z</dcterms:created>
  <dcterms:modified xsi:type="dcterms:W3CDTF">2024-02-29T06:49:34Z</dcterms:modified>
  <cp:version/>
</cp:coreProperties>
</file>