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2" r:id="rId6"/>
    <p:sldId id="263" r:id="rId7"/>
    <p:sldId id="264" r:id="rId8"/>
    <p:sldId id="266" r:id="rId9"/>
    <p:sldId id="265"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504" y="15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gling Li" userId="9a89bcfc-672e-4c87-b02e-a4ccb80a7a7c" providerId="ADAL" clId="{7EA8A94B-3022-45CD-9843-48FABC772725}"/>
    <pc:docChg chg="undo custSel addSld delSld modSld">
      <pc:chgData name="Lingling Li" userId="9a89bcfc-672e-4c87-b02e-a4ccb80a7a7c" providerId="ADAL" clId="{7EA8A94B-3022-45CD-9843-48FABC772725}" dt="2018-10-05T08:30:15.518" v="2554" actId="20577"/>
      <pc:docMkLst>
        <pc:docMk/>
      </pc:docMkLst>
      <pc:sldChg chg="modSp">
        <pc:chgData name="Lingling Li" userId="9a89bcfc-672e-4c87-b02e-a4ccb80a7a7c" providerId="ADAL" clId="{7EA8A94B-3022-45CD-9843-48FABC772725}" dt="2018-10-05T08:29:10.448" v="2542" actId="20577"/>
        <pc:sldMkLst>
          <pc:docMk/>
          <pc:sldMk cId="156062438" sldId="263"/>
        </pc:sldMkLst>
        <pc:spChg chg="mod">
          <ac:chgData name="Lingling Li" userId="9a89bcfc-672e-4c87-b02e-a4ccb80a7a7c" providerId="ADAL" clId="{7EA8A94B-3022-45CD-9843-48FABC772725}" dt="2018-10-05T08:29:10.448" v="2542" actId="20577"/>
          <ac:spMkLst>
            <pc:docMk/>
            <pc:sldMk cId="156062438" sldId="263"/>
            <ac:spMk id="9" creationId="{3E9D522F-99A3-4EEA-82B1-C0F686F388BC}"/>
          </ac:spMkLst>
        </pc:spChg>
      </pc:sldChg>
      <pc:sldChg chg="modSp add">
        <pc:chgData name="Lingling Li" userId="9a89bcfc-672e-4c87-b02e-a4ccb80a7a7c" providerId="ADAL" clId="{7EA8A94B-3022-45CD-9843-48FABC772725}" dt="2018-10-05T07:12:05.070" v="2041" actId="20577"/>
        <pc:sldMkLst>
          <pc:docMk/>
          <pc:sldMk cId="1415406710" sldId="264"/>
        </pc:sldMkLst>
        <pc:spChg chg="mod">
          <ac:chgData name="Lingling Li" userId="9a89bcfc-672e-4c87-b02e-a4ccb80a7a7c" providerId="ADAL" clId="{7EA8A94B-3022-45CD-9843-48FABC772725}" dt="2018-10-05T07:12:05.070" v="2041" actId="20577"/>
          <ac:spMkLst>
            <pc:docMk/>
            <pc:sldMk cId="1415406710" sldId="264"/>
            <ac:spMk id="9" creationId="{3E9D522F-99A3-4EEA-82B1-C0F686F388BC}"/>
          </ac:spMkLst>
        </pc:spChg>
      </pc:sldChg>
      <pc:sldChg chg="modSp add">
        <pc:chgData name="Lingling Li" userId="9a89bcfc-672e-4c87-b02e-a4ccb80a7a7c" providerId="ADAL" clId="{7EA8A94B-3022-45CD-9843-48FABC772725}" dt="2018-10-05T05:36:14.213" v="1210" actId="20577"/>
        <pc:sldMkLst>
          <pc:docMk/>
          <pc:sldMk cId="18736734" sldId="265"/>
        </pc:sldMkLst>
        <pc:spChg chg="mod">
          <ac:chgData name="Lingling Li" userId="9a89bcfc-672e-4c87-b02e-a4ccb80a7a7c" providerId="ADAL" clId="{7EA8A94B-3022-45CD-9843-48FABC772725}" dt="2018-10-05T05:36:14.213" v="1210" actId="20577"/>
          <ac:spMkLst>
            <pc:docMk/>
            <pc:sldMk cId="18736734" sldId="265"/>
            <ac:spMk id="9" creationId="{3E9D522F-99A3-4EEA-82B1-C0F686F388BC}"/>
          </ac:spMkLst>
        </pc:spChg>
      </pc:sldChg>
      <pc:sldChg chg="modSp add">
        <pc:chgData name="Lingling Li" userId="9a89bcfc-672e-4c87-b02e-a4ccb80a7a7c" providerId="ADAL" clId="{7EA8A94B-3022-45CD-9843-48FABC772725}" dt="2018-10-05T08:30:15.518" v="2554" actId="20577"/>
        <pc:sldMkLst>
          <pc:docMk/>
          <pc:sldMk cId="1930276119" sldId="266"/>
        </pc:sldMkLst>
        <pc:spChg chg="mod">
          <ac:chgData name="Lingling Li" userId="9a89bcfc-672e-4c87-b02e-a4ccb80a7a7c" providerId="ADAL" clId="{7EA8A94B-3022-45CD-9843-48FABC772725}" dt="2018-10-05T08:30:15.518" v="2554" actId="20577"/>
          <ac:spMkLst>
            <pc:docMk/>
            <pc:sldMk cId="1930276119" sldId="266"/>
            <ac:spMk id="9" creationId="{3E9D522F-99A3-4EEA-82B1-C0F686F388BC}"/>
          </ac:spMkLst>
        </pc:spChg>
      </pc:sldChg>
      <pc:sldChg chg="modSp add del">
        <pc:chgData name="Lingling Li" userId="9a89bcfc-672e-4c87-b02e-a4ccb80a7a7c" providerId="ADAL" clId="{7EA8A94B-3022-45CD-9843-48FABC772725}" dt="2018-10-05T08:05:09.230" v="2349"/>
        <pc:sldMkLst>
          <pc:docMk/>
          <pc:sldMk cId="1744568732" sldId="267"/>
        </pc:sldMkLst>
        <pc:spChg chg="mod">
          <ac:chgData name="Lingling Li" userId="9a89bcfc-672e-4c87-b02e-a4ccb80a7a7c" providerId="ADAL" clId="{7EA8A94B-3022-45CD-9843-48FABC772725}" dt="2018-10-05T08:05:02.072" v="2348" actId="20577"/>
          <ac:spMkLst>
            <pc:docMk/>
            <pc:sldMk cId="1744568732" sldId="267"/>
            <ac:spMk id="9" creationId="{3E9D522F-99A3-4EEA-82B1-C0F686F388BC}"/>
          </ac:spMkLst>
        </pc:spChg>
      </pc:sldChg>
    </pc:docChg>
  </pc:docChgLst>
  <pc:docChgLst>
    <pc:chgData name="Lingling Li" userId="9a89bcfc-672e-4c87-b02e-a4ccb80a7a7c" providerId="ADAL" clId="{A796B838-4671-431C-BD47-552824CC3C0B}"/>
    <pc:docChg chg="custSel addSld modSld">
      <pc:chgData name="Lingling Li" userId="9a89bcfc-672e-4c87-b02e-a4ccb80a7a7c" providerId="ADAL" clId="{A796B838-4671-431C-BD47-552824CC3C0B}" dt="2018-09-21T08:06:11.299" v="2179" actId="20577"/>
      <pc:docMkLst>
        <pc:docMk/>
      </pc:docMkLst>
      <pc:sldChg chg="addSp delSp modSp">
        <pc:chgData name="Lingling Li" userId="9a89bcfc-672e-4c87-b02e-a4ccb80a7a7c" providerId="ADAL" clId="{A796B838-4671-431C-BD47-552824CC3C0B}" dt="2018-09-21T07:35:08.922" v="1280" actId="20577"/>
        <pc:sldMkLst>
          <pc:docMk/>
          <pc:sldMk cId="3384797157" sldId="258"/>
        </pc:sldMkLst>
        <pc:spChg chg="mod topLvl">
          <ac:chgData name="Lingling Li" userId="9a89bcfc-672e-4c87-b02e-a4ccb80a7a7c" providerId="ADAL" clId="{A796B838-4671-431C-BD47-552824CC3C0B}" dt="2018-09-21T07:33:31.139" v="1201" actId="165"/>
          <ac:spMkLst>
            <pc:docMk/>
            <pc:sldMk cId="3384797157" sldId="258"/>
            <ac:spMk id="90" creationId="{00000000-0000-0000-0000-000000000000}"/>
          </ac:spMkLst>
        </pc:spChg>
        <pc:spChg chg="mod topLvl">
          <ac:chgData name="Lingling Li" userId="9a89bcfc-672e-4c87-b02e-a4ccb80a7a7c" providerId="ADAL" clId="{A796B838-4671-431C-BD47-552824CC3C0B}" dt="2018-09-21T07:33:38.608" v="1202" actId="165"/>
          <ac:spMkLst>
            <pc:docMk/>
            <pc:sldMk cId="3384797157" sldId="258"/>
            <ac:spMk id="115" creationId="{00000000-0000-0000-0000-000000000000}"/>
          </ac:spMkLst>
        </pc:spChg>
        <pc:spChg chg="mod topLvl">
          <ac:chgData name="Lingling Li" userId="9a89bcfc-672e-4c87-b02e-a4ccb80a7a7c" providerId="ADAL" clId="{A796B838-4671-431C-BD47-552824CC3C0B}" dt="2018-09-21T07:33:38.608" v="1202" actId="165"/>
          <ac:spMkLst>
            <pc:docMk/>
            <pc:sldMk cId="3384797157" sldId="258"/>
            <ac:spMk id="140" creationId="{00000000-0000-0000-0000-000000000000}"/>
          </ac:spMkLst>
        </pc:spChg>
        <pc:spChg chg="mod topLvl">
          <ac:chgData name="Lingling Li" userId="9a89bcfc-672e-4c87-b02e-a4ccb80a7a7c" providerId="ADAL" clId="{A796B838-4671-431C-BD47-552824CC3C0B}" dt="2018-09-21T07:33:38.608" v="1202" actId="165"/>
          <ac:spMkLst>
            <pc:docMk/>
            <pc:sldMk cId="3384797157" sldId="258"/>
            <ac:spMk id="165" creationId="{00000000-0000-0000-0000-000000000000}"/>
          </ac:spMkLst>
        </pc:spChg>
        <pc:spChg chg="mod topLvl">
          <ac:chgData name="Lingling Li" userId="9a89bcfc-672e-4c87-b02e-a4ccb80a7a7c" providerId="ADAL" clId="{A796B838-4671-431C-BD47-552824CC3C0B}" dt="2018-09-21T07:33:38.608" v="1202" actId="165"/>
          <ac:spMkLst>
            <pc:docMk/>
            <pc:sldMk cId="3384797157" sldId="258"/>
            <ac:spMk id="190" creationId="{00000000-0000-0000-0000-000000000000}"/>
          </ac:spMkLst>
        </pc:spChg>
        <pc:spChg chg="mod topLvl">
          <ac:chgData name="Lingling Li" userId="9a89bcfc-672e-4c87-b02e-a4ccb80a7a7c" providerId="ADAL" clId="{A796B838-4671-431C-BD47-552824CC3C0B}" dt="2018-09-21T07:33:38.608" v="1202" actId="165"/>
          <ac:spMkLst>
            <pc:docMk/>
            <pc:sldMk cId="3384797157" sldId="258"/>
            <ac:spMk id="215" creationId="{00000000-0000-0000-0000-000000000000}"/>
          </ac:spMkLst>
        </pc:spChg>
        <pc:spChg chg="mod">
          <ac:chgData name="Lingling Li" userId="9a89bcfc-672e-4c87-b02e-a4ccb80a7a7c" providerId="ADAL" clId="{A796B838-4671-431C-BD47-552824CC3C0B}" dt="2018-09-21T07:34:56.583" v="1272" actId="20577"/>
          <ac:spMkLst>
            <pc:docMk/>
            <pc:sldMk cId="3384797157" sldId="258"/>
            <ac:spMk id="588" creationId="{00000000-0000-0000-0000-000000000000}"/>
          </ac:spMkLst>
        </pc:spChg>
        <pc:spChg chg="mod">
          <ac:chgData name="Lingling Li" userId="9a89bcfc-672e-4c87-b02e-a4ccb80a7a7c" providerId="ADAL" clId="{A796B838-4671-431C-BD47-552824CC3C0B}" dt="2018-09-21T07:35:00.930" v="1273" actId="20577"/>
          <ac:spMkLst>
            <pc:docMk/>
            <pc:sldMk cId="3384797157" sldId="258"/>
            <ac:spMk id="589" creationId="{00000000-0000-0000-0000-000000000000}"/>
          </ac:spMkLst>
        </pc:spChg>
        <pc:spChg chg="mod">
          <ac:chgData name="Lingling Li" userId="9a89bcfc-672e-4c87-b02e-a4ccb80a7a7c" providerId="ADAL" clId="{A796B838-4671-431C-BD47-552824CC3C0B}" dt="2018-09-21T07:35:08.922" v="1280" actId="20577"/>
          <ac:spMkLst>
            <pc:docMk/>
            <pc:sldMk cId="3384797157" sldId="258"/>
            <ac:spMk id="592" creationId="{00000000-0000-0000-0000-000000000000}"/>
          </ac:spMkLst>
        </pc:spChg>
        <pc:spChg chg="mod">
          <ac:chgData name="Lingling Li" userId="9a89bcfc-672e-4c87-b02e-a4ccb80a7a7c" providerId="ADAL" clId="{A796B838-4671-431C-BD47-552824CC3C0B}" dt="2018-09-21T07:34:30.955" v="1252" actId="20577"/>
          <ac:spMkLst>
            <pc:docMk/>
            <pc:sldMk cId="3384797157" sldId="258"/>
            <ac:spMk id="604" creationId="{00000000-0000-0000-0000-000000000000}"/>
          </ac:spMkLst>
        </pc:spChg>
        <pc:spChg chg="mod">
          <ac:chgData name="Lingling Li" userId="9a89bcfc-672e-4c87-b02e-a4ccb80a7a7c" providerId="ADAL" clId="{A796B838-4671-431C-BD47-552824CC3C0B}" dt="2018-09-21T07:34:43.446" v="1265" actId="20577"/>
          <ac:spMkLst>
            <pc:docMk/>
            <pc:sldMk cId="3384797157" sldId="258"/>
            <ac:spMk id="605" creationId="{00000000-0000-0000-0000-000000000000}"/>
          </ac:spMkLst>
        </pc:spChg>
        <pc:spChg chg="mod">
          <ac:chgData name="Lingling Li" userId="9a89bcfc-672e-4c87-b02e-a4ccb80a7a7c" providerId="ADAL" clId="{A796B838-4671-431C-BD47-552824CC3C0B}" dt="2018-09-21T07:34:49.290" v="1266" actId="20577"/>
          <ac:spMkLst>
            <pc:docMk/>
            <pc:sldMk cId="3384797157" sldId="258"/>
            <ac:spMk id="606" creationId="{00000000-0000-0000-0000-000000000000}"/>
          </ac:spMkLst>
        </pc:spChg>
        <pc:spChg chg="mod">
          <ac:chgData name="Lingling Li" userId="9a89bcfc-672e-4c87-b02e-a4ccb80a7a7c" providerId="ADAL" clId="{A796B838-4671-431C-BD47-552824CC3C0B}" dt="2018-09-21T07:34:52.260" v="1267" actId="20577"/>
          <ac:spMkLst>
            <pc:docMk/>
            <pc:sldMk cId="3384797157" sldId="258"/>
            <ac:spMk id="607" creationId="{00000000-0000-0000-0000-000000000000}"/>
          </ac:spMkLst>
        </pc:spChg>
        <pc:spChg chg="mod topLvl">
          <ac:chgData name="Lingling Li" userId="9a89bcfc-672e-4c87-b02e-a4ccb80a7a7c" providerId="ADAL" clId="{A796B838-4671-431C-BD47-552824CC3C0B}" dt="2018-09-21T07:33:26.463" v="1200" actId="165"/>
          <ac:spMkLst>
            <pc:docMk/>
            <pc:sldMk cId="3384797157" sldId="258"/>
            <ac:spMk id="1024" creationId="{00000000-0000-0000-0000-000000000000}"/>
          </ac:spMkLst>
        </pc:spChg>
        <pc:grpChg chg="del mod topLvl">
          <ac:chgData name="Lingling Li" userId="9a89bcfc-672e-4c87-b02e-a4ccb80a7a7c" providerId="ADAL" clId="{A796B838-4671-431C-BD47-552824CC3C0B}" dt="2018-09-21T07:33:46.647" v="1205" actId="478"/>
          <ac:grpSpMkLst>
            <pc:docMk/>
            <pc:sldMk cId="3384797157" sldId="258"/>
            <ac:grpSpMk id="42"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45"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48" creationId="{00000000-0000-0000-0000-000000000000}"/>
          </ac:grpSpMkLst>
        </pc:grpChg>
        <pc:grpChg chg="mod topLvl">
          <ac:chgData name="Lingling Li" userId="9a89bcfc-672e-4c87-b02e-a4ccb80a7a7c" providerId="ADAL" clId="{A796B838-4671-431C-BD47-552824CC3C0B}" dt="2018-09-21T07:33:26.463" v="1200" actId="165"/>
          <ac:grpSpMkLst>
            <pc:docMk/>
            <pc:sldMk cId="3384797157" sldId="258"/>
            <ac:grpSpMk id="51" creationId="{00000000-0000-0000-0000-000000000000}"/>
          </ac:grpSpMkLst>
        </pc:grpChg>
        <pc:grpChg chg="mod topLvl">
          <ac:chgData name="Lingling Li" userId="9a89bcfc-672e-4c87-b02e-a4ccb80a7a7c" providerId="ADAL" clId="{A796B838-4671-431C-BD47-552824CC3C0B}" dt="2018-09-21T07:33:26.463" v="1200" actId="165"/>
          <ac:grpSpMkLst>
            <pc:docMk/>
            <pc:sldMk cId="3384797157" sldId="258"/>
            <ac:grpSpMk id="54" creationId="{00000000-0000-0000-0000-000000000000}"/>
          </ac:grpSpMkLst>
        </pc:grpChg>
        <pc:grpChg chg="mod topLvl">
          <ac:chgData name="Lingling Li" userId="9a89bcfc-672e-4c87-b02e-a4ccb80a7a7c" providerId="ADAL" clId="{A796B838-4671-431C-BD47-552824CC3C0B}" dt="2018-09-21T07:33:26.463" v="1200" actId="165"/>
          <ac:grpSpMkLst>
            <pc:docMk/>
            <pc:sldMk cId="3384797157" sldId="258"/>
            <ac:grpSpMk id="57" creationId="{00000000-0000-0000-0000-000000000000}"/>
          </ac:grpSpMkLst>
        </pc:grpChg>
        <pc:grpChg chg="del">
          <ac:chgData name="Lingling Li" userId="9a89bcfc-672e-4c87-b02e-a4ccb80a7a7c" providerId="ADAL" clId="{A796B838-4671-431C-BD47-552824CC3C0B}" dt="2018-09-21T07:33:31.139" v="1201" actId="165"/>
          <ac:grpSpMkLst>
            <pc:docMk/>
            <pc:sldMk cId="3384797157" sldId="258"/>
            <ac:grpSpMk id="88"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92"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93"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94"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95" creationId="{00000000-0000-0000-0000-000000000000}"/>
          </ac:grpSpMkLst>
        </pc:grpChg>
        <pc:grpChg chg="mod topLvl">
          <ac:chgData name="Lingling Li" userId="9a89bcfc-672e-4c87-b02e-a4ccb80a7a7c" providerId="ADAL" clId="{A796B838-4671-431C-BD47-552824CC3C0B}" dt="2018-09-21T07:33:31.139" v="1201" actId="165"/>
          <ac:grpSpMkLst>
            <pc:docMk/>
            <pc:sldMk cId="3384797157" sldId="258"/>
            <ac:grpSpMk id="96" creationId="{00000000-0000-0000-0000-000000000000}"/>
          </ac:grpSpMkLst>
        </pc:grpChg>
        <pc:grpChg chg="mod topLvl">
          <ac:chgData name="Lingling Li" userId="9a89bcfc-672e-4c87-b02e-a4ccb80a7a7c" providerId="ADAL" clId="{A796B838-4671-431C-BD47-552824CC3C0B}" dt="2018-09-21T07:33:31.139" v="1201" actId="165"/>
          <ac:grpSpMkLst>
            <pc:docMk/>
            <pc:sldMk cId="3384797157" sldId="258"/>
            <ac:grpSpMk id="97" creationId="{00000000-0000-0000-0000-000000000000}"/>
          </ac:grpSpMkLst>
        </pc:grpChg>
        <pc:grpChg chg="mod topLvl">
          <ac:chgData name="Lingling Li" userId="9a89bcfc-672e-4c87-b02e-a4ccb80a7a7c" providerId="ADAL" clId="{A796B838-4671-431C-BD47-552824CC3C0B}" dt="2018-09-21T07:33:31.139" v="1201" actId="165"/>
          <ac:grpSpMkLst>
            <pc:docMk/>
            <pc:sldMk cId="3384797157" sldId="258"/>
            <ac:grpSpMk id="98" creationId="{00000000-0000-0000-0000-000000000000}"/>
          </ac:grpSpMkLst>
        </pc:grpChg>
        <pc:grpChg chg="del">
          <ac:chgData name="Lingling Li" userId="9a89bcfc-672e-4c87-b02e-a4ccb80a7a7c" providerId="ADAL" clId="{A796B838-4671-431C-BD47-552824CC3C0B}" dt="2018-09-21T07:33:38.608" v="1202" actId="165"/>
          <ac:grpSpMkLst>
            <pc:docMk/>
            <pc:sldMk cId="3384797157" sldId="258"/>
            <ac:grpSpMk id="113"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17"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18"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19"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120"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21"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22"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23" creationId="{00000000-0000-0000-0000-000000000000}"/>
          </ac:grpSpMkLst>
        </pc:grpChg>
        <pc:grpChg chg="del">
          <ac:chgData name="Lingling Li" userId="9a89bcfc-672e-4c87-b02e-a4ccb80a7a7c" providerId="ADAL" clId="{A796B838-4671-431C-BD47-552824CC3C0B}" dt="2018-09-21T07:33:38.608" v="1202" actId="165"/>
          <ac:grpSpMkLst>
            <pc:docMk/>
            <pc:sldMk cId="3384797157" sldId="258"/>
            <ac:grpSpMk id="138"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42"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43"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44"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145"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46"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47"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48" creationId="{00000000-0000-0000-0000-000000000000}"/>
          </ac:grpSpMkLst>
        </pc:grpChg>
        <pc:grpChg chg="del">
          <ac:chgData name="Lingling Li" userId="9a89bcfc-672e-4c87-b02e-a4ccb80a7a7c" providerId="ADAL" clId="{A796B838-4671-431C-BD47-552824CC3C0B}" dt="2018-09-21T07:33:38.608" v="1202" actId="165"/>
          <ac:grpSpMkLst>
            <pc:docMk/>
            <pc:sldMk cId="3384797157" sldId="258"/>
            <ac:grpSpMk id="163"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67"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68"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69"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170"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71"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72"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73" creationId="{00000000-0000-0000-0000-000000000000}"/>
          </ac:grpSpMkLst>
        </pc:grpChg>
        <pc:grpChg chg="del">
          <ac:chgData name="Lingling Li" userId="9a89bcfc-672e-4c87-b02e-a4ccb80a7a7c" providerId="ADAL" clId="{A796B838-4671-431C-BD47-552824CC3C0B}" dt="2018-09-21T07:33:38.608" v="1202" actId="165"/>
          <ac:grpSpMkLst>
            <pc:docMk/>
            <pc:sldMk cId="3384797157" sldId="258"/>
            <ac:grpSpMk id="188"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92"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93"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94" creationId="{00000000-0000-0000-0000-000000000000}"/>
          </ac:grpSpMkLst>
        </pc:grpChg>
        <pc:grpChg chg="del mod topLvl">
          <ac:chgData name="Lingling Li" userId="9a89bcfc-672e-4c87-b02e-a4ccb80a7a7c" providerId="ADAL" clId="{A796B838-4671-431C-BD47-552824CC3C0B}" dt="2018-09-21T07:33:49.410" v="1206" actId="478"/>
          <ac:grpSpMkLst>
            <pc:docMk/>
            <pc:sldMk cId="3384797157" sldId="258"/>
            <ac:grpSpMk id="195"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96"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97"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198" creationId="{00000000-0000-0000-0000-000000000000}"/>
          </ac:grpSpMkLst>
        </pc:grpChg>
        <pc:grpChg chg="del">
          <ac:chgData name="Lingling Li" userId="9a89bcfc-672e-4c87-b02e-a4ccb80a7a7c" providerId="ADAL" clId="{A796B838-4671-431C-BD47-552824CC3C0B}" dt="2018-09-21T07:33:38.608" v="1202" actId="165"/>
          <ac:grpSpMkLst>
            <pc:docMk/>
            <pc:sldMk cId="3384797157" sldId="258"/>
            <ac:grpSpMk id="213" creationId="{00000000-0000-0000-0000-000000000000}"/>
          </ac:grpSpMkLst>
        </pc:grpChg>
        <pc:grpChg chg="del mod topLvl">
          <ac:chgData name="Lingling Li" userId="9a89bcfc-672e-4c87-b02e-a4ccb80a7a7c" providerId="ADAL" clId="{A796B838-4671-431C-BD47-552824CC3C0B}" dt="2018-09-21T07:33:42.550" v="1203" actId="478"/>
          <ac:grpSpMkLst>
            <pc:docMk/>
            <pc:sldMk cId="3384797157" sldId="258"/>
            <ac:grpSpMk id="217" creationId="{00000000-0000-0000-0000-000000000000}"/>
          </ac:grpSpMkLst>
        </pc:grpChg>
        <pc:grpChg chg="del mod topLvl">
          <ac:chgData name="Lingling Li" userId="9a89bcfc-672e-4c87-b02e-a4ccb80a7a7c" providerId="ADAL" clId="{A796B838-4671-431C-BD47-552824CC3C0B}" dt="2018-09-21T07:33:42.550" v="1203" actId="478"/>
          <ac:grpSpMkLst>
            <pc:docMk/>
            <pc:sldMk cId="3384797157" sldId="258"/>
            <ac:grpSpMk id="218" creationId="{00000000-0000-0000-0000-000000000000}"/>
          </ac:grpSpMkLst>
        </pc:grpChg>
        <pc:grpChg chg="del mod topLvl">
          <ac:chgData name="Lingling Li" userId="9a89bcfc-672e-4c87-b02e-a4ccb80a7a7c" providerId="ADAL" clId="{A796B838-4671-431C-BD47-552824CC3C0B}" dt="2018-09-21T07:33:42.550" v="1203" actId="478"/>
          <ac:grpSpMkLst>
            <pc:docMk/>
            <pc:sldMk cId="3384797157" sldId="258"/>
            <ac:grpSpMk id="219" creationId="{00000000-0000-0000-0000-000000000000}"/>
          </ac:grpSpMkLst>
        </pc:grpChg>
        <pc:grpChg chg="del mod topLvl">
          <ac:chgData name="Lingling Li" userId="9a89bcfc-672e-4c87-b02e-a4ccb80a7a7c" providerId="ADAL" clId="{A796B838-4671-431C-BD47-552824CC3C0B}" dt="2018-09-21T07:33:42.550" v="1203" actId="478"/>
          <ac:grpSpMkLst>
            <pc:docMk/>
            <pc:sldMk cId="3384797157" sldId="258"/>
            <ac:grpSpMk id="220"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221"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222" creationId="{00000000-0000-0000-0000-000000000000}"/>
          </ac:grpSpMkLst>
        </pc:grpChg>
        <pc:grpChg chg="mod topLvl">
          <ac:chgData name="Lingling Li" userId="9a89bcfc-672e-4c87-b02e-a4ccb80a7a7c" providerId="ADAL" clId="{A796B838-4671-431C-BD47-552824CC3C0B}" dt="2018-09-21T07:33:38.608" v="1202" actId="165"/>
          <ac:grpSpMkLst>
            <pc:docMk/>
            <pc:sldMk cId="3384797157" sldId="258"/>
            <ac:grpSpMk id="223" creationId="{00000000-0000-0000-0000-000000000000}"/>
          </ac:grpSpMkLst>
        </pc:grpChg>
        <pc:grpChg chg="mod">
          <ac:chgData name="Lingling Li" userId="9a89bcfc-672e-4c87-b02e-a4ccb80a7a7c" providerId="ADAL" clId="{A796B838-4671-431C-BD47-552824CC3C0B}" dt="2018-09-21T07:33:55.559" v="1235" actId="1036"/>
          <ac:grpSpMkLst>
            <pc:docMk/>
            <pc:sldMk cId="3384797157" sldId="258"/>
            <ac:grpSpMk id="345" creationId="{00000000-0000-0000-0000-000000000000}"/>
          </ac:grpSpMkLst>
        </pc:grpChg>
        <pc:grpChg chg="del">
          <ac:chgData name="Lingling Li" userId="9a89bcfc-672e-4c87-b02e-a4ccb80a7a7c" providerId="ADAL" clId="{A796B838-4671-431C-BD47-552824CC3C0B}" dt="2018-09-21T07:33:17.507" v="1197" actId="478"/>
          <ac:grpSpMkLst>
            <pc:docMk/>
            <pc:sldMk cId="3384797157" sldId="258"/>
            <ac:grpSpMk id="348" creationId="{00000000-0000-0000-0000-000000000000}"/>
          </ac:grpSpMkLst>
        </pc:grpChg>
        <pc:grpChg chg="del">
          <ac:chgData name="Lingling Li" userId="9a89bcfc-672e-4c87-b02e-a4ccb80a7a7c" providerId="ADAL" clId="{A796B838-4671-431C-BD47-552824CC3C0B}" dt="2018-09-21T07:33:17.507" v="1197" actId="478"/>
          <ac:grpSpMkLst>
            <pc:docMk/>
            <pc:sldMk cId="3384797157" sldId="258"/>
            <ac:grpSpMk id="351" creationId="{00000000-0000-0000-0000-000000000000}"/>
          </ac:grpSpMkLst>
        </pc:grpChg>
        <pc:grpChg chg="del">
          <ac:chgData name="Lingling Li" userId="9a89bcfc-672e-4c87-b02e-a4ccb80a7a7c" providerId="ADAL" clId="{A796B838-4671-431C-BD47-552824CC3C0B}" dt="2018-09-21T07:33:17.507" v="1197" actId="478"/>
          <ac:grpSpMkLst>
            <pc:docMk/>
            <pc:sldMk cId="3384797157" sldId="258"/>
            <ac:grpSpMk id="354" creationId="{00000000-0000-0000-0000-000000000000}"/>
          </ac:grpSpMkLst>
        </pc:grpChg>
        <pc:grpChg chg="del">
          <ac:chgData name="Lingling Li" userId="9a89bcfc-672e-4c87-b02e-a4ccb80a7a7c" providerId="ADAL" clId="{A796B838-4671-431C-BD47-552824CC3C0B}" dt="2018-09-21T07:33:17.507" v="1197" actId="478"/>
          <ac:grpSpMkLst>
            <pc:docMk/>
            <pc:sldMk cId="3384797157" sldId="258"/>
            <ac:grpSpMk id="357" creationId="{00000000-0000-0000-0000-000000000000}"/>
          </ac:grpSpMkLst>
        </pc:grpChg>
        <pc:grpChg chg="del mod topLvl">
          <ac:chgData name="Lingling Li" userId="9a89bcfc-672e-4c87-b02e-a4ccb80a7a7c" providerId="ADAL" clId="{A796B838-4671-431C-BD47-552824CC3C0B}" dt="2018-09-21T07:33:46.647" v="1205" actId="478"/>
          <ac:grpSpMkLst>
            <pc:docMk/>
            <pc:sldMk cId="3384797157" sldId="258"/>
            <ac:grpSpMk id="1027" creationId="{00000000-0000-0000-0000-000000000000}"/>
          </ac:grpSpMkLst>
        </pc:grpChg>
        <pc:grpChg chg="del">
          <ac:chgData name="Lingling Li" userId="9a89bcfc-672e-4c87-b02e-a4ccb80a7a7c" providerId="ADAL" clId="{A796B838-4671-431C-BD47-552824CC3C0B}" dt="2018-09-21T07:33:26.463" v="1200" actId="165"/>
          <ac:grpSpMkLst>
            <pc:docMk/>
            <pc:sldMk cId="3384797157" sldId="258"/>
            <ac:grpSpMk id="1032" creationId="{00000000-0000-0000-0000-000000000000}"/>
          </ac:grpSpMkLst>
        </pc:grpChg>
        <pc:picChg chg="del">
          <ac:chgData name="Lingling Li" userId="9a89bcfc-672e-4c87-b02e-a4ccb80a7a7c" providerId="ADAL" clId="{A796B838-4671-431C-BD47-552824CC3C0B}" dt="2018-09-21T07:34:10.296" v="1238" actId="478"/>
          <ac:picMkLst>
            <pc:docMk/>
            <pc:sldMk cId="3384797157" sldId="258"/>
            <ac:picMk id="379" creationId="{00000000-0000-0000-0000-000000000000}"/>
          </ac:picMkLst>
        </pc:picChg>
        <pc:picChg chg="add mod">
          <ac:chgData name="Lingling Li" userId="9a89bcfc-672e-4c87-b02e-a4ccb80a7a7c" providerId="ADAL" clId="{A796B838-4671-431C-BD47-552824CC3C0B}" dt="2018-09-21T07:34:15.541" v="1240" actId="1076"/>
          <ac:picMkLst>
            <pc:docMk/>
            <pc:sldMk cId="3384797157" sldId="258"/>
            <ac:picMk id="568" creationId="{8DEA46C9-E138-48CE-A613-DA59953CB0E3}"/>
          </ac:picMkLst>
        </pc:picChg>
        <pc:picChg chg="del">
          <ac:chgData name="Lingling Li" userId="9a89bcfc-672e-4c87-b02e-a4ccb80a7a7c" providerId="ADAL" clId="{A796B838-4671-431C-BD47-552824CC3C0B}" dt="2018-09-21T07:33:20.797" v="1199" actId="478"/>
          <ac:picMkLst>
            <pc:docMk/>
            <pc:sldMk cId="3384797157" sldId="258"/>
            <ac:picMk id="571" creationId="{00000000-0000-0000-0000-000000000000}"/>
          </ac:picMkLst>
        </pc:picChg>
        <pc:picChg chg="del">
          <ac:chgData name="Lingling Li" userId="9a89bcfc-672e-4c87-b02e-a4ccb80a7a7c" providerId="ADAL" clId="{A796B838-4671-431C-BD47-552824CC3C0B}" dt="2018-09-21T07:33:20.797" v="1199" actId="478"/>
          <ac:picMkLst>
            <pc:docMk/>
            <pc:sldMk cId="3384797157" sldId="258"/>
            <ac:picMk id="573" creationId="{00000000-0000-0000-0000-000000000000}"/>
          </ac:picMkLst>
        </pc:picChg>
        <pc:picChg chg="del">
          <ac:chgData name="Lingling Li" userId="9a89bcfc-672e-4c87-b02e-a4ccb80a7a7c" providerId="ADAL" clId="{A796B838-4671-431C-BD47-552824CC3C0B}" dt="2018-09-21T07:33:20.797" v="1199" actId="478"/>
          <ac:picMkLst>
            <pc:docMk/>
            <pc:sldMk cId="3384797157" sldId="258"/>
            <ac:picMk id="574" creationId="{00000000-0000-0000-0000-000000000000}"/>
          </ac:picMkLst>
        </pc:picChg>
        <pc:picChg chg="del">
          <ac:chgData name="Lingling Li" userId="9a89bcfc-672e-4c87-b02e-a4ccb80a7a7c" providerId="ADAL" clId="{A796B838-4671-431C-BD47-552824CC3C0B}" dt="2018-09-21T07:33:20.797" v="1199" actId="478"/>
          <ac:picMkLst>
            <pc:docMk/>
            <pc:sldMk cId="3384797157" sldId="258"/>
            <ac:picMk id="575" creationId="{00000000-0000-0000-0000-000000000000}"/>
          </ac:picMkLst>
        </pc:picChg>
        <pc:cxnChg chg="mod">
          <ac:chgData name="Lingling Li" userId="9a89bcfc-672e-4c87-b02e-a4ccb80a7a7c" providerId="ADAL" clId="{A796B838-4671-431C-BD47-552824CC3C0B}" dt="2018-09-21T07:34:04.269" v="1237" actId="14100"/>
          <ac:cxnSpMkLst>
            <pc:docMk/>
            <pc:sldMk cId="3384797157" sldId="258"/>
            <ac:cxnSpMk id="7" creationId="{00000000-0000-0000-0000-000000000000}"/>
          </ac:cxnSpMkLst>
        </pc:cxnChg>
        <pc:cxnChg chg="del">
          <ac:chgData name="Lingling Li" userId="9a89bcfc-672e-4c87-b02e-a4ccb80a7a7c" providerId="ADAL" clId="{A796B838-4671-431C-BD47-552824CC3C0B}" dt="2018-09-21T07:33:18.383" v="1198" actId="478"/>
          <ac:cxnSpMkLst>
            <pc:docMk/>
            <pc:sldMk cId="3384797157" sldId="258"/>
            <ac:cxnSpMk id="8"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9"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10"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11" creationId="{00000000-0000-0000-0000-000000000000}"/>
          </ac:cxnSpMkLst>
        </pc:cxnChg>
        <pc:cxnChg chg="mod topLvl">
          <ac:chgData name="Lingling Li" userId="9a89bcfc-672e-4c87-b02e-a4ccb80a7a7c" providerId="ADAL" clId="{A796B838-4671-431C-BD47-552824CC3C0B}" dt="2018-09-21T07:33:26.463" v="1200" actId="165"/>
          <ac:cxnSpMkLst>
            <pc:docMk/>
            <pc:sldMk cId="3384797157" sldId="258"/>
            <ac:cxnSpMk id="25" creationId="{00000000-0000-0000-0000-000000000000}"/>
          </ac:cxnSpMkLst>
        </pc:cxnChg>
        <pc:cxnChg chg="mod topLvl">
          <ac:chgData name="Lingling Li" userId="9a89bcfc-672e-4c87-b02e-a4ccb80a7a7c" providerId="ADAL" clId="{A796B838-4671-431C-BD47-552824CC3C0B}" dt="2018-09-21T07:33:26.463" v="1200" actId="165"/>
          <ac:cxnSpMkLst>
            <pc:docMk/>
            <pc:sldMk cId="3384797157" sldId="258"/>
            <ac:cxnSpMk id="28" creationId="{00000000-0000-0000-0000-000000000000}"/>
          </ac:cxnSpMkLst>
        </pc:cxnChg>
        <pc:cxnChg chg="mod topLvl">
          <ac:chgData name="Lingling Li" userId="9a89bcfc-672e-4c87-b02e-a4ccb80a7a7c" providerId="ADAL" clId="{A796B838-4671-431C-BD47-552824CC3C0B}" dt="2018-09-21T07:33:31.139" v="1201" actId="165"/>
          <ac:cxnSpMkLst>
            <pc:docMk/>
            <pc:sldMk cId="3384797157" sldId="258"/>
            <ac:cxnSpMk id="89" creationId="{00000000-0000-0000-0000-000000000000}"/>
          </ac:cxnSpMkLst>
        </pc:cxnChg>
        <pc:cxnChg chg="mod topLvl">
          <ac:chgData name="Lingling Li" userId="9a89bcfc-672e-4c87-b02e-a4ccb80a7a7c" providerId="ADAL" clId="{A796B838-4671-431C-BD47-552824CC3C0B}" dt="2018-09-21T07:33:31.139" v="1201" actId="165"/>
          <ac:cxnSpMkLst>
            <pc:docMk/>
            <pc:sldMk cId="3384797157" sldId="258"/>
            <ac:cxnSpMk id="91"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14"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16"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39"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41"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64"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66"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89"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191"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214" creationId="{00000000-0000-0000-0000-000000000000}"/>
          </ac:cxnSpMkLst>
        </pc:cxnChg>
        <pc:cxnChg chg="mod topLvl">
          <ac:chgData name="Lingling Li" userId="9a89bcfc-672e-4c87-b02e-a4ccb80a7a7c" providerId="ADAL" clId="{A796B838-4671-431C-BD47-552824CC3C0B}" dt="2018-09-21T07:33:38.608" v="1202" actId="165"/>
          <ac:cxnSpMkLst>
            <pc:docMk/>
            <pc:sldMk cId="3384797157" sldId="258"/>
            <ac:cxnSpMk id="216"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247"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251"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252" creationId="{00000000-0000-0000-0000-000000000000}"/>
          </ac:cxnSpMkLst>
        </pc:cxnChg>
        <pc:cxnChg chg="del">
          <ac:chgData name="Lingling Li" userId="9a89bcfc-672e-4c87-b02e-a4ccb80a7a7c" providerId="ADAL" clId="{A796B838-4671-431C-BD47-552824CC3C0B}" dt="2018-09-21T07:33:20.797" v="1199" actId="478"/>
          <ac:cxnSpMkLst>
            <pc:docMk/>
            <pc:sldMk cId="3384797157" sldId="258"/>
            <ac:cxnSpMk id="253" creationId="{00000000-0000-0000-0000-000000000000}"/>
          </ac:cxnSpMkLst>
        </pc:cxnChg>
        <pc:cxnChg chg="del">
          <ac:chgData name="Lingling Li" userId="9a89bcfc-672e-4c87-b02e-a4ccb80a7a7c" providerId="ADAL" clId="{A796B838-4671-431C-BD47-552824CC3C0B}" dt="2018-09-21T07:33:59.358" v="1236" actId="478"/>
          <ac:cxnSpMkLst>
            <pc:docMk/>
            <pc:sldMk cId="3384797157" sldId="258"/>
            <ac:cxnSpMk id="557" creationId="{00000000-0000-0000-0000-000000000000}"/>
          </ac:cxnSpMkLst>
        </pc:cxnChg>
        <pc:cxnChg chg="del">
          <ac:chgData name="Lingling Li" userId="9a89bcfc-672e-4c87-b02e-a4ccb80a7a7c" providerId="ADAL" clId="{A796B838-4671-431C-BD47-552824CC3C0B}" dt="2018-09-21T07:33:59.358" v="1236" actId="478"/>
          <ac:cxnSpMkLst>
            <pc:docMk/>
            <pc:sldMk cId="3384797157" sldId="258"/>
            <ac:cxnSpMk id="560" creationId="{00000000-0000-0000-0000-000000000000}"/>
          </ac:cxnSpMkLst>
        </pc:cxnChg>
      </pc:sldChg>
      <pc:sldChg chg="addSp delSp modSp">
        <pc:chgData name="Lingling Li" userId="9a89bcfc-672e-4c87-b02e-a4ccb80a7a7c" providerId="ADAL" clId="{A796B838-4671-431C-BD47-552824CC3C0B}" dt="2018-09-21T07:30:08.391" v="992" actId="20577"/>
        <pc:sldMkLst>
          <pc:docMk/>
          <pc:sldMk cId="2833113645" sldId="259"/>
        </pc:sldMkLst>
        <pc:spChg chg="add del mod">
          <ac:chgData name="Lingling Li" userId="9a89bcfc-672e-4c87-b02e-a4ccb80a7a7c" providerId="ADAL" clId="{A796B838-4671-431C-BD47-552824CC3C0B}" dt="2018-09-21T07:18:27.531" v="87" actId="478"/>
          <ac:spMkLst>
            <pc:docMk/>
            <pc:sldMk cId="2833113645" sldId="259"/>
            <ac:spMk id="3" creationId="{13D485B1-312A-466A-A94B-36E16EF66DF5}"/>
          </ac:spMkLst>
        </pc:spChg>
        <pc:spChg chg="mod">
          <ac:chgData name="Lingling Li" userId="9a89bcfc-672e-4c87-b02e-a4ccb80a7a7c" providerId="ADAL" clId="{A796B838-4671-431C-BD47-552824CC3C0B}" dt="2018-09-21T07:30:08.391" v="992" actId="20577"/>
          <ac:spMkLst>
            <pc:docMk/>
            <pc:sldMk cId="2833113645" sldId="259"/>
            <ac:spMk id="6" creationId="{00000000-0000-0000-0000-000000000000}"/>
          </ac:spMkLst>
        </pc:spChg>
        <pc:spChg chg="del mod">
          <ac:chgData name="Lingling Li" userId="9a89bcfc-672e-4c87-b02e-a4ccb80a7a7c" providerId="ADAL" clId="{A796B838-4671-431C-BD47-552824CC3C0B}" dt="2018-09-21T07:18:22.473" v="85" actId="478"/>
          <ac:spMkLst>
            <pc:docMk/>
            <pc:sldMk cId="2833113645" sldId="259"/>
            <ac:spMk id="7" creationId="{00000000-0000-0000-0000-000000000000}"/>
          </ac:spMkLst>
        </pc:spChg>
      </pc:sldChg>
      <pc:sldChg chg="modSp">
        <pc:chgData name="Lingling Li" userId="9a89bcfc-672e-4c87-b02e-a4ccb80a7a7c" providerId="ADAL" clId="{A796B838-4671-431C-BD47-552824CC3C0B}" dt="2018-09-21T07:39:27.883" v="1700" actId="20577"/>
        <pc:sldMkLst>
          <pc:docMk/>
          <pc:sldMk cId="43843989" sldId="260"/>
        </pc:sldMkLst>
        <pc:spChg chg="mod">
          <ac:chgData name="Lingling Li" userId="9a89bcfc-672e-4c87-b02e-a4ccb80a7a7c" providerId="ADAL" clId="{A796B838-4671-431C-BD47-552824CC3C0B}" dt="2018-09-21T07:39:27.883" v="1700" actId="20577"/>
          <ac:spMkLst>
            <pc:docMk/>
            <pc:sldMk cId="43843989" sldId="260"/>
            <ac:spMk id="6" creationId="{00000000-0000-0000-0000-000000000000}"/>
          </ac:spMkLst>
        </pc:spChg>
      </pc:sldChg>
      <pc:sldChg chg="modSp add">
        <pc:chgData name="Lingling Li" userId="9a89bcfc-672e-4c87-b02e-a4ccb80a7a7c" providerId="ADAL" clId="{A796B838-4671-431C-BD47-552824CC3C0B}" dt="2018-09-21T07:33:01.753" v="1196" actId="20577"/>
        <pc:sldMkLst>
          <pc:docMk/>
          <pc:sldMk cId="2887824307" sldId="261"/>
        </pc:sldMkLst>
        <pc:spChg chg="mod">
          <ac:chgData name="Lingling Li" userId="9a89bcfc-672e-4c87-b02e-a4ccb80a7a7c" providerId="ADAL" clId="{A796B838-4671-431C-BD47-552824CC3C0B}" dt="2018-09-21T07:33:01.753" v="1196" actId="20577"/>
          <ac:spMkLst>
            <pc:docMk/>
            <pc:sldMk cId="2887824307" sldId="261"/>
            <ac:spMk id="6" creationId="{00000000-0000-0000-0000-000000000000}"/>
          </ac:spMkLst>
        </pc:spChg>
      </pc:sldChg>
      <pc:sldChg chg="addSp delSp modSp add">
        <pc:chgData name="Lingling Li" userId="9a89bcfc-672e-4c87-b02e-a4ccb80a7a7c" providerId="ADAL" clId="{A796B838-4671-431C-BD47-552824CC3C0B}" dt="2018-09-21T08:06:11.299" v="2179" actId="20577"/>
        <pc:sldMkLst>
          <pc:docMk/>
          <pc:sldMk cId="1510985884" sldId="262"/>
        </pc:sldMkLst>
        <pc:spChg chg="add mod">
          <ac:chgData name="Lingling Li" userId="9a89bcfc-672e-4c87-b02e-a4ccb80a7a7c" providerId="ADAL" clId="{A796B838-4671-431C-BD47-552824CC3C0B}" dt="2018-09-21T08:06:11.299" v="2179" actId="20577"/>
          <ac:spMkLst>
            <pc:docMk/>
            <pc:sldMk cId="1510985884" sldId="262"/>
            <ac:spMk id="9" creationId="{3E9D522F-99A3-4EEA-82B1-C0F686F388BC}"/>
          </ac:spMkLst>
        </pc:spChg>
        <pc:spChg chg="del">
          <ac:chgData name="Lingling Li" userId="9a89bcfc-672e-4c87-b02e-a4ccb80a7a7c" providerId="ADAL" clId="{A796B838-4671-431C-BD47-552824CC3C0B}" dt="2018-09-21T07:40:02.823" v="1704" actId="478"/>
          <ac:spMkLst>
            <pc:docMk/>
            <pc:sldMk cId="1510985884" sldId="262"/>
            <ac:spMk id="140"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165"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190"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215"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417"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425"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433" creationId="{00000000-0000-0000-0000-000000000000}"/>
          </ac:spMkLst>
        </pc:spChg>
        <pc:spChg chg="del">
          <ac:chgData name="Lingling Li" userId="9a89bcfc-672e-4c87-b02e-a4ccb80a7a7c" providerId="ADAL" clId="{A796B838-4671-431C-BD47-552824CC3C0B}" dt="2018-09-21T07:40:02.823" v="1704" actId="478"/>
          <ac:spMkLst>
            <pc:docMk/>
            <pc:sldMk cId="1510985884" sldId="262"/>
            <ac:spMk id="441" creationId="{00000000-0000-0000-0000-000000000000}"/>
          </ac:spMkLst>
        </pc:spChg>
        <pc:spChg chg="mod">
          <ac:chgData name="Lingling Li" userId="9a89bcfc-672e-4c87-b02e-a4ccb80a7a7c" providerId="ADAL" clId="{A796B838-4671-431C-BD47-552824CC3C0B}" dt="2018-09-21T07:40:42.121" v="1715" actId="1076"/>
          <ac:spMkLst>
            <pc:docMk/>
            <pc:sldMk cId="1510985884" sldId="262"/>
            <ac:spMk id="554" creationId="{00000000-0000-0000-0000-000000000000}"/>
          </ac:spMkLst>
        </pc:spChg>
        <pc:spChg chg="del">
          <ac:chgData name="Lingling Li" userId="9a89bcfc-672e-4c87-b02e-a4ccb80a7a7c" providerId="ADAL" clId="{A796B838-4671-431C-BD47-552824CC3C0B}" dt="2018-09-21T07:40:27.461" v="1712" actId="478"/>
          <ac:spMkLst>
            <pc:docMk/>
            <pc:sldMk cId="1510985884" sldId="262"/>
            <ac:spMk id="604" creationId="{00000000-0000-0000-0000-000000000000}"/>
          </ac:spMkLst>
        </pc:spChg>
        <pc:spChg chg="del">
          <ac:chgData name="Lingling Li" userId="9a89bcfc-672e-4c87-b02e-a4ccb80a7a7c" providerId="ADAL" clId="{A796B838-4671-431C-BD47-552824CC3C0B}" dt="2018-09-21T07:40:26.393" v="1711" actId="478"/>
          <ac:spMkLst>
            <pc:docMk/>
            <pc:sldMk cId="1510985884" sldId="262"/>
            <ac:spMk id="605" creationId="{00000000-0000-0000-0000-000000000000}"/>
          </ac:spMkLst>
        </pc:spChg>
        <pc:spChg chg="del">
          <ac:chgData name="Lingling Li" userId="9a89bcfc-672e-4c87-b02e-a4ccb80a7a7c" providerId="ADAL" clId="{A796B838-4671-431C-BD47-552824CC3C0B}" dt="2018-09-21T07:40:26.393" v="1711" actId="478"/>
          <ac:spMkLst>
            <pc:docMk/>
            <pc:sldMk cId="1510985884" sldId="262"/>
            <ac:spMk id="606" creationId="{00000000-0000-0000-0000-000000000000}"/>
          </ac:spMkLst>
        </pc:spChg>
        <pc:spChg chg="del">
          <ac:chgData name="Lingling Li" userId="9a89bcfc-672e-4c87-b02e-a4ccb80a7a7c" providerId="ADAL" clId="{A796B838-4671-431C-BD47-552824CC3C0B}" dt="2018-09-21T07:40:26.393" v="1711" actId="478"/>
          <ac:spMkLst>
            <pc:docMk/>
            <pc:sldMk cId="1510985884" sldId="262"/>
            <ac:spMk id="607" creationId="{00000000-0000-0000-0000-000000000000}"/>
          </ac:spMkLst>
        </pc:spChg>
        <pc:grpChg chg="del">
          <ac:chgData name="Lingling Li" userId="9a89bcfc-672e-4c87-b02e-a4ccb80a7a7c" providerId="ADAL" clId="{A796B838-4671-431C-BD47-552824CC3C0B}" dt="2018-09-21T07:39:56.945" v="1702" actId="478"/>
          <ac:grpSpMkLst>
            <pc:docMk/>
            <pc:sldMk cId="1510985884" sldId="262"/>
            <ac:grpSpMk id="51"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96"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121"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146"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47"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48"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171"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72"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73"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196"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97"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198" creationId="{00000000-0000-0000-0000-000000000000}"/>
          </ac:grpSpMkLst>
        </pc:grpChg>
        <pc:grpChg chg="del">
          <ac:chgData name="Lingling Li" userId="9a89bcfc-672e-4c87-b02e-a4ccb80a7a7c" providerId="ADAL" clId="{A796B838-4671-431C-BD47-552824CC3C0B}" dt="2018-09-21T07:39:56.945" v="1702" actId="478"/>
          <ac:grpSpMkLst>
            <pc:docMk/>
            <pc:sldMk cId="1510985884" sldId="262"/>
            <ac:grpSpMk id="221"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222"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223" creationId="{00000000-0000-0000-0000-000000000000}"/>
          </ac:grpSpMkLst>
        </pc:grpChg>
        <pc:grpChg chg="del">
          <ac:chgData name="Lingling Li" userId="9a89bcfc-672e-4c87-b02e-a4ccb80a7a7c" providerId="ADAL" clId="{A796B838-4671-431C-BD47-552824CC3C0B}" dt="2018-09-21T07:39:58.066" v="1703" actId="478"/>
          <ac:grpSpMkLst>
            <pc:docMk/>
            <pc:sldMk cId="1510985884" sldId="262"/>
            <ac:grpSpMk id="345" creationId="{00000000-0000-0000-0000-000000000000}"/>
          </ac:grpSpMkLst>
        </pc:grpChg>
        <pc:grpChg chg="del">
          <ac:chgData name="Lingling Li" userId="9a89bcfc-672e-4c87-b02e-a4ccb80a7a7c" providerId="ADAL" clId="{A796B838-4671-431C-BD47-552824CC3C0B}" dt="2018-09-21T07:40:17.650" v="1705" actId="478"/>
          <ac:grpSpMkLst>
            <pc:docMk/>
            <pc:sldMk cId="1510985884" sldId="262"/>
            <ac:grpSpMk id="394"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395"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396" creationId="{00000000-0000-0000-0000-000000000000}"/>
          </ac:grpSpMkLst>
        </pc:grpChg>
        <pc:grpChg chg="del">
          <ac:chgData name="Lingling Li" userId="9a89bcfc-672e-4c87-b02e-a4ccb80a7a7c" providerId="ADAL" clId="{A796B838-4671-431C-BD47-552824CC3C0B}" dt="2018-09-21T07:40:32.475" v="1714" actId="478"/>
          <ac:grpSpMkLst>
            <pc:docMk/>
            <pc:sldMk cId="1510985884" sldId="262"/>
            <ac:grpSpMk id="397" creationId="{00000000-0000-0000-0000-000000000000}"/>
          </ac:grpSpMkLst>
        </pc:grpChg>
        <pc:grpChg chg="del">
          <ac:chgData name="Lingling Li" userId="9a89bcfc-672e-4c87-b02e-a4ccb80a7a7c" providerId="ADAL" clId="{A796B838-4671-431C-BD47-552824CC3C0B}" dt="2018-09-21T07:40:17.650" v="1705" actId="478"/>
          <ac:grpSpMkLst>
            <pc:docMk/>
            <pc:sldMk cId="1510985884" sldId="262"/>
            <ac:grpSpMk id="402"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403"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404" creationId="{00000000-0000-0000-0000-000000000000}"/>
          </ac:grpSpMkLst>
        </pc:grpChg>
        <pc:grpChg chg="del">
          <ac:chgData name="Lingling Li" userId="9a89bcfc-672e-4c87-b02e-a4ccb80a7a7c" providerId="ADAL" clId="{A796B838-4671-431C-BD47-552824CC3C0B}" dt="2018-09-21T07:40:32.475" v="1714" actId="478"/>
          <ac:grpSpMkLst>
            <pc:docMk/>
            <pc:sldMk cId="1510985884" sldId="262"/>
            <ac:grpSpMk id="405" creationId="{00000000-0000-0000-0000-000000000000}"/>
          </ac:grpSpMkLst>
        </pc:grpChg>
        <pc:grpChg chg="del">
          <ac:chgData name="Lingling Li" userId="9a89bcfc-672e-4c87-b02e-a4ccb80a7a7c" providerId="ADAL" clId="{A796B838-4671-431C-BD47-552824CC3C0B}" dt="2018-09-21T07:40:17.650" v="1705" actId="478"/>
          <ac:grpSpMkLst>
            <pc:docMk/>
            <pc:sldMk cId="1510985884" sldId="262"/>
            <ac:grpSpMk id="410"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411" creationId="{00000000-0000-0000-0000-000000000000}"/>
          </ac:grpSpMkLst>
        </pc:grpChg>
        <pc:grpChg chg="del">
          <ac:chgData name="Lingling Li" userId="9a89bcfc-672e-4c87-b02e-a4ccb80a7a7c" providerId="ADAL" clId="{A796B838-4671-431C-BD47-552824CC3C0B}" dt="2018-09-21T07:40:30.192" v="1713" actId="478"/>
          <ac:grpSpMkLst>
            <pc:docMk/>
            <pc:sldMk cId="1510985884" sldId="262"/>
            <ac:grpSpMk id="412" creationId="{00000000-0000-0000-0000-000000000000}"/>
          </ac:grpSpMkLst>
        </pc:grpChg>
        <pc:grpChg chg="del">
          <ac:chgData name="Lingling Li" userId="9a89bcfc-672e-4c87-b02e-a4ccb80a7a7c" providerId="ADAL" clId="{A796B838-4671-431C-BD47-552824CC3C0B}" dt="2018-09-21T07:40:32.475" v="1714" actId="478"/>
          <ac:grpSpMkLst>
            <pc:docMk/>
            <pc:sldMk cId="1510985884" sldId="262"/>
            <ac:grpSpMk id="413"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18"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19"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0"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1"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2"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3"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4"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6"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7"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8"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29"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0"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1"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2"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4"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5"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6"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7"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8"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39"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0"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2"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3"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4"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5"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6"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7" creationId="{00000000-0000-0000-0000-000000000000}"/>
          </ac:grpSpMkLst>
        </pc:grpChg>
        <pc:grpChg chg="del">
          <ac:chgData name="Lingling Li" userId="9a89bcfc-672e-4c87-b02e-a4ccb80a7a7c" providerId="ADAL" clId="{A796B838-4671-431C-BD47-552824CC3C0B}" dt="2018-09-21T07:40:02.823" v="1704" actId="478"/>
          <ac:grpSpMkLst>
            <pc:docMk/>
            <pc:sldMk cId="1510985884" sldId="262"/>
            <ac:grpSpMk id="448" creationId="{00000000-0000-0000-0000-000000000000}"/>
          </ac:grpSpMkLst>
        </pc:grpChg>
        <pc:picChg chg="del">
          <ac:chgData name="Lingling Li" userId="9a89bcfc-672e-4c87-b02e-a4ccb80a7a7c" providerId="ADAL" clId="{A796B838-4671-431C-BD47-552824CC3C0B}" dt="2018-09-21T07:40:02.823" v="1704" actId="478"/>
          <ac:picMkLst>
            <pc:docMk/>
            <pc:sldMk cId="1510985884" sldId="262"/>
            <ac:picMk id="369" creationId="{00000000-0000-0000-0000-000000000000}"/>
          </ac:picMkLst>
        </pc:picChg>
        <pc:picChg chg="del">
          <ac:chgData name="Lingling Li" userId="9a89bcfc-672e-4c87-b02e-a4ccb80a7a7c" providerId="ADAL" clId="{A796B838-4671-431C-BD47-552824CC3C0B}" dt="2018-09-21T07:40:02.823" v="1704" actId="478"/>
          <ac:picMkLst>
            <pc:docMk/>
            <pc:sldMk cId="1510985884" sldId="262"/>
            <ac:picMk id="370" creationId="{00000000-0000-0000-0000-000000000000}"/>
          </ac:picMkLst>
        </pc:picChg>
        <pc:picChg chg="del">
          <ac:chgData name="Lingling Li" userId="9a89bcfc-672e-4c87-b02e-a4ccb80a7a7c" providerId="ADAL" clId="{A796B838-4671-431C-BD47-552824CC3C0B}" dt="2018-09-21T07:40:02.823" v="1704" actId="478"/>
          <ac:picMkLst>
            <pc:docMk/>
            <pc:sldMk cId="1510985884" sldId="262"/>
            <ac:picMk id="371" creationId="{00000000-0000-0000-0000-000000000000}"/>
          </ac:picMkLst>
        </pc:picChg>
        <pc:picChg chg="del">
          <ac:chgData name="Lingling Li" userId="9a89bcfc-672e-4c87-b02e-a4ccb80a7a7c" providerId="ADAL" clId="{A796B838-4671-431C-BD47-552824CC3C0B}" dt="2018-09-21T07:40:02.823" v="1704" actId="478"/>
          <ac:picMkLst>
            <pc:docMk/>
            <pc:sldMk cId="1510985884" sldId="262"/>
            <ac:picMk id="372" creationId="{00000000-0000-0000-0000-000000000000}"/>
          </ac:picMkLst>
        </pc:picChg>
        <pc:picChg chg="del">
          <ac:chgData name="Lingling Li" userId="9a89bcfc-672e-4c87-b02e-a4ccb80a7a7c" providerId="ADAL" clId="{A796B838-4671-431C-BD47-552824CC3C0B}" dt="2018-09-21T07:40:21.754" v="1706" actId="478"/>
          <ac:picMkLst>
            <pc:docMk/>
            <pc:sldMk cId="1510985884" sldId="262"/>
            <ac:picMk id="568" creationId="{8DEA46C9-E138-48CE-A613-DA59953CB0E3}"/>
          </ac:picMkLst>
        </pc:picChg>
        <pc:picChg chg="del">
          <ac:chgData name="Lingling Li" userId="9a89bcfc-672e-4c87-b02e-a4ccb80a7a7c" providerId="ADAL" clId="{A796B838-4671-431C-BD47-552824CC3C0B}" dt="2018-09-21T07:39:56.945" v="1702" actId="478"/>
          <ac:picMkLst>
            <pc:docMk/>
            <pc:sldMk cId="1510985884" sldId="262"/>
            <ac:picMk id="570" creationId="{00000000-0000-0000-0000-000000000000}"/>
          </ac:picMkLst>
        </pc:picChg>
        <pc:picChg chg="del">
          <ac:chgData name="Lingling Li" userId="9a89bcfc-672e-4c87-b02e-a4ccb80a7a7c" providerId="ADAL" clId="{A796B838-4671-431C-BD47-552824CC3C0B}" dt="2018-09-21T07:40:17.650" v="1705" actId="478"/>
          <ac:picMkLst>
            <pc:docMk/>
            <pc:sldMk cId="1510985884" sldId="262"/>
            <ac:picMk id="576" creationId="{00000000-0000-0000-0000-000000000000}"/>
          </ac:picMkLst>
        </pc:picChg>
        <pc:picChg chg="del">
          <ac:chgData name="Lingling Li" userId="9a89bcfc-672e-4c87-b02e-a4ccb80a7a7c" providerId="ADAL" clId="{A796B838-4671-431C-BD47-552824CC3C0B}" dt="2018-09-21T07:40:17.650" v="1705" actId="478"/>
          <ac:picMkLst>
            <pc:docMk/>
            <pc:sldMk cId="1510985884" sldId="262"/>
            <ac:picMk id="577" creationId="{00000000-0000-0000-0000-000000000000}"/>
          </ac:picMkLst>
        </pc:picChg>
        <pc:picChg chg="del">
          <ac:chgData name="Lingling Li" userId="9a89bcfc-672e-4c87-b02e-a4ccb80a7a7c" providerId="ADAL" clId="{A796B838-4671-431C-BD47-552824CC3C0B}" dt="2018-09-21T07:40:30.192" v="1713" actId="478"/>
          <ac:picMkLst>
            <pc:docMk/>
            <pc:sldMk cId="1510985884" sldId="262"/>
            <ac:picMk id="578" creationId="{00000000-0000-0000-0000-000000000000}"/>
          </ac:picMkLst>
        </pc:picChg>
        <pc:picChg chg="del">
          <ac:chgData name="Lingling Li" userId="9a89bcfc-672e-4c87-b02e-a4ccb80a7a7c" providerId="ADAL" clId="{A796B838-4671-431C-BD47-552824CC3C0B}" dt="2018-09-21T07:40:30.192" v="1713" actId="478"/>
          <ac:picMkLst>
            <pc:docMk/>
            <pc:sldMk cId="1510985884" sldId="262"/>
            <ac:picMk id="579" creationId="{00000000-0000-0000-0000-000000000000}"/>
          </ac:picMkLst>
        </pc:picChg>
        <pc:picChg chg="del">
          <ac:chgData name="Lingling Li" userId="9a89bcfc-672e-4c87-b02e-a4ccb80a7a7c" providerId="ADAL" clId="{A796B838-4671-431C-BD47-552824CC3C0B}" dt="2018-09-21T07:40:21.754" v="1706" actId="478"/>
          <ac:picMkLst>
            <pc:docMk/>
            <pc:sldMk cId="1510985884" sldId="262"/>
            <ac:picMk id="596" creationId="{00000000-0000-0000-0000-000000000000}"/>
          </ac:picMkLst>
        </pc:picChg>
        <pc:picChg chg="del">
          <ac:chgData name="Lingling Li" userId="9a89bcfc-672e-4c87-b02e-a4ccb80a7a7c" providerId="ADAL" clId="{A796B838-4671-431C-BD47-552824CC3C0B}" dt="2018-09-21T07:40:21.754" v="1706" actId="478"/>
          <ac:picMkLst>
            <pc:docMk/>
            <pc:sldMk cId="1510985884" sldId="262"/>
            <ac:picMk id="597" creationId="{00000000-0000-0000-0000-000000000000}"/>
          </ac:picMkLst>
        </pc:picChg>
        <pc:picChg chg="del">
          <ac:chgData name="Lingling Li" userId="9a89bcfc-672e-4c87-b02e-a4ccb80a7a7c" providerId="ADAL" clId="{A796B838-4671-431C-BD47-552824CC3C0B}" dt="2018-09-21T07:40:26.393" v="1711" actId="478"/>
          <ac:picMkLst>
            <pc:docMk/>
            <pc:sldMk cId="1510985884" sldId="262"/>
            <ac:picMk id="598" creationId="{00000000-0000-0000-0000-000000000000}"/>
          </ac:picMkLst>
        </pc:picChg>
        <pc:cxnChg chg="mod">
          <ac:chgData name="Lingling Li" userId="9a89bcfc-672e-4c87-b02e-a4ccb80a7a7c" providerId="ADAL" clId="{A796B838-4671-431C-BD47-552824CC3C0B}" dt="2018-09-21T07:43:45.598" v="1716" actId="14100"/>
          <ac:cxnSpMkLst>
            <pc:docMk/>
            <pc:sldMk cId="1510985884" sldId="262"/>
            <ac:cxnSpMk id="5" creationId="{00000000-0000-0000-0000-000000000000}"/>
          </ac:cxnSpMkLst>
        </pc:cxnChg>
        <pc:cxnChg chg="mod">
          <ac:chgData name="Lingling Li" userId="9a89bcfc-672e-4c87-b02e-a4ccb80a7a7c" providerId="ADAL" clId="{A796B838-4671-431C-BD47-552824CC3C0B}" dt="2018-09-21T07:43:50.097" v="1717" actId="14100"/>
          <ac:cxnSpMkLst>
            <pc:docMk/>
            <pc:sldMk cId="1510985884" sldId="262"/>
            <ac:cxnSpMk id="6" creationId="{00000000-0000-0000-0000-000000000000}"/>
          </ac:cxnSpMkLst>
        </pc:cxnChg>
        <pc:cxnChg chg="del mod">
          <ac:chgData name="Lingling Li" userId="9a89bcfc-672e-4c87-b02e-a4ccb80a7a7c" providerId="ADAL" clId="{A796B838-4671-431C-BD47-552824CC3C0B}" dt="2018-09-21T07:39:56.945" v="1702" actId="478"/>
          <ac:cxnSpMkLst>
            <pc:docMk/>
            <pc:sldMk cId="1510985884" sldId="262"/>
            <ac:cxnSpMk id="7"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39"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41"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64"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66"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89"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191"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214"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216" creationId="{00000000-0000-0000-0000-000000000000}"/>
          </ac:cxnSpMkLst>
        </pc:cxnChg>
        <pc:cxnChg chg="mod">
          <ac:chgData name="Lingling Li" userId="9a89bcfc-672e-4c87-b02e-a4ccb80a7a7c" providerId="ADAL" clId="{A796B838-4671-431C-BD47-552824CC3C0B}" dt="2018-09-21T07:43:55.442" v="1718" actId="1076"/>
          <ac:cxnSpMkLst>
            <pc:docMk/>
            <pc:sldMk cId="1510985884" sldId="262"/>
            <ac:cxnSpMk id="241" creationId="{00000000-0000-0000-0000-000000000000}"/>
          </ac:cxnSpMkLst>
        </pc:cxnChg>
        <pc:cxnChg chg="mod">
          <ac:chgData name="Lingling Li" userId="9a89bcfc-672e-4c87-b02e-a4ccb80a7a7c" providerId="ADAL" clId="{A796B838-4671-431C-BD47-552824CC3C0B}" dt="2018-09-21T07:43:55.442" v="1718" actId="1076"/>
          <ac:cxnSpMkLst>
            <pc:docMk/>
            <pc:sldMk cId="1510985884" sldId="262"/>
            <ac:cxnSpMk id="242" creationId="{00000000-0000-0000-0000-000000000000}"/>
          </ac:cxnSpMkLst>
        </pc:cxnChg>
        <pc:cxnChg chg="del">
          <ac:chgData name="Lingling Li" userId="9a89bcfc-672e-4c87-b02e-a4ccb80a7a7c" providerId="ADAL" clId="{A796B838-4671-431C-BD47-552824CC3C0B}" dt="2018-09-21T07:39:56.945" v="1702" actId="478"/>
          <ac:cxnSpMkLst>
            <pc:docMk/>
            <pc:sldMk cId="1510985884" sldId="262"/>
            <ac:cxnSpMk id="245" creationId="{00000000-0000-0000-0000-000000000000}"/>
          </ac:cxnSpMkLst>
        </pc:cxnChg>
        <pc:cxnChg chg="del">
          <ac:chgData name="Lingling Li" userId="9a89bcfc-672e-4c87-b02e-a4ccb80a7a7c" providerId="ADAL" clId="{A796B838-4671-431C-BD47-552824CC3C0B}" dt="2018-09-21T07:40:30.192" v="1713" actId="478"/>
          <ac:cxnSpMkLst>
            <pc:docMk/>
            <pc:sldMk cId="1510985884" sldId="262"/>
            <ac:cxnSpMk id="389" creationId="{00000000-0000-0000-0000-000000000000}"/>
          </ac:cxnSpMkLst>
        </pc:cxnChg>
        <pc:cxnChg chg="del">
          <ac:chgData name="Lingling Li" userId="9a89bcfc-672e-4c87-b02e-a4ccb80a7a7c" providerId="ADAL" clId="{A796B838-4671-431C-BD47-552824CC3C0B}" dt="2018-09-21T07:40:30.192" v="1713" actId="478"/>
          <ac:cxnSpMkLst>
            <pc:docMk/>
            <pc:sldMk cId="1510985884" sldId="262"/>
            <ac:cxnSpMk id="390" creationId="{00000000-0000-0000-0000-000000000000}"/>
          </ac:cxnSpMkLst>
        </pc:cxnChg>
        <pc:cxnChg chg="del">
          <ac:chgData name="Lingling Li" userId="9a89bcfc-672e-4c87-b02e-a4ccb80a7a7c" providerId="ADAL" clId="{A796B838-4671-431C-BD47-552824CC3C0B}" dt="2018-09-21T07:40:17.650" v="1705" actId="478"/>
          <ac:cxnSpMkLst>
            <pc:docMk/>
            <pc:sldMk cId="1510985884" sldId="262"/>
            <ac:cxnSpMk id="391" creationId="{00000000-0000-0000-0000-000000000000}"/>
          </ac:cxnSpMkLst>
        </pc:cxnChg>
        <pc:cxnChg chg="del">
          <ac:chgData name="Lingling Li" userId="9a89bcfc-672e-4c87-b02e-a4ccb80a7a7c" providerId="ADAL" clId="{A796B838-4671-431C-BD47-552824CC3C0B}" dt="2018-09-21T07:40:17.650" v="1705" actId="478"/>
          <ac:cxnSpMkLst>
            <pc:docMk/>
            <pc:sldMk cId="1510985884" sldId="262"/>
            <ac:cxnSpMk id="392" creationId="{00000000-0000-0000-0000-000000000000}"/>
          </ac:cxnSpMkLst>
        </pc:cxnChg>
        <pc:cxnChg chg="del">
          <ac:chgData name="Lingling Li" userId="9a89bcfc-672e-4c87-b02e-a4ccb80a7a7c" providerId="ADAL" clId="{A796B838-4671-431C-BD47-552824CC3C0B}" dt="2018-09-21T07:40:30.192" v="1713" actId="478"/>
          <ac:cxnSpMkLst>
            <pc:docMk/>
            <pc:sldMk cId="1510985884" sldId="262"/>
            <ac:cxnSpMk id="452" creationId="{00000000-0000-0000-0000-000000000000}"/>
          </ac:cxnSpMkLst>
        </pc:cxnChg>
        <pc:cxnChg chg="del">
          <ac:chgData name="Lingling Li" userId="9a89bcfc-672e-4c87-b02e-a4ccb80a7a7c" providerId="ADAL" clId="{A796B838-4671-431C-BD47-552824CC3C0B}" dt="2018-09-21T07:40:30.192" v="1713" actId="478"/>
          <ac:cxnSpMkLst>
            <pc:docMk/>
            <pc:sldMk cId="1510985884" sldId="262"/>
            <ac:cxnSpMk id="453" creationId="{00000000-0000-0000-0000-000000000000}"/>
          </ac:cxnSpMkLst>
        </pc:cxnChg>
        <pc:cxnChg chg="del">
          <ac:chgData name="Lingling Li" userId="9a89bcfc-672e-4c87-b02e-a4ccb80a7a7c" providerId="ADAL" clId="{A796B838-4671-431C-BD47-552824CC3C0B}" dt="2018-09-21T07:40:17.650" v="1705" actId="478"/>
          <ac:cxnSpMkLst>
            <pc:docMk/>
            <pc:sldMk cId="1510985884" sldId="262"/>
            <ac:cxnSpMk id="454" creationId="{00000000-0000-0000-0000-000000000000}"/>
          </ac:cxnSpMkLst>
        </pc:cxnChg>
        <pc:cxnChg chg="del">
          <ac:chgData name="Lingling Li" userId="9a89bcfc-672e-4c87-b02e-a4ccb80a7a7c" providerId="ADAL" clId="{A796B838-4671-431C-BD47-552824CC3C0B}" dt="2018-09-21T07:40:17.650" v="1705" actId="478"/>
          <ac:cxnSpMkLst>
            <pc:docMk/>
            <pc:sldMk cId="1510985884" sldId="262"/>
            <ac:cxnSpMk id="455"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564"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565"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566" creationId="{00000000-0000-0000-0000-000000000000}"/>
          </ac:cxnSpMkLst>
        </pc:cxnChg>
        <pc:cxnChg chg="del">
          <ac:chgData name="Lingling Li" userId="9a89bcfc-672e-4c87-b02e-a4ccb80a7a7c" providerId="ADAL" clId="{A796B838-4671-431C-BD47-552824CC3C0B}" dt="2018-09-21T07:40:02.823" v="1704" actId="478"/>
          <ac:cxnSpMkLst>
            <pc:docMk/>
            <pc:sldMk cId="1510985884" sldId="262"/>
            <ac:cxnSpMk id="567" creationId="{00000000-0000-0000-0000-000000000000}"/>
          </ac:cxnSpMkLst>
        </pc:cxnChg>
        <pc:cxnChg chg="del">
          <ac:chgData name="Lingling Li" userId="9a89bcfc-672e-4c87-b02e-a4ccb80a7a7c" providerId="ADAL" clId="{A796B838-4671-431C-BD47-552824CC3C0B}" dt="2018-09-21T07:40:23.433" v="1707" actId="478"/>
          <ac:cxnSpMkLst>
            <pc:docMk/>
            <pc:sldMk cId="1510985884" sldId="262"/>
            <ac:cxnSpMk id="609" creationId="{00000000-0000-0000-0000-000000000000}"/>
          </ac:cxnSpMkLst>
        </pc:cxnChg>
        <pc:cxnChg chg="del">
          <ac:chgData name="Lingling Li" userId="9a89bcfc-672e-4c87-b02e-a4ccb80a7a7c" providerId="ADAL" clId="{A796B838-4671-431C-BD47-552824CC3C0B}" dt="2018-09-21T07:40:24.033" v="1708" actId="478"/>
          <ac:cxnSpMkLst>
            <pc:docMk/>
            <pc:sldMk cId="1510985884" sldId="262"/>
            <ac:cxnSpMk id="610" creationId="{00000000-0000-0000-0000-000000000000}"/>
          </ac:cxnSpMkLst>
        </pc:cxnChg>
        <pc:cxnChg chg="del">
          <ac:chgData name="Lingling Li" userId="9a89bcfc-672e-4c87-b02e-a4ccb80a7a7c" providerId="ADAL" clId="{A796B838-4671-431C-BD47-552824CC3C0B}" dt="2018-09-21T07:40:24.528" v="1709" actId="478"/>
          <ac:cxnSpMkLst>
            <pc:docMk/>
            <pc:sldMk cId="1510985884" sldId="262"/>
            <ac:cxnSpMk id="611" creationId="{00000000-0000-0000-0000-000000000000}"/>
          </ac:cxnSpMkLst>
        </pc:cxnChg>
        <pc:cxnChg chg="del">
          <ac:chgData name="Lingling Li" userId="9a89bcfc-672e-4c87-b02e-a4ccb80a7a7c" providerId="ADAL" clId="{A796B838-4671-431C-BD47-552824CC3C0B}" dt="2018-09-21T07:40:25.058" v="1710" actId="478"/>
          <ac:cxnSpMkLst>
            <pc:docMk/>
            <pc:sldMk cId="1510985884" sldId="262"/>
            <ac:cxnSpMk id="612" creationId="{00000000-0000-0000-0000-000000000000}"/>
          </ac:cxnSpMkLst>
        </pc:cxnChg>
        <pc:cxnChg chg="del">
          <ac:chgData name="Lingling Li" userId="9a89bcfc-672e-4c87-b02e-a4ccb80a7a7c" providerId="ADAL" clId="{A796B838-4671-431C-BD47-552824CC3C0B}" dt="2018-09-21T07:40:21.754" v="1706" actId="478"/>
          <ac:cxnSpMkLst>
            <pc:docMk/>
            <pc:sldMk cId="1510985884" sldId="262"/>
            <ac:cxnSpMk id="630" creationId="{00000000-0000-0000-0000-000000000000}"/>
          </ac:cxnSpMkLst>
        </pc:cxnChg>
        <pc:cxnChg chg="del">
          <ac:chgData name="Lingling Li" userId="9a89bcfc-672e-4c87-b02e-a4ccb80a7a7c" providerId="ADAL" clId="{A796B838-4671-431C-BD47-552824CC3C0B}" dt="2018-09-21T07:40:21.754" v="1706" actId="478"/>
          <ac:cxnSpMkLst>
            <pc:docMk/>
            <pc:sldMk cId="1510985884" sldId="262"/>
            <ac:cxnSpMk id="636" creationId="{00000000-0000-0000-0000-000000000000}"/>
          </ac:cxnSpMkLst>
        </pc:cxnChg>
        <pc:cxnChg chg="del">
          <ac:chgData name="Lingling Li" userId="9a89bcfc-672e-4c87-b02e-a4ccb80a7a7c" providerId="ADAL" clId="{A796B838-4671-431C-BD47-552824CC3C0B}" dt="2018-09-21T07:40:21.754" v="1706" actId="478"/>
          <ac:cxnSpMkLst>
            <pc:docMk/>
            <pc:sldMk cId="1510985884" sldId="262"/>
            <ac:cxnSpMk id="637" creationId="{00000000-0000-0000-0000-000000000000}"/>
          </ac:cxnSpMkLst>
        </pc:cxnChg>
        <pc:cxnChg chg="del">
          <ac:chgData name="Lingling Li" userId="9a89bcfc-672e-4c87-b02e-a4ccb80a7a7c" providerId="ADAL" clId="{A796B838-4671-431C-BD47-552824CC3C0B}" dt="2018-09-21T07:40:21.754" v="1706" actId="478"/>
          <ac:cxnSpMkLst>
            <pc:docMk/>
            <pc:sldMk cId="1510985884" sldId="262"/>
            <ac:cxnSpMk id="638"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B083E7A1-A285-4C7D-9065-A57BF426CE39}" type="datetimeFigureOut">
              <a:rPr lang="en-SG" smtClean="0"/>
              <a:t>6/10/2018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38383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B083E7A1-A285-4C7D-9065-A57BF426CE39}" type="datetimeFigureOut">
              <a:rPr lang="en-SG" smtClean="0"/>
              <a:t>6/10/2018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172299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B083E7A1-A285-4C7D-9065-A57BF426CE39}" type="datetimeFigureOut">
              <a:rPr lang="en-SG" smtClean="0"/>
              <a:t>6/10/2018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335519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B083E7A1-A285-4C7D-9065-A57BF426CE39}" type="datetimeFigureOut">
              <a:rPr lang="en-SG" smtClean="0"/>
              <a:t>6/10/2018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189244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3E7A1-A285-4C7D-9065-A57BF426CE39}" type="datetimeFigureOut">
              <a:rPr lang="en-SG" smtClean="0"/>
              <a:t>6/10/2018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190948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B083E7A1-A285-4C7D-9065-A57BF426CE39}" type="datetimeFigureOut">
              <a:rPr lang="en-SG" smtClean="0"/>
              <a:t>6/10/2018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95416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B083E7A1-A285-4C7D-9065-A57BF426CE39}" type="datetimeFigureOut">
              <a:rPr lang="en-SG" smtClean="0"/>
              <a:t>6/10/2018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13577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B083E7A1-A285-4C7D-9065-A57BF426CE39}" type="datetimeFigureOut">
              <a:rPr lang="en-SG" smtClean="0"/>
              <a:t>6/10/2018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377047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3E7A1-A285-4C7D-9065-A57BF426CE39}" type="datetimeFigureOut">
              <a:rPr lang="en-SG" smtClean="0"/>
              <a:t>6/10/2018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25316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3E7A1-A285-4C7D-9065-A57BF426CE39}" type="datetimeFigureOut">
              <a:rPr lang="en-SG" smtClean="0"/>
              <a:t>6/10/2018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389393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3E7A1-A285-4C7D-9065-A57BF426CE39}" type="datetimeFigureOut">
              <a:rPr lang="en-SG" smtClean="0"/>
              <a:t>6/10/2018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ACB30E5-0F91-42D4-B53F-4D0B90409650}" type="slidenum">
              <a:rPr lang="en-SG" smtClean="0"/>
              <a:t>‹#›</a:t>
            </a:fld>
            <a:endParaRPr lang="en-SG"/>
          </a:p>
        </p:txBody>
      </p:sp>
    </p:spTree>
    <p:extLst>
      <p:ext uri="{BB962C8B-B14F-4D97-AF65-F5344CB8AC3E}">
        <p14:creationId xmlns:p14="http://schemas.microsoft.com/office/powerpoint/2010/main" val="390795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3E7A1-A285-4C7D-9065-A57BF426CE39}" type="datetimeFigureOut">
              <a:rPr lang="en-SG" smtClean="0"/>
              <a:t>6/10/2018</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B30E5-0F91-42D4-B53F-4D0B90409650}" type="slidenum">
              <a:rPr lang="en-SG" smtClean="0"/>
              <a:t>‹#›</a:t>
            </a:fld>
            <a:endParaRPr lang="en-SG"/>
          </a:p>
        </p:txBody>
      </p:sp>
    </p:spTree>
    <p:extLst>
      <p:ext uri="{BB962C8B-B14F-4D97-AF65-F5344CB8AC3E}">
        <p14:creationId xmlns:p14="http://schemas.microsoft.com/office/powerpoint/2010/main" val="260382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60032" y="1412776"/>
            <a:ext cx="3826768" cy="4713387"/>
          </a:xfrm>
        </p:spPr>
        <p:txBody>
          <a:bodyPr>
            <a:normAutofit/>
          </a:bodyPr>
          <a:lstStyle/>
          <a:p>
            <a:pPr marL="0" indent="0">
              <a:buNone/>
            </a:pPr>
            <a:endParaRPr lang="en-SG" sz="1400" dirty="0"/>
          </a:p>
        </p:txBody>
      </p:sp>
      <p:sp>
        <p:nvSpPr>
          <p:cNvPr id="5" name="Text Placeholder 4"/>
          <p:cNvSpPr>
            <a:spLocks noGrp="1"/>
          </p:cNvSpPr>
          <p:nvPr>
            <p:ph type="body" sz="half" idx="2"/>
          </p:nvPr>
        </p:nvSpPr>
        <p:spPr>
          <a:xfrm>
            <a:off x="457200" y="1435100"/>
            <a:ext cx="4330824" cy="4691063"/>
          </a:xfrm>
        </p:spPr>
        <p:txBody>
          <a:bodyPr/>
          <a:lstStyle/>
          <a:p>
            <a:r>
              <a:rPr lang="en-SG" dirty="0"/>
              <a:t>Oil/Chemical Terminal is an industrial facility for the storage of oil and/or petrochemical products and from which these products are usually transported to end users or further storage facilities.  </a:t>
            </a:r>
          </a:p>
          <a:p>
            <a:endParaRPr lang="en-SG" dirty="0"/>
          </a:p>
          <a:p>
            <a:r>
              <a:rPr lang="en-SG" dirty="0"/>
              <a:t>Modern large terminals usually handle multiple different products, from crude oil, gasoline, diesel to wide range of petrochemical derivatives. Hence manifolds are used extensively throughout the terminal for the distribution of gases and fluids. They are designed to converge multiple junctions into a single channel or diverge a single channel into multiple junctions according to the planning.</a:t>
            </a:r>
          </a:p>
          <a:p>
            <a:endParaRPr lang="en-SG" dirty="0"/>
          </a:p>
          <a:p>
            <a:r>
              <a:rPr lang="en-SG" dirty="0"/>
              <a:t>The loading/offloading time between tanker ship and tank storage farms is one of the most important KPI in terminal operation. Reduced docking time of tanker ships will result in significant economic savings.</a:t>
            </a:r>
          </a:p>
          <a:p>
            <a:endParaRPr lang="en-SG"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484784"/>
            <a:ext cx="3062114" cy="210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4"/>
          <p:cNvSpPr>
            <a:spLocks noGrp="1"/>
          </p:cNvSpPr>
          <p:nvPr>
            <p:ph type="title"/>
          </p:nvPr>
        </p:nvSpPr>
        <p:spPr>
          <a:xfrm>
            <a:off x="457200" y="274638"/>
            <a:ext cx="8229600" cy="1143000"/>
          </a:xfrm>
        </p:spPr>
        <p:txBody>
          <a:bodyPr>
            <a:noAutofit/>
          </a:bodyPr>
          <a:lstStyle/>
          <a:p>
            <a:pPr algn="ctr"/>
            <a:r>
              <a:rPr lang="en-SG" sz="3200" b="0" dirty="0"/>
              <a:t>Optimization of Manifold Route in Oil/Chemical Terminals</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933056"/>
            <a:ext cx="3062114" cy="204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1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2244" y="4208915"/>
            <a:ext cx="645288" cy="51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89" y="2204864"/>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89" y="3151781"/>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a:off x="2051720" y="1740532"/>
            <a:ext cx="47160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a:off x="2051720" y="2070720"/>
            <a:ext cx="44698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a:off x="2051720" y="2400908"/>
            <a:ext cx="41764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a:off x="2051720" y="2731097"/>
            <a:ext cx="3960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4" name="Group 393"/>
          <p:cNvGrpSpPr/>
          <p:nvPr/>
        </p:nvGrpSpPr>
        <p:grpSpPr>
          <a:xfrm>
            <a:off x="2401781" y="2528900"/>
            <a:ext cx="284820" cy="216024"/>
            <a:chOff x="2411760" y="4581128"/>
            <a:chExt cx="284820" cy="216024"/>
          </a:xfrm>
        </p:grpSpPr>
        <p:pic>
          <p:nvPicPr>
            <p:cNvPr id="55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53" name="Straight Connector 55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5" name="Group 394"/>
          <p:cNvGrpSpPr/>
          <p:nvPr/>
        </p:nvGrpSpPr>
        <p:grpSpPr>
          <a:xfrm>
            <a:off x="2401781" y="2198711"/>
            <a:ext cx="284820" cy="216024"/>
            <a:chOff x="2411760" y="4581128"/>
            <a:chExt cx="284820" cy="216024"/>
          </a:xfrm>
        </p:grpSpPr>
        <p:pic>
          <p:nvPicPr>
            <p:cNvPr id="55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51" name="Straight Connector 55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6" name="Group 395"/>
          <p:cNvGrpSpPr/>
          <p:nvPr/>
        </p:nvGrpSpPr>
        <p:grpSpPr>
          <a:xfrm>
            <a:off x="2401781" y="1872991"/>
            <a:ext cx="284820" cy="216024"/>
            <a:chOff x="2411760" y="4581128"/>
            <a:chExt cx="284820" cy="216024"/>
          </a:xfrm>
        </p:grpSpPr>
        <p:pic>
          <p:nvPicPr>
            <p:cNvPr id="54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9" name="Straight Connector 54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7" name="Group 396"/>
          <p:cNvGrpSpPr/>
          <p:nvPr/>
        </p:nvGrpSpPr>
        <p:grpSpPr>
          <a:xfrm>
            <a:off x="2401781" y="1542802"/>
            <a:ext cx="284820" cy="216024"/>
            <a:chOff x="2411760" y="4581128"/>
            <a:chExt cx="284820" cy="216024"/>
          </a:xfrm>
        </p:grpSpPr>
        <p:pic>
          <p:nvPicPr>
            <p:cNvPr id="54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7" name="Straight Connector 54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2" name="Group 401"/>
          <p:cNvGrpSpPr/>
          <p:nvPr/>
        </p:nvGrpSpPr>
        <p:grpSpPr>
          <a:xfrm>
            <a:off x="2845132" y="2528900"/>
            <a:ext cx="284820" cy="216024"/>
            <a:chOff x="2411760" y="4581128"/>
            <a:chExt cx="284820" cy="216024"/>
          </a:xfrm>
        </p:grpSpPr>
        <p:pic>
          <p:nvPicPr>
            <p:cNvPr id="53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9" name="Straight Connector 53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3" name="Group 402"/>
          <p:cNvGrpSpPr/>
          <p:nvPr/>
        </p:nvGrpSpPr>
        <p:grpSpPr>
          <a:xfrm>
            <a:off x="2845132" y="2198711"/>
            <a:ext cx="284820" cy="216024"/>
            <a:chOff x="2411760" y="4581128"/>
            <a:chExt cx="284820" cy="216024"/>
          </a:xfrm>
        </p:grpSpPr>
        <p:pic>
          <p:nvPicPr>
            <p:cNvPr id="53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7" name="Straight Connector 53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4" name="Group 403"/>
          <p:cNvGrpSpPr/>
          <p:nvPr/>
        </p:nvGrpSpPr>
        <p:grpSpPr>
          <a:xfrm>
            <a:off x="2845132" y="1872991"/>
            <a:ext cx="284820" cy="216024"/>
            <a:chOff x="2411760" y="4581128"/>
            <a:chExt cx="284820" cy="216024"/>
          </a:xfrm>
        </p:grpSpPr>
        <p:pic>
          <p:nvPicPr>
            <p:cNvPr id="53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5" name="Straight Connector 53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5" name="Group 404"/>
          <p:cNvGrpSpPr/>
          <p:nvPr/>
        </p:nvGrpSpPr>
        <p:grpSpPr>
          <a:xfrm>
            <a:off x="2845132" y="1542802"/>
            <a:ext cx="284820" cy="216024"/>
            <a:chOff x="2411760" y="4581128"/>
            <a:chExt cx="284820" cy="216024"/>
          </a:xfrm>
        </p:grpSpPr>
        <p:pic>
          <p:nvPicPr>
            <p:cNvPr id="53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3" name="Straight Connector 53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0" name="Group 409"/>
          <p:cNvGrpSpPr/>
          <p:nvPr/>
        </p:nvGrpSpPr>
        <p:grpSpPr>
          <a:xfrm>
            <a:off x="3288483" y="2528900"/>
            <a:ext cx="284820" cy="216024"/>
            <a:chOff x="2411760" y="4581128"/>
            <a:chExt cx="284820" cy="216024"/>
          </a:xfrm>
        </p:grpSpPr>
        <p:pic>
          <p:nvPicPr>
            <p:cNvPr id="52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5" name="Straight Connector 5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1" name="Group 410"/>
          <p:cNvGrpSpPr/>
          <p:nvPr/>
        </p:nvGrpSpPr>
        <p:grpSpPr>
          <a:xfrm>
            <a:off x="3288483" y="2198711"/>
            <a:ext cx="284820" cy="216024"/>
            <a:chOff x="2411760" y="4581128"/>
            <a:chExt cx="284820" cy="216024"/>
          </a:xfrm>
        </p:grpSpPr>
        <p:pic>
          <p:nvPicPr>
            <p:cNvPr id="52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3" name="Straight Connector 52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2" name="Group 411"/>
          <p:cNvGrpSpPr/>
          <p:nvPr/>
        </p:nvGrpSpPr>
        <p:grpSpPr>
          <a:xfrm>
            <a:off x="3288483" y="1872991"/>
            <a:ext cx="284820" cy="216024"/>
            <a:chOff x="2411760" y="4581128"/>
            <a:chExt cx="284820" cy="216024"/>
          </a:xfrm>
        </p:grpSpPr>
        <p:pic>
          <p:nvPicPr>
            <p:cNvPr id="52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1" name="Straight Connector 52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p:nvGrpSpPr>
        <p:grpSpPr>
          <a:xfrm>
            <a:off x="3288483" y="1542802"/>
            <a:ext cx="284820" cy="216024"/>
            <a:chOff x="2411760" y="4581128"/>
            <a:chExt cx="284820" cy="216024"/>
          </a:xfrm>
        </p:grpSpPr>
        <p:pic>
          <p:nvPicPr>
            <p:cNvPr id="51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9" name="Straight Connector 51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ectangle 416"/>
          <p:cNvSpPr/>
          <p:nvPr/>
        </p:nvSpPr>
        <p:spPr>
          <a:xfrm>
            <a:off x="3693167"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8" name="Group 417"/>
          <p:cNvGrpSpPr/>
          <p:nvPr/>
        </p:nvGrpSpPr>
        <p:grpSpPr>
          <a:xfrm>
            <a:off x="3731834" y="2528900"/>
            <a:ext cx="284820" cy="216024"/>
            <a:chOff x="2411760" y="4581128"/>
            <a:chExt cx="284820" cy="216024"/>
          </a:xfrm>
        </p:grpSpPr>
        <p:pic>
          <p:nvPicPr>
            <p:cNvPr id="51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1" name="Straight Connector 51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p:nvGrpSpPr>
        <p:grpSpPr>
          <a:xfrm>
            <a:off x="3731834" y="2198711"/>
            <a:ext cx="284820" cy="216024"/>
            <a:chOff x="2411760" y="4581128"/>
            <a:chExt cx="284820" cy="216024"/>
          </a:xfrm>
        </p:grpSpPr>
        <p:pic>
          <p:nvPicPr>
            <p:cNvPr id="50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09" name="Straight Connector 50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0" name="Group 419"/>
          <p:cNvGrpSpPr/>
          <p:nvPr/>
        </p:nvGrpSpPr>
        <p:grpSpPr>
          <a:xfrm>
            <a:off x="3731834" y="1872991"/>
            <a:ext cx="284820" cy="216024"/>
            <a:chOff x="2411760" y="4581128"/>
            <a:chExt cx="284820" cy="216024"/>
          </a:xfrm>
        </p:grpSpPr>
        <p:pic>
          <p:nvPicPr>
            <p:cNvPr id="50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07" name="Straight Connector 50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1" name="Group 420"/>
          <p:cNvGrpSpPr/>
          <p:nvPr/>
        </p:nvGrpSpPr>
        <p:grpSpPr>
          <a:xfrm>
            <a:off x="3731834" y="1542802"/>
            <a:ext cx="284820" cy="216024"/>
            <a:chOff x="2411760" y="4581128"/>
            <a:chExt cx="284820" cy="216024"/>
          </a:xfrm>
        </p:grpSpPr>
        <p:pic>
          <p:nvPicPr>
            <p:cNvPr id="50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05" name="Straight Connector 50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p:nvGrpSpPr>
        <p:grpSpPr>
          <a:xfrm>
            <a:off x="3731834" y="1206857"/>
            <a:ext cx="284820" cy="216024"/>
            <a:chOff x="2411760" y="4581128"/>
            <a:chExt cx="284820" cy="216024"/>
          </a:xfrm>
        </p:grpSpPr>
        <p:pic>
          <p:nvPicPr>
            <p:cNvPr id="50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03" name="Straight Connector 50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3" name="Group 422"/>
          <p:cNvGrpSpPr/>
          <p:nvPr/>
        </p:nvGrpSpPr>
        <p:grpSpPr>
          <a:xfrm>
            <a:off x="3731834" y="876668"/>
            <a:ext cx="284820" cy="216024"/>
            <a:chOff x="2411760" y="4581128"/>
            <a:chExt cx="284820" cy="216024"/>
          </a:xfrm>
        </p:grpSpPr>
        <p:pic>
          <p:nvPicPr>
            <p:cNvPr id="50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01" name="Straight Connector 50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4" name="Group 423"/>
          <p:cNvGrpSpPr/>
          <p:nvPr/>
        </p:nvGrpSpPr>
        <p:grpSpPr>
          <a:xfrm>
            <a:off x="3731834" y="548680"/>
            <a:ext cx="284820" cy="216024"/>
            <a:chOff x="2411760" y="4581128"/>
            <a:chExt cx="284820" cy="216024"/>
          </a:xfrm>
        </p:grpSpPr>
        <p:pic>
          <p:nvPicPr>
            <p:cNvPr id="49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99" name="Straight Connector 49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5" name="Rectangle 424"/>
          <p:cNvSpPr/>
          <p:nvPr/>
        </p:nvSpPr>
        <p:spPr>
          <a:xfrm>
            <a:off x="4136518"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26" name="Group 425"/>
          <p:cNvGrpSpPr/>
          <p:nvPr/>
        </p:nvGrpSpPr>
        <p:grpSpPr>
          <a:xfrm>
            <a:off x="4175185" y="2528900"/>
            <a:ext cx="284820" cy="216024"/>
            <a:chOff x="2411760" y="4581128"/>
            <a:chExt cx="284820" cy="216024"/>
          </a:xfrm>
        </p:grpSpPr>
        <p:pic>
          <p:nvPicPr>
            <p:cNvPr id="49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97" name="Straight Connector 49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7" name="Group 426"/>
          <p:cNvGrpSpPr/>
          <p:nvPr/>
        </p:nvGrpSpPr>
        <p:grpSpPr>
          <a:xfrm>
            <a:off x="4175185" y="2198711"/>
            <a:ext cx="284820" cy="216024"/>
            <a:chOff x="2411760" y="4581128"/>
            <a:chExt cx="284820" cy="216024"/>
          </a:xfrm>
        </p:grpSpPr>
        <p:pic>
          <p:nvPicPr>
            <p:cNvPr id="49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95" name="Straight Connector 49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p:nvGrpSpPr>
        <p:grpSpPr>
          <a:xfrm>
            <a:off x="4175185" y="1872991"/>
            <a:ext cx="284820" cy="216024"/>
            <a:chOff x="2411760" y="4581128"/>
            <a:chExt cx="284820" cy="216024"/>
          </a:xfrm>
        </p:grpSpPr>
        <p:pic>
          <p:nvPicPr>
            <p:cNvPr id="49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93" name="Straight Connector 49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9" name="Group 428"/>
          <p:cNvGrpSpPr/>
          <p:nvPr/>
        </p:nvGrpSpPr>
        <p:grpSpPr>
          <a:xfrm>
            <a:off x="4175185" y="1542802"/>
            <a:ext cx="284820" cy="216024"/>
            <a:chOff x="2411760" y="4581128"/>
            <a:chExt cx="284820" cy="216024"/>
          </a:xfrm>
        </p:grpSpPr>
        <p:pic>
          <p:nvPicPr>
            <p:cNvPr id="49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91" name="Straight Connector 49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0" name="Group 429"/>
          <p:cNvGrpSpPr/>
          <p:nvPr/>
        </p:nvGrpSpPr>
        <p:grpSpPr>
          <a:xfrm>
            <a:off x="4175185" y="1206857"/>
            <a:ext cx="284820" cy="216024"/>
            <a:chOff x="2411760" y="4581128"/>
            <a:chExt cx="284820" cy="216024"/>
          </a:xfrm>
        </p:grpSpPr>
        <p:pic>
          <p:nvPicPr>
            <p:cNvPr id="48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89" name="Straight Connector 48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p:nvPr/>
        </p:nvGrpSpPr>
        <p:grpSpPr>
          <a:xfrm>
            <a:off x="4175185" y="876668"/>
            <a:ext cx="284820" cy="216024"/>
            <a:chOff x="2411760" y="4581128"/>
            <a:chExt cx="284820" cy="216024"/>
          </a:xfrm>
        </p:grpSpPr>
        <p:pic>
          <p:nvPicPr>
            <p:cNvPr id="48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87" name="Straight Connector 48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2" name="Group 431"/>
          <p:cNvGrpSpPr/>
          <p:nvPr/>
        </p:nvGrpSpPr>
        <p:grpSpPr>
          <a:xfrm>
            <a:off x="4175185" y="548680"/>
            <a:ext cx="284820" cy="216024"/>
            <a:chOff x="2411760" y="4581128"/>
            <a:chExt cx="284820" cy="216024"/>
          </a:xfrm>
        </p:grpSpPr>
        <p:pic>
          <p:nvPicPr>
            <p:cNvPr id="48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85" name="Straight Connector 48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3" name="Rectangle 432"/>
          <p:cNvSpPr/>
          <p:nvPr/>
        </p:nvSpPr>
        <p:spPr>
          <a:xfrm>
            <a:off x="4579869"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34" name="Group 433"/>
          <p:cNvGrpSpPr/>
          <p:nvPr/>
        </p:nvGrpSpPr>
        <p:grpSpPr>
          <a:xfrm>
            <a:off x="4618536" y="2528900"/>
            <a:ext cx="284820" cy="216024"/>
            <a:chOff x="2411760" y="4581128"/>
            <a:chExt cx="284820" cy="216024"/>
          </a:xfrm>
        </p:grpSpPr>
        <p:pic>
          <p:nvPicPr>
            <p:cNvPr id="48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83" name="Straight Connector 48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5" name="Group 434"/>
          <p:cNvGrpSpPr/>
          <p:nvPr/>
        </p:nvGrpSpPr>
        <p:grpSpPr>
          <a:xfrm>
            <a:off x="4618536" y="2198711"/>
            <a:ext cx="284820" cy="216024"/>
            <a:chOff x="2411760" y="4581128"/>
            <a:chExt cx="284820" cy="216024"/>
          </a:xfrm>
        </p:grpSpPr>
        <p:pic>
          <p:nvPicPr>
            <p:cNvPr id="48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81" name="Straight Connector 48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oup 435"/>
          <p:cNvGrpSpPr/>
          <p:nvPr/>
        </p:nvGrpSpPr>
        <p:grpSpPr>
          <a:xfrm>
            <a:off x="4618536" y="1872991"/>
            <a:ext cx="284820" cy="216024"/>
            <a:chOff x="2411760" y="4581128"/>
            <a:chExt cx="284820" cy="216024"/>
          </a:xfrm>
        </p:grpSpPr>
        <p:pic>
          <p:nvPicPr>
            <p:cNvPr id="47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79" name="Straight Connector 47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p:cNvGrpSpPr/>
          <p:nvPr/>
        </p:nvGrpSpPr>
        <p:grpSpPr>
          <a:xfrm>
            <a:off x="4618536" y="1542802"/>
            <a:ext cx="284820" cy="216024"/>
            <a:chOff x="2411760" y="4581128"/>
            <a:chExt cx="284820" cy="216024"/>
          </a:xfrm>
        </p:grpSpPr>
        <p:pic>
          <p:nvPicPr>
            <p:cNvPr id="47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77" name="Straight Connector 47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8" name="Group 437"/>
          <p:cNvGrpSpPr/>
          <p:nvPr/>
        </p:nvGrpSpPr>
        <p:grpSpPr>
          <a:xfrm>
            <a:off x="4618536" y="1206857"/>
            <a:ext cx="284820" cy="216024"/>
            <a:chOff x="2411760" y="4581128"/>
            <a:chExt cx="284820" cy="216024"/>
          </a:xfrm>
        </p:grpSpPr>
        <p:pic>
          <p:nvPicPr>
            <p:cNvPr id="47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75" name="Straight Connector 47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9" name="Group 438"/>
          <p:cNvGrpSpPr/>
          <p:nvPr/>
        </p:nvGrpSpPr>
        <p:grpSpPr>
          <a:xfrm>
            <a:off x="4618536" y="876668"/>
            <a:ext cx="284820" cy="216024"/>
            <a:chOff x="2411760" y="4581128"/>
            <a:chExt cx="284820" cy="216024"/>
          </a:xfrm>
        </p:grpSpPr>
        <p:pic>
          <p:nvPicPr>
            <p:cNvPr id="47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73" name="Straight Connector 47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0" name="Group 439"/>
          <p:cNvGrpSpPr/>
          <p:nvPr/>
        </p:nvGrpSpPr>
        <p:grpSpPr>
          <a:xfrm>
            <a:off x="4618536" y="548680"/>
            <a:ext cx="284820" cy="216024"/>
            <a:chOff x="2411760" y="4581128"/>
            <a:chExt cx="284820" cy="216024"/>
          </a:xfrm>
        </p:grpSpPr>
        <p:pic>
          <p:nvPicPr>
            <p:cNvPr id="47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71" name="Straight Connector 47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1" name="Rectangle 440"/>
          <p:cNvSpPr/>
          <p:nvPr/>
        </p:nvSpPr>
        <p:spPr>
          <a:xfrm>
            <a:off x="5023218"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42" name="Group 441"/>
          <p:cNvGrpSpPr/>
          <p:nvPr/>
        </p:nvGrpSpPr>
        <p:grpSpPr>
          <a:xfrm>
            <a:off x="5061885" y="2528900"/>
            <a:ext cx="284820" cy="216024"/>
            <a:chOff x="2411760" y="4581128"/>
            <a:chExt cx="284820" cy="216024"/>
          </a:xfrm>
        </p:grpSpPr>
        <p:pic>
          <p:nvPicPr>
            <p:cNvPr id="46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69" name="Straight Connector 46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3" name="Group 442"/>
          <p:cNvGrpSpPr/>
          <p:nvPr/>
        </p:nvGrpSpPr>
        <p:grpSpPr>
          <a:xfrm>
            <a:off x="5061885" y="2198711"/>
            <a:ext cx="284820" cy="216024"/>
            <a:chOff x="2411760" y="4581128"/>
            <a:chExt cx="284820" cy="216024"/>
          </a:xfrm>
        </p:grpSpPr>
        <p:pic>
          <p:nvPicPr>
            <p:cNvPr id="46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67" name="Straight Connector 46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4" name="Group 443"/>
          <p:cNvGrpSpPr/>
          <p:nvPr/>
        </p:nvGrpSpPr>
        <p:grpSpPr>
          <a:xfrm>
            <a:off x="5061885" y="1872991"/>
            <a:ext cx="284820" cy="216024"/>
            <a:chOff x="2411760" y="4581128"/>
            <a:chExt cx="284820" cy="216024"/>
          </a:xfrm>
        </p:grpSpPr>
        <p:pic>
          <p:nvPicPr>
            <p:cNvPr id="46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65" name="Straight Connector 46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5" name="Group 444"/>
          <p:cNvGrpSpPr/>
          <p:nvPr/>
        </p:nvGrpSpPr>
        <p:grpSpPr>
          <a:xfrm>
            <a:off x="5061885" y="1542802"/>
            <a:ext cx="284820" cy="216024"/>
            <a:chOff x="2411760" y="4581128"/>
            <a:chExt cx="284820" cy="216024"/>
          </a:xfrm>
        </p:grpSpPr>
        <p:pic>
          <p:nvPicPr>
            <p:cNvPr id="46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63" name="Straight Connector 46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6" name="Group 445"/>
          <p:cNvGrpSpPr/>
          <p:nvPr/>
        </p:nvGrpSpPr>
        <p:grpSpPr>
          <a:xfrm>
            <a:off x="5061885" y="1206857"/>
            <a:ext cx="284820" cy="216024"/>
            <a:chOff x="2411760" y="4581128"/>
            <a:chExt cx="284820" cy="216024"/>
          </a:xfrm>
        </p:grpSpPr>
        <p:pic>
          <p:nvPicPr>
            <p:cNvPr id="46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61" name="Straight Connector 46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7" name="Group 446"/>
          <p:cNvGrpSpPr/>
          <p:nvPr/>
        </p:nvGrpSpPr>
        <p:grpSpPr>
          <a:xfrm>
            <a:off x="5061885" y="876668"/>
            <a:ext cx="284820" cy="216024"/>
            <a:chOff x="2411760" y="4581128"/>
            <a:chExt cx="284820" cy="216024"/>
          </a:xfrm>
        </p:grpSpPr>
        <p:pic>
          <p:nvPicPr>
            <p:cNvPr id="45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59" name="Straight Connector 4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8" name="Group 447"/>
          <p:cNvGrpSpPr/>
          <p:nvPr/>
        </p:nvGrpSpPr>
        <p:grpSpPr>
          <a:xfrm>
            <a:off x="5061885" y="548680"/>
            <a:ext cx="284820" cy="216024"/>
            <a:chOff x="2411760" y="4581128"/>
            <a:chExt cx="284820" cy="216024"/>
          </a:xfrm>
        </p:grpSpPr>
        <p:pic>
          <p:nvPicPr>
            <p:cNvPr id="45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457" name="Straight Connector 45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rot="5400000">
            <a:off x="1983904" y="1735746"/>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rot="5400000">
            <a:off x="1983904" y="206593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rot="5400000">
            <a:off x="1983904" y="239612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rot="5400000">
            <a:off x="1983904" y="272631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47664" y="4328191"/>
            <a:ext cx="39504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6131" y="4658379"/>
            <a:ext cx="4195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a:stCxn id="346" idx="3"/>
          </p:cNvCxnSpPr>
          <p:nvPr/>
        </p:nvCxnSpPr>
        <p:spPr>
          <a:xfrm>
            <a:off x="904835" y="4974551"/>
            <a:ext cx="4586592" cy="14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1" name="Group 50"/>
          <p:cNvGrpSpPr/>
          <p:nvPr/>
        </p:nvGrpSpPr>
        <p:grpSpPr>
          <a:xfrm>
            <a:off x="2401781" y="4785080"/>
            <a:ext cx="284820" cy="216024"/>
            <a:chOff x="2411760" y="4581128"/>
            <a:chExt cx="284820" cy="216024"/>
          </a:xfrm>
        </p:grpSpPr>
        <p:pic>
          <p:nvPicPr>
            <p:cNvPr id="5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Straight Connector 5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2845132" y="4785080"/>
            <a:ext cx="284820" cy="216024"/>
            <a:chOff x="2411760" y="4581128"/>
            <a:chExt cx="284820" cy="216024"/>
          </a:xfrm>
        </p:grpSpPr>
        <p:pic>
          <p:nvPicPr>
            <p:cNvPr id="103"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3288483" y="4785080"/>
            <a:ext cx="284820" cy="216024"/>
            <a:chOff x="2411760" y="4581128"/>
            <a:chExt cx="284820" cy="216024"/>
          </a:xfrm>
        </p:grpSpPr>
        <p:pic>
          <p:nvPicPr>
            <p:cNvPr id="12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Straight Connector 1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9" name="Straight Connector 138"/>
          <p:cNvCxnSpPr/>
          <p:nvPr/>
        </p:nvCxnSpPr>
        <p:spPr>
          <a:xfrm>
            <a:off x="3664018"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Rectangle 139"/>
          <p:cNvSpPr/>
          <p:nvPr/>
        </p:nvSpPr>
        <p:spPr>
          <a:xfrm>
            <a:off x="3693167"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1" name="Straight Connector 140"/>
          <p:cNvCxnSpPr/>
          <p:nvPr/>
        </p:nvCxnSpPr>
        <p:spPr>
          <a:xfrm>
            <a:off x="3731834"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3731834" y="4785080"/>
            <a:ext cx="284820" cy="216024"/>
            <a:chOff x="2411760" y="4581128"/>
            <a:chExt cx="284820" cy="216024"/>
          </a:xfrm>
        </p:grpSpPr>
        <p:pic>
          <p:nvPicPr>
            <p:cNvPr id="153"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54" name="Straight Connector 153"/>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3731834" y="4454891"/>
            <a:ext cx="284820" cy="216024"/>
            <a:chOff x="2411760" y="4581128"/>
            <a:chExt cx="284820" cy="216024"/>
          </a:xfrm>
        </p:grpSpPr>
        <p:pic>
          <p:nvPicPr>
            <p:cNvPr id="151"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52" name="Straight Connector 15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3731834" y="4126903"/>
            <a:ext cx="284820" cy="216024"/>
            <a:chOff x="2411760" y="4581128"/>
            <a:chExt cx="284820" cy="216024"/>
          </a:xfrm>
        </p:grpSpPr>
        <p:pic>
          <p:nvPicPr>
            <p:cNvPr id="149"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50" name="Straight Connector 14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4" name="Straight Connector 163"/>
          <p:cNvCxnSpPr/>
          <p:nvPr/>
        </p:nvCxnSpPr>
        <p:spPr>
          <a:xfrm>
            <a:off x="4107369"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136518"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6" name="Straight Connector 165"/>
          <p:cNvCxnSpPr/>
          <p:nvPr/>
        </p:nvCxnSpPr>
        <p:spPr>
          <a:xfrm>
            <a:off x="4175185"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4175185" y="4785080"/>
            <a:ext cx="284820" cy="216024"/>
            <a:chOff x="2411760" y="4581128"/>
            <a:chExt cx="284820" cy="216024"/>
          </a:xfrm>
        </p:grpSpPr>
        <p:pic>
          <p:nvPicPr>
            <p:cNvPr id="17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79" name="Straight Connector 17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4175185" y="4454891"/>
            <a:ext cx="284820" cy="216024"/>
            <a:chOff x="2411760" y="4581128"/>
            <a:chExt cx="284820" cy="216024"/>
          </a:xfrm>
        </p:grpSpPr>
        <p:pic>
          <p:nvPicPr>
            <p:cNvPr id="17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77" name="Straight Connector 17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175185" y="4126903"/>
            <a:ext cx="284820" cy="216024"/>
            <a:chOff x="2411760" y="4581128"/>
            <a:chExt cx="284820" cy="216024"/>
          </a:xfrm>
        </p:grpSpPr>
        <p:pic>
          <p:nvPicPr>
            <p:cNvPr id="17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75" name="Straight Connector 17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9" name="Straight Connector 188"/>
          <p:cNvCxnSpPr/>
          <p:nvPr/>
        </p:nvCxnSpPr>
        <p:spPr>
          <a:xfrm>
            <a:off x="4550720"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4579869"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1" name="Straight Connector 190"/>
          <p:cNvCxnSpPr/>
          <p:nvPr/>
        </p:nvCxnSpPr>
        <p:spPr>
          <a:xfrm>
            <a:off x="4618536"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4618536" y="4785080"/>
            <a:ext cx="284820" cy="216024"/>
            <a:chOff x="2411760" y="4581128"/>
            <a:chExt cx="284820" cy="216024"/>
          </a:xfrm>
        </p:grpSpPr>
        <p:pic>
          <p:nvPicPr>
            <p:cNvPr id="203"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04" name="Straight Connector 203"/>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4618536" y="4454891"/>
            <a:ext cx="284820" cy="216024"/>
            <a:chOff x="2411760" y="4581128"/>
            <a:chExt cx="284820" cy="216024"/>
          </a:xfrm>
        </p:grpSpPr>
        <p:pic>
          <p:nvPicPr>
            <p:cNvPr id="201"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02" name="Straight Connector 2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4618536" y="4126903"/>
            <a:ext cx="284820" cy="216024"/>
            <a:chOff x="2411760" y="4581128"/>
            <a:chExt cx="284820" cy="216024"/>
          </a:xfrm>
        </p:grpSpPr>
        <p:pic>
          <p:nvPicPr>
            <p:cNvPr id="199"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00" name="Straight Connector 1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4" name="Straight Connector 213"/>
          <p:cNvCxnSpPr/>
          <p:nvPr/>
        </p:nvCxnSpPr>
        <p:spPr>
          <a:xfrm>
            <a:off x="4994069"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5023218"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16" name="Straight Connector 215"/>
          <p:cNvCxnSpPr/>
          <p:nvPr/>
        </p:nvCxnSpPr>
        <p:spPr>
          <a:xfrm>
            <a:off x="5061885"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1" name="Group 220"/>
          <p:cNvGrpSpPr/>
          <p:nvPr/>
        </p:nvGrpSpPr>
        <p:grpSpPr>
          <a:xfrm>
            <a:off x="5061885" y="4785080"/>
            <a:ext cx="284820" cy="216024"/>
            <a:chOff x="2411760" y="4581128"/>
            <a:chExt cx="284820" cy="216024"/>
          </a:xfrm>
        </p:grpSpPr>
        <p:pic>
          <p:nvPicPr>
            <p:cNvPr id="22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29" name="Straight Connector 2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5061885" y="4454891"/>
            <a:ext cx="284820" cy="216024"/>
            <a:chOff x="2411760" y="4581128"/>
            <a:chExt cx="284820" cy="216024"/>
          </a:xfrm>
        </p:grpSpPr>
        <p:pic>
          <p:nvPicPr>
            <p:cNvPr id="226"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27" name="Straight Connector 2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5061885" y="4126903"/>
            <a:ext cx="284820" cy="216024"/>
            <a:chOff x="2411760" y="4581128"/>
            <a:chExt cx="284820" cy="216024"/>
          </a:xfrm>
        </p:grpSpPr>
        <p:pic>
          <p:nvPicPr>
            <p:cNvPr id="224"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Straight Connector 2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54402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54402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5440288" y="4988567"/>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grpSp>
        <p:nvGrpSpPr>
          <p:cNvPr id="345" name="Group 344"/>
          <p:cNvGrpSpPr/>
          <p:nvPr/>
        </p:nvGrpSpPr>
        <p:grpSpPr>
          <a:xfrm>
            <a:off x="251520" y="4647893"/>
            <a:ext cx="653315" cy="653315"/>
            <a:chOff x="54016" y="3994267"/>
            <a:chExt cx="653315" cy="653315"/>
          </a:xfrm>
        </p:grpSpPr>
        <p:pic>
          <p:nvPicPr>
            <p:cNvPr id="346" name="Picture 12" descr="Image result for Oil Tanker ship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7" name="TextBox 346"/>
            <p:cNvSpPr txBox="1"/>
            <p:nvPr/>
          </p:nvSpPr>
          <p:spPr>
            <a:xfrm>
              <a:off x="105947" y="4052148"/>
              <a:ext cx="561372" cy="261610"/>
            </a:xfrm>
            <a:prstGeom prst="rect">
              <a:avLst/>
            </a:prstGeom>
            <a:noFill/>
          </p:spPr>
          <p:txBody>
            <a:bodyPr wrap="none" rtlCol="0">
              <a:spAutoFit/>
            </a:bodyPr>
            <a:lstStyle/>
            <a:p>
              <a:r>
                <a:rPr lang="en-SG" sz="1050" dirty="0"/>
                <a:t>Jetty 3</a:t>
              </a:r>
            </a:p>
          </p:txBody>
        </p:sp>
      </p:grpSp>
      <p:pic>
        <p:nvPicPr>
          <p:cNvPr id="249"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9"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3507235"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0"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395092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1"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394605"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2"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838291"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3664018"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a:off x="4107369"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4550720"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a:off x="4994069"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sp>
        <p:nvSpPr>
          <p:cNvPr id="604" name="TextBox 603"/>
          <p:cNvSpPr txBox="1"/>
          <p:nvPr/>
        </p:nvSpPr>
        <p:spPr>
          <a:xfrm>
            <a:off x="8285946" y="3318913"/>
            <a:ext cx="825572" cy="400110"/>
          </a:xfrm>
          <a:prstGeom prst="rect">
            <a:avLst/>
          </a:prstGeom>
          <a:noFill/>
        </p:spPr>
        <p:txBody>
          <a:bodyPr wrap="square" rtlCol="0">
            <a:spAutoFit/>
          </a:bodyPr>
          <a:lstStyle/>
          <a:p>
            <a:r>
              <a:rPr lang="en-US" sz="1000" dirty="0"/>
              <a:t>Crude Tank 4</a:t>
            </a:r>
            <a:endParaRPr lang="en-SG" sz="1000" dirty="0"/>
          </a:p>
        </p:txBody>
      </p:sp>
      <p:sp>
        <p:nvSpPr>
          <p:cNvPr id="605" name="TextBox 604"/>
          <p:cNvSpPr txBox="1"/>
          <p:nvPr/>
        </p:nvSpPr>
        <p:spPr>
          <a:xfrm>
            <a:off x="8285946" y="4247806"/>
            <a:ext cx="825572" cy="400110"/>
          </a:xfrm>
          <a:prstGeom prst="rect">
            <a:avLst/>
          </a:prstGeom>
          <a:noFill/>
        </p:spPr>
        <p:txBody>
          <a:bodyPr wrap="square" rtlCol="0">
            <a:spAutoFit/>
          </a:bodyPr>
          <a:lstStyle/>
          <a:p>
            <a:r>
              <a:rPr lang="en-US" sz="1000" dirty="0"/>
              <a:t>Crude Tank 5</a:t>
            </a:r>
            <a:endParaRPr lang="en-SG" sz="1000" dirty="0"/>
          </a:p>
        </p:txBody>
      </p:sp>
      <p:sp>
        <p:nvSpPr>
          <p:cNvPr id="606" name="TextBox 605"/>
          <p:cNvSpPr txBox="1"/>
          <p:nvPr/>
        </p:nvSpPr>
        <p:spPr>
          <a:xfrm>
            <a:off x="8285946" y="5181017"/>
            <a:ext cx="825572" cy="400110"/>
          </a:xfrm>
          <a:prstGeom prst="rect">
            <a:avLst/>
          </a:prstGeom>
          <a:noFill/>
        </p:spPr>
        <p:txBody>
          <a:bodyPr wrap="square" rtlCol="0">
            <a:spAutoFit/>
          </a:bodyPr>
          <a:lstStyle/>
          <a:p>
            <a:r>
              <a:rPr lang="en-US" sz="1000" dirty="0"/>
              <a:t>Crude Tank 6</a:t>
            </a:r>
            <a:endParaRPr lang="en-SG" sz="1000" dirty="0"/>
          </a:p>
        </p:txBody>
      </p:sp>
      <p:sp>
        <p:nvSpPr>
          <p:cNvPr id="607" name="TextBox 606"/>
          <p:cNvSpPr txBox="1"/>
          <p:nvPr/>
        </p:nvSpPr>
        <p:spPr>
          <a:xfrm>
            <a:off x="8285946" y="6107123"/>
            <a:ext cx="825572" cy="400110"/>
          </a:xfrm>
          <a:prstGeom prst="rect">
            <a:avLst/>
          </a:prstGeom>
          <a:noFill/>
        </p:spPr>
        <p:txBody>
          <a:bodyPr wrap="square" rtlCol="0">
            <a:spAutoFit/>
          </a:bodyPr>
          <a:lstStyle/>
          <a:p>
            <a:r>
              <a:rPr lang="en-US" sz="1000" dirty="0"/>
              <a:t>Crude Tank 7</a:t>
            </a:r>
            <a:endParaRPr lang="en-SG" sz="1000" dirty="0"/>
          </a:p>
        </p:txBody>
      </p:sp>
      <p:cxnSp>
        <p:nvCxnSpPr>
          <p:cNvPr id="609" name="Straight Connector 608"/>
          <p:cNvCxnSpPr/>
          <p:nvPr/>
        </p:nvCxnSpPr>
        <p:spPr>
          <a:xfrm>
            <a:off x="6767749" y="1740532"/>
            <a:ext cx="0" cy="18246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6516216" y="2070720"/>
            <a:ext cx="0" cy="2419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6228184" y="2414735"/>
            <a:ext cx="0" cy="3036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6012160" y="2744924"/>
            <a:ext cx="0" cy="36085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p:cNvCxnSpPr/>
          <p:nvPr/>
        </p:nvCxnSpPr>
        <p:spPr>
          <a:xfrm>
            <a:off x="6767749" y="3565133"/>
            <a:ext cx="6238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516216" y="4490326"/>
            <a:ext cx="9222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a:off x="6228184" y="5432726"/>
            <a:ext cx="152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p:cNvCxnSpPr/>
          <p:nvPr/>
        </p:nvCxnSpPr>
        <p:spPr>
          <a:xfrm>
            <a:off x="6012160" y="6353038"/>
            <a:ext cx="17453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5128909" y="3885444"/>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9720" y="4943549"/>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6"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2685009"/>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7"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2353391"/>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8"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2021772"/>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169015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73470"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5" name="Straight Connector 334"/>
          <p:cNvCxnSpPr>
            <a:cxnSpLocks/>
          </p:cNvCxnSpPr>
          <p:nvPr/>
        </p:nvCxnSpPr>
        <p:spPr>
          <a:xfrm>
            <a:off x="900232" y="5346663"/>
            <a:ext cx="4586592" cy="14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6" name="Group 335"/>
          <p:cNvGrpSpPr/>
          <p:nvPr/>
        </p:nvGrpSpPr>
        <p:grpSpPr>
          <a:xfrm>
            <a:off x="2397178" y="5157192"/>
            <a:ext cx="284820" cy="216024"/>
            <a:chOff x="2411760" y="4581128"/>
            <a:chExt cx="284820" cy="216024"/>
          </a:xfrm>
        </p:grpSpPr>
        <p:pic>
          <p:nvPicPr>
            <p:cNvPr id="337"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38" name="Straight Connector 337"/>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9" name="Group 338"/>
          <p:cNvGrpSpPr/>
          <p:nvPr/>
        </p:nvGrpSpPr>
        <p:grpSpPr>
          <a:xfrm>
            <a:off x="2840529" y="5157192"/>
            <a:ext cx="284820" cy="216024"/>
            <a:chOff x="2411760" y="4581128"/>
            <a:chExt cx="284820" cy="216024"/>
          </a:xfrm>
        </p:grpSpPr>
        <p:pic>
          <p:nvPicPr>
            <p:cNvPr id="340"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41" name="Straight Connector 3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8" name="Group 347"/>
          <p:cNvGrpSpPr/>
          <p:nvPr/>
        </p:nvGrpSpPr>
        <p:grpSpPr>
          <a:xfrm>
            <a:off x="3283880" y="5157192"/>
            <a:ext cx="284820" cy="216024"/>
            <a:chOff x="2411760" y="4581128"/>
            <a:chExt cx="284820" cy="216024"/>
          </a:xfrm>
        </p:grpSpPr>
        <p:pic>
          <p:nvPicPr>
            <p:cNvPr id="349"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50" name="Straight Connector 34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1" name="Group 350"/>
          <p:cNvGrpSpPr/>
          <p:nvPr/>
        </p:nvGrpSpPr>
        <p:grpSpPr>
          <a:xfrm>
            <a:off x="3727231" y="5157192"/>
            <a:ext cx="284820" cy="216024"/>
            <a:chOff x="2411760" y="4581128"/>
            <a:chExt cx="284820" cy="216024"/>
          </a:xfrm>
        </p:grpSpPr>
        <p:pic>
          <p:nvPicPr>
            <p:cNvPr id="352"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53" name="Straight Connector 35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p:nvGrpSpPr>
        <p:grpSpPr>
          <a:xfrm>
            <a:off x="4170582" y="5157192"/>
            <a:ext cx="284820" cy="216024"/>
            <a:chOff x="2411760" y="4581128"/>
            <a:chExt cx="284820" cy="216024"/>
          </a:xfrm>
        </p:grpSpPr>
        <p:pic>
          <p:nvPicPr>
            <p:cNvPr id="355"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56" name="Straight Connector 3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p:nvGrpSpPr>
        <p:grpSpPr>
          <a:xfrm>
            <a:off x="4613933" y="5157192"/>
            <a:ext cx="284820" cy="216024"/>
            <a:chOff x="2411760" y="4581128"/>
            <a:chExt cx="284820" cy="216024"/>
          </a:xfrm>
        </p:grpSpPr>
        <p:pic>
          <p:nvPicPr>
            <p:cNvPr id="358"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59" name="Straight Connector 3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p:nvGrpSpPr>
        <p:grpSpPr>
          <a:xfrm>
            <a:off x="5057282" y="5157192"/>
            <a:ext cx="284820" cy="216024"/>
            <a:chOff x="2411760" y="4581128"/>
            <a:chExt cx="284820" cy="216024"/>
          </a:xfrm>
        </p:grpSpPr>
        <p:pic>
          <p:nvPicPr>
            <p:cNvPr id="361" name="Picture 2" descr="Image result for icon valv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362" name="Straight Connector 36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3" name="Straight Connector 362"/>
          <p:cNvCxnSpPr/>
          <p:nvPr/>
        </p:nvCxnSpPr>
        <p:spPr>
          <a:xfrm rot="5400000">
            <a:off x="5435685" y="53606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4" name="Group 363"/>
          <p:cNvGrpSpPr/>
          <p:nvPr/>
        </p:nvGrpSpPr>
        <p:grpSpPr>
          <a:xfrm>
            <a:off x="246917" y="5013176"/>
            <a:ext cx="653315" cy="653315"/>
            <a:chOff x="54016" y="3994267"/>
            <a:chExt cx="653315" cy="653315"/>
          </a:xfrm>
        </p:grpSpPr>
        <p:pic>
          <p:nvPicPr>
            <p:cNvPr id="365" name="Picture 12" descr="Image result for Oil Tanker ship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66" name="TextBox 365"/>
            <p:cNvSpPr txBox="1"/>
            <p:nvPr/>
          </p:nvSpPr>
          <p:spPr>
            <a:xfrm>
              <a:off x="105947" y="4052148"/>
              <a:ext cx="561372" cy="261610"/>
            </a:xfrm>
            <a:prstGeom prst="rect">
              <a:avLst/>
            </a:prstGeom>
            <a:noFill/>
          </p:spPr>
          <p:txBody>
            <a:bodyPr wrap="none" rtlCol="0">
              <a:spAutoFit/>
            </a:bodyPr>
            <a:lstStyle/>
            <a:p>
              <a:r>
                <a:rPr lang="en-SG" sz="1050" dirty="0"/>
                <a:t>Jetty 4</a:t>
              </a:r>
            </a:p>
          </p:txBody>
        </p:sp>
      </p:grpSp>
      <p:pic>
        <p:nvPicPr>
          <p:cNvPr id="374"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5117" y="5315661"/>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8495" y="5147583"/>
            <a:ext cx="645287" cy="51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 name="Picture 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4893" y="6032266"/>
            <a:ext cx="645287" cy="51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79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SG" sz="3200" dirty="0"/>
              <a:t>Optimization of Manifold Route in Oil/Chemical Terminals</a:t>
            </a:r>
          </a:p>
        </p:txBody>
      </p:sp>
      <p:sp>
        <p:nvSpPr>
          <p:cNvPr id="6" name="Content Placeholder 5"/>
          <p:cNvSpPr>
            <a:spLocks noGrp="1"/>
          </p:cNvSpPr>
          <p:nvPr>
            <p:ph sz="half" idx="1"/>
          </p:nvPr>
        </p:nvSpPr>
        <p:spPr>
          <a:xfrm>
            <a:off x="457200" y="1600200"/>
            <a:ext cx="8363272" cy="4525963"/>
          </a:xfrm>
        </p:spPr>
        <p:txBody>
          <a:bodyPr>
            <a:normAutofit lnSpcReduction="10000"/>
          </a:bodyPr>
          <a:lstStyle/>
          <a:p>
            <a:pPr marL="0" indent="0">
              <a:buNone/>
            </a:pPr>
            <a:r>
              <a:rPr lang="en-SG" sz="2000" dirty="0"/>
              <a:t>Objective Function</a:t>
            </a:r>
          </a:p>
          <a:p>
            <a:r>
              <a:rPr lang="en-SG" sz="2000" dirty="0"/>
              <a:t>Minimize the </a:t>
            </a:r>
            <a:r>
              <a:rPr lang="en-US" sz="2000" dirty="0"/>
              <a:t>total transfer </a:t>
            </a:r>
            <a:r>
              <a:rPr lang="en-SG" sz="2000" dirty="0"/>
              <a:t>time and waiting time (time at departure of ship – time at arrival of ship) of all tanker ships in one day</a:t>
            </a:r>
          </a:p>
          <a:p>
            <a:pPr marL="0" indent="0">
              <a:buNone/>
            </a:pPr>
            <a:endParaRPr lang="en-SG" sz="2000" dirty="0"/>
          </a:p>
          <a:p>
            <a:pPr marL="0" indent="0">
              <a:buNone/>
            </a:pPr>
            <a:r>
              <a:rPr lang="en-SG" sz="2000" dirty="0"/>
              <a:t>Assumptions:</a:t>
            </a:r>
          </a:p>
          <a:p>
            <a:r>
              <a:rPr lang="en-US" sz="2000" dirty="0"/>
              <a:t>The terminal only stores single product which is crude oil.</a:t>
            </a:r>
          </a:p>
          <a:p>
            <a:r>
              <a:rPr lang="en-US" sz="2000" dirty="0"/>
              <a:t>The product transferring time = Ship Capacity/Pump Capacity.  Length of pipeline is ignored. The transferring time will be in 15 mins block.</a:t>
            </a:r>
          </a:p>
          <a:p>
            <a:r>
              <a:rPr lang="en-US" sz="2000" dirty="0"/>
              <a:t>One or multiple pumps can be selected for the same transfer.</a:t>
            </a:r>
          </a:p>
          <a:p>
            <a:r>
              <a:rPr lang="en-US" sz="2000" dirty="0"/>
              <a:t>Each pipe section can only be used for 1 transfer operation at a time. Pipe sharing for different operations is not allowed</a:t>
            </a:r>
          </a:p>
          <a:p>
            <a:r>
              <a:rPr lang="en-US" sz="2000" dirty="0"/>
              <a:t>Products from multiple customers can be stored in a single tank so long as capacity allows</a:t>
            </a:r>
          </a:p>
        </p:txBody>
      </p:sp>
    </p:spTree>
    <p:extLst>
      <p:ext uri="{BB962C8B-B14F-4D97-AF65-F5344CB8AC3E}">
        <p14:creationId xmlns:p14="http://schemas.microsoft.com/office/powerpoint/2010/main" val="283311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SG" sz="3200" dirty="0"/>
              <a:t>Optimization of Manifold Route in Oil/Chemical Terminals</a:t>
            </a:r>
          </a:p>
        </p:txBody>
      </p:sp>
      <p:sp>
        <p:nvSpPr>
          <p:cNvPr id="6" name="Content Placeholder 5"/>
          <p:cNvSpPr>
            <a:spLocks noGrp="1"/>
          </p:cNvSpPr>
          <p:nvPr>
            <p:ph sz="half" idx="1"/>
          </p:nvPr>
        </p:nvSpPr>
        <p:spPr>
          <a:xfrm>
            <a:off x="457200" y="1600200"/>
            <a:ext cx="8363272" cy="4525963"/>
          </a:xfrm>
        </p:spPr>
        <p:txBody>
          <a:bodyPr>
            <a:normAutofit/>
          </a:bodyPr>
          <a:lstStyle/>
          <a:p>
            <a:pPr marL="0" indent="0">
              <a:buNone/>
            </a:pPr>
            <a:r>
              <a:rPr lang="en-SG" sz="2000" dirty="0"/>
              <a:t>Decision Variable</a:t>
            </a:r>
          </a:p>
          <a:p>
            <a:r>
              <a:rPr lang="en-US" sz="2000" dirty="0"/>
              <a:t>Pumps Selected for Transfer in each 15 </a:t>
            </a:r>
            <a:r>
              <a:rPr lang="en-US" sz="2000" dirty="0" err="1"/>
              <a:t>mins</a:t>
            </a:r>
            <a:r>
              <a:rPr lang="en-US" sz="2000" dirty="0"/>
              <a:t> block </a:t>
            </a:r>
            <a:r>
              <a:rPr lang="en-US" sz="2000" baseline="30000" dirty="0"/>
              <a:t>Note1</a:t>
            </a:r>
          </a:p>
          <a:p>
            <a:r>
              <a:rPr lang="en-US" sz="2000" dirty="0"/>
              <a:t>Valves Selected for Transfer in each 15 </a:t>
            </a:r>
            <a:r>
              <a:rPr lang="en-US" sz="2000" dirty="0" err="1"/>
              <a:t>mins</a:t>
            </a:r>
            <a:r>
              <a:rPr lang="en-US" sz="2000" dirty="0"/>
              <a:t> block </a:t>
            </a:r>
            <a:r>
              <a:rPr lang="en-US" sz="2000" baseline="30000" dirty="0"/>
              <a:t>Note1</a:t>
            </a:r>
            <a:endParaRPr lang="en-US" sz="2000" dirty="0"/>
          </a:p>
          <a:p>
            <a:r>
              <a:rPr lang="en-SG" sz="2000" dirty="0"/>
              <a:t>Tank Selected for Transfer in each 15 mins block</a:t>
            </a:r>
          </a:p>
          <a:p>
            <a:r>
              <a:rPr lang="en-SG" sz="2000" dirty="0"/>
              <a:t>Ships Selected for Transfer in each 15 mins block</a:t>
            </a:r>
          </a:p>
          <a:p>
            <a:r>
              <a:rPr lang="en-SG" sz="2000" dirty="0"/>
              <a:t>Jetty Selected for Transfer in each 15 mins block</a:t>
            </a:r>
          </a:p>
          <a:p>
            <a:pPr marL="0" indent="0">
              <a:buNone/>
            </a:pPr>
            <a:endParaRPr lang="en-SG" sz="2000" dirty="0"/>
          </a:p>
          <a:p>
            <a:pPr marL="0" indent="0">
              <a:buNone/>
            </a:pPr>
            <a:r>
              <a:rPr lang="en-SG" sz="2000" dirty="0"/>
              <a:t>Note 1: The pump selection and valve selection might be transformed to a single decision variable: pipe section selection.</a:t>
            </a:r>
          </a:p>
        </p:txBody>
      </p:sp>
    </p:spTree>
    <p:extLst>
      <p:ext uri="{BB962C8B-B14F-4D97-AF65-F5344CB8AC3E}">
        <p14:creationId xmlns:p14="http://schemas.microsoft.com/office/powerpoint/2010/main" val="288782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SG" sz="3200" dirty="0"/>
              <a:t>Optimization of Manifold Route in Oil/Chemical Terminals</a:t>
            </a:r>
          </a:p>
        </p:txBody>
      </p:sp>
      <p:sp>
        <p:nvSpPr>
          <p:cNvPr id="6" name="Content Placeholder 5"/>
          <p:cNvSpPr>
            <a:spLocks noGrp="1"/>
          </p:cNvSpPr>
          <p:nvPr>
            <p:ph sz="half" idx="1"/>
          </p:nvPr>
        </p:nvSpPr>
        <p:spPr>
          <a:xfrm>
            <a:off x="457200" y="1600200"/>
            <a:ext cx="8291264" cy="4525963"/>
          </a:xfrm>
        </p:spPr>
        <p:txBody>
          <a:bodyPr/>
          <a:lstStyle/>
          <a:p>
            <a:pPr marL="0" indent="0">
              <a:buNone/>
            </a:pPr>
            <a:r>
              <a:rPr lang="en-SG" sz="1800" dirty="0"/>
              <a:t>Constraints:</a:t>
            </a:r>
          </a:p>
          <a:p>
            <a:r>
              <a:rPr lang="en-SG" sz="1800" dirty="0"/>
              <a:t>Availability of Pumps (Both operation reservation and maintenance reservation)</a:t>
            </a:r>
          </a:p>
          <a:p>
            <a:r>
              <a:rPr lang="en-SG" sz="1800" dirty="0"/>
              <a:t>Availability of Valves (Both operation reservation and maintenance reservation)</a:t>
            </a:r>
          </a:p>
          <a:p>
            <a:r>
              <a:rPr lang="en-SG" sz="1800" dirty="0"/>
              <a:t>Availability of Jetty (Both operation reservation and maintenance reservation)</a:t>
            </a:r>
          </a:p>
          <a:p>
            <a:r>
              <a:rPr lang="en-SG" sz="1800" dirty="0"/>
              <a:t>Pump cannot operate beyond capacity</a:t>
            </a:r>
          </a:p>
          <a:p>
            <a:r>
              <a:rPr lang="en-SG" sz="1800" dirty="0"/>
              <a:t>Tank capacity</a:t>
            </a:r>
          </a:p>
          <a:p>
            <a:r>
              <a:rPr lang="en-SG" sz="1800" dirty="0"/>
              <a:t>A particular pipe section (or valve and pumps) can only be used for 1 transfer operation at a time.</a:t>
            </a:r>
          </a:p>
          <a:p>
            <a:r>
              <a:rPr lang="en-SG" sz="1800" dirty="0"/>
              <a:t>The operation start time cannot be earlier than ship arrival time</a:t>
            </a:r>
          </a:p>
          <a:p>
            <a:pPr marL="0" indent="0">
              <a:buNone/>
            </a:pPr>
            <a:endParaRPr lang="en-SG" dirty="0"/>
          </a:p>
        </p:txBody>
      </p:sp>
    </p:spTree>
    <p:extLst>
      <p:ext uri="{BB962C8B-B14F-4D97-AF65-F5344CB8AC3E}">
        <p14:creationId xmlns:p14="http://schemas.microsoft.com/office/powerpoint/2010/main" val="4384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547664" y="4328191"/>
            <a:ext cx="230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296131" y="4658379"/>
            <a:ext cx="2555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37854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7854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pic>
        <p:nvPicPr>
          <p:cNvPr id="24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3418358" y="3922849"/>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5896"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5896"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5896"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xmlns="" id="{3E9D522F-99A3-4EEA-82B1-C0F686F388BC}"/>
                  </a:ext>
                </a:extLst>
              </p:cNvPr>
              <p:cNvSpPr txBox="1"/>
              <p:nvPr/>
            </p:nvSpPr>
            <p:spPr>
              <a:xfrm>
                <a:off x="4240108" y="3151750"/>
                <a:ext cx="4342748" cy="3277820"/>
              </a:xfrm>
              <a:prstGeom prst="rect">
                <a:avLst/>
              </a:prstGeom>
              <a:noFill/>
            </p:spPr>
            <p:txBody>
              <a:bodyPr wrap="square" rtlCol="0">
                <a:spAutoFit/>
              </a:bodyPr>
              <a:lstStyle/>
              <a:p>
                <a:r>
                  <a:rPr lang="en-SG" sz="1050" b="1" dirty="0" smtClean="0"/>
                  <a:t>Dimensions:</a:t>
                </a:r>
              </a:p>
              <a:p>
                <a:endParaRPr lang="en-SG" sz="1050" b="1" dirty="0"/>
              </a:p>
              <a:p>
                <a:r>
                  <a:rPr lang="en-SG" sz="1050" b="1" dirty="0" err="1" smtClean="0"/>
                  <a:t>Onboarding</a:t>
                </a:r>
                <a:r>
                  <a:rPr lang="en-SG" sz="1050" b="1" dirty="0" smtClean="0"/>
                  <a:t> Pipe:</a:t>
                </a:r>
                <a:r>
                  <a:rPr lang="en-SG" sz="1050" dirty="0"/>
                  <a:t>   </a:t>
                </a:r>
                <a:r>
                  <a:rPr lang="en-US" sz="1050" dirty="0"/>
                  <a:t> </a:t>
                </a:r>
                <a14:m>
                  <m:oMath xmlns:m="http://schemas.openxmlformats.org/officeDocument/2006/math">
                    <m:r>
                      <a:rPr lang="en-US" sz="1050" i="1"/>
                      <m:t>𝑥</m:t>
                    </m:r>
                    <m:r>
                      <a:rPr lang="en-US" sz="1050" i="1"/>
                      <m:t>∈</m:t>
                    </m:r>
                    <m:d>
                      <m:dPr>
                        <m:ctrlPr>
                          <a:rPr lang="en-SG" sz="1050" i="1"/>
                        </m:ctrlPr>
                      </m:dPr>
                      <m:e>
                        <m:r>
                          <a:rPr lang="en-US" sz="1050" i="1"/>
                          <m:t>1,…</m:t>
                        </m:r>
                        <m:r>
                          <a:rPr lang="en-US" sz="1050" i="1"/>
                          <m:t>𝑛</m:t>
                        </m:r>
                      </m:e>
                    </m:d>
                  </m:oMath>
                </a14:m>
                <a:r>
                  <a:rPr lang="en-SG" sz="1050" dirty="0"/>
                  <a:t/>
                </a:r>
                <a:br>
                  <a:rPr lang="en-SG" sz="1050" dirty="0"/>
                </a:br>
                <a:r>
                  <a:rPr lang="en-SG" sz="1050" dirty="0" smtClean="0"/>
                  <a:t>Red Circled Valves</a:t>
                </a:r>
                <a:endParaRPr lang="en-SG" sz="1050" dirty="0" smtClean="0"/>
              </a:p>
              <a:p>
                <a:endParaRPr lang="en-SG" sz="1050" dirty="0" smtClean="0"/>
              </a:p>
              <a:p>
                <a:r>
                  <a:rPr lang="en-SG" sz="1050" b="1" dirty="0" err="1" smtClean="0"/>
                  <a:t>Offboarding</a:t>
                </a:r>
                <a:r>
                  <a:rPr lang="en-SG" sz="1050" b="1" dirty="0" smtClean="0"/>
                  <a:t> Valve:</a:t>
                </a:r>
                <a:r>
                  <a:rPr lang="en-SG" sz="1050" dirty="0"/>
                  <a:t>    </a:t>
                </a:r>
                <a:r>
                  <a:rPr lang="en-US" sz="1050" dirty="0"/>
                  <a:t> </a:t>
                </a:r>
                <a14:m>
                  <m:oMath xmlns:m="http://schemas.openxmlformats.org/officeDocument/2006/math">
                    <m:r>
                      <a:rPr lang="en-US" sz="1050" i="1"/>
                      <m:t>𝑦</m:t>
                    </m:r>
                    <m:r>
                      <a:rPr lang="en-US" sz="1050" i="1"/>
                      <m:t>∈</m:t>
                    </m:r>
                    <m:d>
                      <m:dPr>
                        <m:ctrlPr>
                          <a:rPr lang="en-SG" sz="1050" i="1"/>
                        </m:ctrlPr>
                      </m:dPr>
                      <m:e>
                        <m:r>
                          <a:rPr lang="en-US" sz="1050" i="1"/>
                          <m:t>1,…</m:t>
                        </m:r>
                        <m:r>
                          <a:rPr lang="en-US" sz="1050" i="1"/>
                          <m:t>𝑚</m:t>
                        </m:r>
                      </m:e>
                    </m:d>
                  </m:oMath>
                </a14:m>
                <a:r>
                  <a:rPr lang="en-SG" sz="1050" dirty="0"/>
                  <a:t/>
                </a:r>
                <a:br>
                  <a:rPr lang="en-SG" sz="1050" dirty="0"/>
                </a:br>
                <a:r>
                  <a:rPr lang="en-SG" sz="1050" dirty="0" smtClean="0"/>
                  <a:t>Blue Circled Valves</a:t>
                </a:r>
              </a:p>
              <a:p>
                <a:endParaRPr lang="en-SG" sz="1050" dirty="0" smtClean="0"/>
              </a:p>
              <a:p>
                <a:r>
                  <a:rPr lang="en-SG" sz="1050" b="1" dirty="0" smtClean="0"/>
                  <a:t>Pump:</a:t>
                </a:r>
                <a:r>
                  <a:rPr lang="en-SG" sz="1050" dirty="0"/>
                  <a:t>    </a:t>
                </a:r>
                <a:r>
                  <a:rPr lang="en-US" sz="1050" dirty="0"/>
                  <a:t> </a:t>
                </a:r>
                <a14:m>
                  <m:oMath xmlns:m="http://schemas.openxmlformats.org/officeDocument/2006/math">
                    <m:r>
                      <a:rPr lang="en-US" sz="1050" i="1"/>
                      <m:t>𝑏</m:t>
                    </m:r>
                    <m:r>
                      <a:rPr lang="en-US" sz="1050" i="1"/>
                      <m:t>∈</m:t>
                    </m:r>
                    <m:d>
                      <m:dPr>
                        <m:ctrlPr>
                          <a:rPr lang="en-SG" sz="1050" i="1"/>
                        </m:ctrlPr>
                      </m:dPr>
                      <m:e>
                        <m:r>
                          <a:rPr lang="en-US" sz="1050" i="1"/>
                          <m:t>1,…</m:t>
                        </m:r>
                        <m:r>
                          <a:rPr lang="en-US" sz="1050" i="1"/>
                          <m:t>𝑘</m:t>
                        </m:r>
                      </m:e>
                    </m:d>
                  </m:oMath>
                </a14:m>
                <a:r>
                  <a:rPr lang="en-SG" sz="1050" b="1" i="1" dirty="0" smtClean="0"/>
                  <a:t> </a:t>
                </a:r>
              </a:p>
              <a:p>
                <a:endParaRPr lang="en-SG" sz="1050" b="1" i="1" dirty="0"/>
              </a:p>
              <a:p>
                <a:r>
                  <a:rPr lang="en-SG" sz="1050" b="1" dirty="0" smtClean="0"/>
                  <a:t>Time</a:t>
                </a:r>
                <a:r>
                  <a:rPr lang="en-SG" sz="1050" b="1" dirty="0"/>
                  <a:t>:</a:t>
                </a:r>
                <a:r>
                  <a:rPr lang="en-SG" sz="1050" dirty="0"/>
                  <a:t>    </a:t>
                </a:r>
                <a14:m>
                  <m:oMath xmlns:m="http://schemas.openxmlformats.org/officeDocument/2006/math">
                    <m:r>
                      <a:rPr lang="en-SG" sz="1050" b="0" i="0" smtClean="0">
                        <a:latin typeface="Cambria Math"/>
                      </a:rPr>
                      <m:t> </m:t>
                    </m:r>
                    <m:r>
                      <m:rPr>
                        <m:sty m:val="p"/>
                      </m:rPr>
                      <a:rPr lang="en-SG" sz="1050" b="0" i="0" smtClean="0">
                        <a:latin typeface="Cambria Math"/>
                      </a:rPr>
                      <m:t>t</m:t>
                    </m:r>
                    <m:r>
                      <a:rPr lang="en-US" sz="1050" i="1">
                        <a:latin typeface="Cambria Math"/>
                      </a:rPr>
                      <m:t>∈</m:t>
                    </m:r>
                    <m:d>
                      <m:dPr>
                        <m:ctrlPr>
                          <a:rPr lang="en-SG" sz="1050" i="1">
                            <a:latin typeface="Cambria Math"/>
                          </a:rPr>
                        </m:ctrlPr>
                      </m:dPr>
                      <m:e>
                        <m:r>
                          <a:rPr lang="en-US" sz="1050" i="1">
                            <a:latin typeface="Cambria Math"/>
                          </a:rPr>
                          <m:t>1,…</m:t>
                        </m:r>
                        <m:r>
                          <a:rPr lang="en-SG" sz="1050" b="0" i="1" smtClean="0">
                            <a:latin typeface="Cambria Math"/>
                          </a:rPr>
                          <m:t>192</m:t>
                        </m:r>
                      </m:e>
                    </m:d>
                  </m:oMath>
                </a14:m>
                <a:r>
                  <a:rPr lang="en-SG" sz="1050" dirty="0"/>
                  <a:t/>
                </a:r>
                <a:br>
                  <a:rPr lang="en-SG" sz="1050" dirty="0"/>
                </a:br>
                <a:r>
                  <a:rPr lang="en-SG" sz="1050" dirty="0"/>
                  <a:t>Indicating the number of time block (15 </a:t>
                </a:r>
                <a:r>
                  <a:rPr lang="en-SG" sz="1050" dirty="0" err="1"/>
                  <a:t>mins</a:t>
                </a:r>
                <a:r>
                  <a:rPr lang="en-SG" sz="1050" dirty="0"/>
                  <a:t> per block) in a day. The dimension length equals to </a:t>
                </a:r>
                <a:r>
                  <a:rPr lang="en-SG" sz="1050" dirty="0" smtClean="0"/>
                  <a:t>48 </a:t>
                </a:r>
                <a:r>
                  <a:rPr lang="en-SG" sz="1050" dirty="0"/>
                  <a:t>hours/ 15 </a:t>
                </a:r>
                <a:r>
                  <a:rPr lang="en-SG" sz="1050" dirty="0" err="1"/>
                  <a:t>mins</a:t>
                </a:r>
                <a:r>
                  <a:rPr lang="en-SG" sz="1050" dirty="0"/>
                  <a:t> = </a:t>
                </a:r>
                <a:r>
                  <a:rPr lang="en-SG" sz="1050" dirty="0" smtClean="0"/>
                  <a:t>192.</a:t>
                </a:r>
              </a:p>
              <a:p>
                <a:endParaRPr lang="en-SG" sz="1050" dirty="0"/>
              </a:p>
              <a:p>
                <a:r>
                  <a:rPr lang="en-SG" sz="1050" b="1" dirty="0"/>
                  <a:t>Shipment:</a:t>
                </a:r>
                <a:r>
                  <a:rPr lang="en-SG" sz="1050" dirty="0"/>
                  <a:t>   </a:t>
                </a:r>
                <a:r>
                  <a:rPr lang="en-US" sz="1050" dirty="0"/>
                  <a:t> </a:t>
                </a:r>
                <a14:m>
                  <m:oMath xmlns:m="http://schemas.openxmlformats.org/officeDocument/2006/math">
                    <m:r>
                      <a:rPr lang="en-US" sz="1050" i="1"/>
                      <m:t>𝑖</m:t>
                    </m:r>
                    <m:r>
                      <a:rPr lang="en-US" sz="1050" i="1"/>
                      <m:t>∈(1,…</m:t>
                    </m:r>
                    <m:r>
                      <a:rPr lang="en-US" sz="1050" i="1"/>
                      <m:t>h</m:t>
                    </m:r>
                    <m:r>
                      <a:rPr lang="en-US" sz="1050" i="1"/>
                      <m:t>)</m:t>
                    </m:r>
                  </m:oMath>
                </a14:m>
                <a:r>
                  <a:rPr lang="en-SG" sz="1050" dirty="0"/>
                  <a:t/>
                </a:r>
                <a:br>
                  <a:rPr lang="en-SG" sz="1050" dirty="0"/>
                </a:br>
                <a:r>
                  <a:rPr lang="en-SG" sz="1050" dirty="0"/>
                  <a:t>Indicating the index of crude oil to be transported. The dimension length equals the total number of shipment in a day.</a:t>
                </a:r>
              </a:p>
              <a:p>
                <a:endParaRPr lang="en-US" sz="1050" dirty="0"/>
              </a:p>
              <a:p>
                <a:endParaRPr lang="en-US" sz="1050" dirty="0"/>
              </a:p>
            </p:txBody>
          </p:sp>
        </mc:Choice>
        <mc:Fallback>
          <p:sp>
            <p:nvSpPr>
              <p:cNvPr id="9" name="TextBox 8">
                <a:extLst>
                  <a:ext uri="{FF2B5EF4-FFF2-40B4-BE49-F238E27FC236}">
                    <a16:creationId xmlns:a16="http://schemas.microsoft.com/office/drawing/2014/main" xmlns="" id="{3E9D522F-99A3-4EEA-82B1-C0F686F388BC}"/>
                  </a:ext>
                </a:extLst>
              </p:cNvPr>
              <p:cNvSpPr txBox="1">
                <a:spLocks noRot="1" noChangeAspect="1" noMove="1" noResize="1" noEditPoints="1" noAdjustHandles="1" noChangeArrowheads="1" noChangeShapeType="1" noTextEdit="1"/>
              </p:cNvSpPr>
              <p:nvPr/>
            </p:nvSpPr>
            <p:spPr>
              <a:xfrm>
                <a:off x="4240108" y="3151750"/>
                <a:ext cx="4342748" cy="3277820"/>
              </a:xfrm>
              <a:prstGeom prst="rect">
                <a:avLst/>
              </a:prstGeom>
              <a:blipFill rotWithShape="1">
                <a:blip r:embed="rId7"/>
                <a:stretch>
                  <a:fillRect/>
                </a:stretch>
              </a:blipFill>
            </p:spPr>
            <p:txBody>
              <a:bodyPr/>
              <a:lstStyle/>
              <a:p>
                <a:r>
                  <a:rPr lang="en-SG">
                    <a:noFill/>
                  </a:rPr>
                  <a:t> </a:t>
                </a:r>
              </a:p>
            </p:txBody>
          </p:sp>
        </mc:Fallback>
      </mc:AlternateContent>
      <p:pic>
        <p:nvPicPr>
          <p:cNvPr id="10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2259546"/>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1763688" y="3922849"/>
            <a:ext cx="2089616" cy="946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p:cNvSpPr/>
          <p:nvPr/>
        </p:nvSpPr>
        <p:spPr>
          <a:xfrm>
            <a:off x="1960959" y="450598"/>
            <a:ext cx="2266103" cy="1083512"/>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098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547664" y="4328191"/>
            <a:ext cx="230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296131" y="4658379"/>
            <a:ext cx="2555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37854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7854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pic>
        <p:nvPicPr>
          <p:cNvPr id="24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3418358" y="3922849"/>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xmlns="" id="{3E9D522F-99A3-4EEA-82B1-C0F686F388BC}"/>
              </a:ext>
            </a:extLst>
          </p:cNvPr>
          <p:cNvSpPr txBox="1"/>
          <p:nvPr/>
        </p:nvSpPr>
        <p:spPr>
          <a:xfrm>
            <a:off x="4190108" y="3679173"/>
            <a:ext cx="4342748" cy="3000821"/>
          </a:xfrm>
          <a:prstGeom prst="rect">
            <a:avLst/>
          </a:prstGeom>
          <a:noFill/>
        </p:spPr>
        <p:txBody>
          <a:bodyPr wrap="square" rtlCol="0">
            <a:spAutoFit/>
          </a:bodyPr>
          <a:lstStyle/>
          <a:p>
            <a:r>
              <a:rPr lang="en-US" sz="1050" b="1" dirty="0"/>
              <a:t>Decision Variable: </a:t>
            </a:r>
          </a:p>
          <a:p>
            <a:endParaRPr lang="en-US" sz="1050" dirty="0"/>
          </a:p>
          <a:p>
            <a:r>
              <a:rPr lang="en-US" sz="1050" dirty="0" smtClean="0">
                <a:solidFill>
                  <a:srgbClr val="FF0000"/>
                </a:solidFill>
              </a:rPr>
              <a:t>Von </a:t>
            </a:r>
            <a:r>
              <a:rPr lang="en-US" sz="1050" baseline="-25000" dirty="0" smtClean="0">
                <a:solidFill>
                  <a:srgbClr val="FF0000"/>
                </a:solidFill>
              </a:rPr>
              <a:t>x, b, t, i</a:t>
            </a:r>
            <a:r>
              <a:rPr lang="en-US" sz="1050" dirty="0" smtClean="0">
                <a:solidFill>
                  <a:srgbClr val="FF0000"/>
                </a:solidFill>
              </a:rPr>
              <a:t> </a:t>
            </a:r>
            <a:r>
              <a:rPr lang="en-US" sz="1050" dirty="0" smtClean="0"/>
              <a:t>: </a:t>
            </a:r>
            <a:r>
              <a:rPr lang="en-US" sz="1050" dirty="0"/>
              <a:t>The </a:t>
            </a:r>
            <a:r>
              <a:rPr lang="en-US" sz="1050" dirty="0" smtClean="0"/>
              <a:t>on-boarding valve </a:t>
            </a:r>
            <a:r>
              <a:rPr lang="en-US" sz="1050" dirty="0"/>
              <a:t>is engaged for transfer of shipment </a:t>
            </a:r>
            <a:r>
              <a:rPr lang="en-US" sz="1050" dirty="0" smtClean="0"/>
              <a:t>i </a:t>
            </a:r>
            <a:r>
              <a:rPr lang="en-US" sz="1050" dirty="0"/>
              <a:t>at time section t. </a:t>
            </a:r>
            <a:endParaRPr lang="en-US" sz="1050" dirty="0" smtClean="0"/>
          </a:p>
          <a:p>
            <a:endParaRPr lang="en-US" sz="1050" dirty="0"/>
          </a:p>
          <a:p>
            <a:r>
              <a:rPr lang="en-US" sz="1050" dirty="0" err="1" smtClean="0">
                <a:solidFill>
                  <a:srgbClr val="FF0000"/>
                </a:solidFill>
              </a:rPr>
              <a:t>Voff</a:t>
            </a:r>
            <a:r>
              <a:rPr lang="en-US" sz="1050" dirty="0" smtClean="0">
                <a:solidFill>
                  <a:srgbClr val="FF0000"/>
                </a:solidFill>
              </a:rPr>
              <a:t> </a:t>
            </a:r>
            <a:r>
              <a:rPr lang="en-US" sz="1050" baseline="-25000" dirty="0" smtClean="0">
                <a:solidFill>
                  <a:srgbClr val="FF0000"/>
                </a:solidFill>
              </a:rPr>
              <a:t>y, </a:t>
            </a:r>
            <a:r>
              <a:rPr lang="en-US" sz="1050" baseline="-25000" dirty="0">
                <a:solidFill>
                  <a:srgbClr val="FF0000"/>
                </a:solidFill>
              </a:rPr>
              <a:t>b, t, i</a:t>
            </a:r>
            <a:r>
              <a:rPr lang="en-US" sz="1050" dirty="0">
                <a:solidFill>
                  <a:srgbClr val="FF0000"/>
                </a:solidFill>
              </a:rPr>
              <a:t> </a:t>
            </a:r>
            <a:r>
              <a:rPr lang="en-US" sz="1050" dirty="0"/>
              <a:t>: The </a:t>
            </a:r>
            <a:r>
              <a:rPr lang="en-US" sz="1050" dirty="0" smtClean="0"/>
              <a:t>off-boarding </a:t>
            </a:r>
            <a:r>
              <a:rPr lang="en-US" sz="1050" dirty="0"/>
              <a:t>valve is engaged for transfer of shipment i at time section t. </a:t>
            </a:r>
          </a:p>
          <a:p>
            <a:endParaRPr lang="en-US" sz="1050" dirty="0"/>
          </a:p>
          <a:p>
            <a:r>
              <a:rPr lang="en-US" sz="1050" dirty="0" err="1" smtClean="0">
                <a:solidFill>
                  <a:srgbClr val="FF0000"/>
                </a:solidFill>
              </a:rPr>
              <a:t>P</a:t>
            </a:r>
            <a:r>
              <a:rPr lang="en-US" sz="1050" baseline="-25000" dirty="0" err="1" smtClean="0">
                <a:solidFill>
                  <a:srgbClr val="FF0000"/>
                </a:solidFill>
              </a:rPr>
              <a:t>b,t,i</a:t>
            </a:r>
            <a:r>
              <a:rPr lang="en-US" sz="1050" baseline="-25000" dirty="0" smtClean="0"/>
              <a:t> </a:t>
            </a:r>
            <a:r>
              <a:rPr lang="en-US" sz="1050" dirty="0"/>
              <a:t>: The pump </a:t>
            </a:r>
            <a:r>
              <a:rPr lang="en-US" sz="1050" dirty="0" smtClean="0"/>
              <a:t>b </a:t>
            </a:r>
            <a:r>
              <a:rPr lang="en-US" sz="1050" dirty="0"/>
              <a:t>is engaged for transfer of shipment </a:t>
            </a:r>
            <a:r>
              <a:rPr lang="en-US" sz="1050" dirty="0" smtClean="0"/>
              <a:t>i </a:t>
            </a:r>
            <a:r>
              <a:rPr lang="en-US" sz="1050" dirty="0"/>
              <a:t>at time section t. </a:t>
            </a:r>
          </a:p>
          <a:p>
            <a:endParaRPr lang="en-US" sz="1050" dirty="0"/>
          </a:p>
          <a:p>
            <a:r>
              <a:rPr lang="en-US" sz="1050" dirty="0" err="1" smtClean="0">
                <a:solidFill>
                  <a:srgbClr val="FF0000"/>
                </a:solidFill>
              </a:rPr>
              <a:t>SD</a:t>
            </a:r>
            <a:r>
              <a:rPr lang="en-US" sz="1050" baseline="-25000" dirty="0" err="1" smtClean="0">
                <a:solidFill>
                  <a:srgbClr val="FF0000"/>
                </a:solidFill>
              </a:rPr>
              <a:t>x</a:t>
            </a:r>
            <a:r>
              <a:rPr lang="en-US" sz="1050" baseline="-25000" dirty="0" smtClean="0">
                <a:solidFill>
                  <a:srgbClr val="FF0000"/>
                </a:solidFill>
              </a:rPr>
              <a:t>, t, i </a:t>
            </a:r>
            <a:r>
              <a:rPr lang="en-US" sz="1050" dirty="0"/>
              <a:t>: </a:t>
            </a:r>
            <a:r>
              <a:rPr lang="en-US" sz="1050" dirty="0" smtClean="0"/>
              <a:t>The ship for shipment i docked at the </a:t>
            </a:r>
            <a:r>
              <a:rPr lang="en-US" sz="1050" dirty="0"/>
              <a:t>jetty </a:t>
            </a:r>
            <a:r>
              <a:rPr lang="en-US" sz="1050" dirty="0" smtClean="0"/>
              <a:t>x </a:t>
            </a:r>
            <a:r>
              <a:rPr lang="en-US" sz="1050" dirty="0"/>
              <a:t>at time t (production transfer in progress)</a:t>
            </a:r>
          </a:p>
          <a:p>
            <a:endParaRPr lang="en-US" sz="1050" dirty="0"/>
          </a:p>
          <a:p>
            <a:r>
              <a:rPr lang="en-US" sz="1050" dirty="0" err="1" smtClean="0">
                <a:solidFill>
                  <a:srgbClr val="FF0000"/>
                </a:solidFill>
              </a:rPr>
              <a:t>SW</a:t>
            </a:r>
            <a:r>
              <a:rPr lang="en-US" sz="1050" baseline="-25000" dirty="0" err="1" smtClean="0">
                <a:solidFill>
                  <a:srgbClr val="FF0000"/>
                </a:solidFill>
              </a:rPr>
              <a:t>t</a:t>
            </a:r>
            <a:r>
              <a:rPr lang="en-US" sz="1050" baseline="-25000" dirty="0" smtClean="0">
                <a:solidFill>
                  <a:srgbClr val="FF0000"/>
                </a:solidFill>
              </a:rPr>
              <a:t>, i</a:t>
            </a:r>
            <a:r>
              <a:rPr lang="en-US" sz="1050" baseline="-25000" dirty="0" smtClean="0">
                <a:solidFill>
                  <a:srgbClr val="FF0000"/>
                </a:solidFill>
              </a:rPr>
              <a:t> </a:t>
            </a:r>
            <a:r>
              <a:rPr lang="en-US" sz="1050" dirty="0"/>
              <a:t>: The ship for shipment </a:t>
            </a:r>
            <a:r>
              <a:rPr lang="en-US" sz="1050" dirty="0" smtClean="0"/>
              <a:t>i </a:t>
            </a:r>
            <a:r>
              <a:rPr lang="en-US" sz="1050" dirty="0"/>
              <a:t>waiting at the terminal at time t</a:t>
            </a:r>
          </a:p>
          <a:p>
            <a:endParaRPr lang="en-US" sz="1050" dirty="0"/>
          </a:p>
          <a:p>
            <a:endParaRPr lang="en-US" sz="1050" dirty="0"/>
          </a:p>
          <a:p>
            <a:endParaRPr lang="en-US" sz="1050" dirty="0"/>
          </a:p>
          <a:p>
            <a:endParaRPr lang="en-US" sz="1050" dirty="0"/>
          </a:p>
        </p:txBody>
      </p:sp>
      <p:pic>
        <p:nvPicPr>
          <p:cNvPr id="10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2259546"/>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547664" y="4328191"/>
            <a:ext cx="230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296131" y="4658379"/>
            <a:ext cx="2555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37854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7854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pic>
        <p:nvPicPr>
          <p:cNvPr id="24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3418358" y="3922849"/>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xmlns="" id="{3E9D522F-99A3-4EEA-82B1-C0F686F388BC}"/>
              </a:ext>
            </a:extLst>
          </p:cNvPr>
          <p:cNvSpPr txBox="1"/>
          <p:nvPr/>
        </p:nvSpPr>
        <p:spPr>
          <a:xfrm>
            <a:off x="4155737" y="3008927"/>
            <a:ext cx="4342748" cy="2677656"/>
          </a:xfrm>
          <a:prstGeom prst="rect">
            <a:avLst/>
          </a:prstGeom>
          <a:noFill/>
        </p:spPr>
        <p:txBody>
          <a:bodyPr wrap="square" rtlCol="0">
            <a:spAutoFit/>
          </a:bodyPr>
          <a:lstStyle/>
          <a:p>
            <a:r>
              <a:rPr lang="en-US" sz="1050" b="1" dirty="0"/>
              <a:t>Parameters</a:t>
            </a:r>
          </a:p>
          <a:p>
            <a:endParaRPr lang="en-US" sz="1050" dirty="0"/>
          </a:p>
          <a:p>
            <a:r>
              <a:rPr lang="en-US" sz="1050" dirty="0" err="1" smtClean="0"/>
              <a:t>AT</a:t>
            </a:r>
            <a:r>
              <a:rPr lang="en-US" sz="1050" baseline="-25000" dirty="0" err="1" smtClean="0"/>
              <a:t>i</a:t>
            </a:r>
            <a:r>
              <a:rPr lang="en-US" sz="1050" dirty="0" smtClean="0"/>
              <a:t> </a:t>
            </a:r>
            <a:r>
              <a:rPr lang="en-US" sz="1050" dirty="0"/>
              <a:t>: The ship arrival time of shipment k</a:t>
            </a:r>
          </a:p>
          <a:p>
            <a:r>
              <a:rPr lang="en-US" sz="1050" dirty="0" err="1" smtClean="0"/>
              <a:t>Vol</a:t>
            </a:r>
            <a:r>
              <a:rPr lang="en-US" sz="1050" baseline="-25000" dirty="0" err="1" smtClean="0"/>
              <a:t>i</a:t>
            </a:r>
            <a:r>
              <a:rPr lang="en-US" sz="1050" baseline="-25000" dirty="0" smtClean="0"/>
              <a:t> </a:t>
            </a:r>
            <a:r>
              <a:rPr lang="en-US" sz="1050" dirty="0"/>
              <a:t>: The shipment volume to be transferred from jetty to tank (ship to tank)</a:t>
            </a:r>
          </a:p>
          <a:p>
            <a:r>
              <a:rPr lang="en-US" sz="1050" dirty="0" err="1" smtClean="0"/>
              <a:t>VA</a:t>
            </a:r>
            <a:r>
              <a:rPr lang="en-US" sz="1050" baseline="-25000" dirty="0" err="1" smtClean="0"/>
              <a:t>x,y</a:t>
            </a:r>
            <a:r>
              <a:rPr lang="en-US" sz="1050" baseline="-25000" dirty="0" smtClean="0"/>
              <a:t>, t </a:t>
            </a:r>
            <a:r>
              <a:rPr lang="en-US" sz="1050" dirty="0"/>
              <a:t>: </a:t>
            </a:r>
            <a:r>
              <a:rPr lang="en-US" sz="1050" dirty="0" smtClean="0"/>
              <a:t>On boarding </a:t>
            </a:r>
            <a:r>
              <a:rPr lang="en-US" sz="1050" dirty="0"/>
              <a:t>v</a:t>
            </a:r>
            <a:r>
              <a:rPr lang="en-US" sz="1050" dirty="0" smtClean="0"/>
              <a:t>alve </a:t>
            </a:r>
            <a:r>
              <a:rPr lang="en-US" sz="1050" dirty="0"/>
              <a:t>availability. 0 = Valve </a:t>
            </a:r>
            <a:r>
              <a:rPr lang="en-US" sz="1050" dirty="0" smtClean="0"/>
              <a:t>(</a:t>
            </a:r>
            <a:r>
              <a:rPr lang="en-US" sz="1050" dirty="0" err="1" smtClean="0"/>
              <a:t>x,y</a:t>
            </a:r>
            <a:r>
              <a:rPr lang="en-US" sz="1050" dirty="0" smtClean="0"/>
              <a:t>) </a:t>
            </a:r>
            <a:r>
              <a:rPr lang="en-US" sz="1050" dirty="0"/>
              <a:t>is unavailable at the time block t due to  maintenance </a:t>
            </a:r>
            <a:r>
              <a:rPr lang="en-US" sz="1050" dirty="0" smtClean="0"/>
              <a:t>shutdown</a:t>
            </a:r>
          </a:p>
          <a:p>
            <a:r>
              <a:rPr lang="en-US" sz="1050" dirty="0" err="1" smtClean="0"/>
              <a:t>VA</a:t>
            </a:r>
            <a:r>
              <a:rPr lang="en-US" sz="1050" baseline="-25000" dirty="0" err="1" smtClean="0"/>
              <a:t>b,y</a:t>
            </a:r>
            <a:r>
              <a:rPr lang="en-US" sz="1050" baseline="-25000" dirty="0" smtClean="0"/>
              <a:t>, t </a:t>
            </a:r>
            <a:r>
              <a:rPr lang="en-US" sz="1050" dirty="0" smtClean="0"/>
              <a:t>: Off boarding valve availability. 0 = Valve (</a:t>
            </a:r>
            <a:r>
              <a:rPr lang="en-US" sz="1050" dirty="0" err="1" smtClean="0"/>
              <a:t>b,y</a:t>
            </a:r>
            <a:r>
              <a:rPr lang="en-US" sz="1050" dirty="0" smtClean="0"/>
              <a:t>) is unavailable at the time block </a:t>
            </a:r>
            <a:r>
              <a:rPr lang="en-US" sz="1050" dirty="0"/>
              <a:t>t due to  maintenance shutdown</a:t>
            </a:r>
          </a:p>
          <a:p>
            <a:endParaRPr lang="en-US" sz="1050" dirty="0"/>
          </a:p>
          <a:p>
            <a:r>
              <a:rPr lang="en-US" sz="1050" dirty="0" err="1" smtClean="0"/>
              <a:t>PA</a:t>
            </a:r>
            <a:r>
              <a:rPr lang="en-US" sz="1050" baseline="-25000" dirty="0" err="1" smtClean="0"/>
              <a:t>b,t</a:t>
            </a:r>
            <a:r>
              <a:rPr lang="en-US" sz="1050" baseline="-25000" dirty="0" smtClean="0"/>
              <a:t> </a:t>
            </a:r>
            <a:r>
              <a:rPr lang="en-US" sz="1050" dirty="0"/>
              <a:t>: </a:t>
            </a:r>
            <a:r>
              <a:rPr lang="en-US" sz="1050" dirty="0" smtClean="0"/>
              <a:t>Pump </a:t>
            </a:r>
            <a:r>
              <a:rPr lang="en-US" sz="1050" dirty="0"/>
              <a:t>availability. 0  = Pump </a:t>
            </a:r>
            <a:r>
              <a:rPr lang="en-US" sz="1050" dirty="0" smtClean="0"/>
              <a:t>b </a:t>
            </a:r>
            <a:r>
              <a:rPr lang="en-US" sz="1050" dirty="0"/>
              <a:t>is unavailable at time block t due to maintenance shutdown</a:t>
            </a:r>
          </a:p>
          <a:p>
            <a:r>
              <a:rPr lang="en-US" sz="1050" dirty="0" err="1" smtClean="0"/>
              <a:t>JA</a:t>
            </a:r>
            <a:r>
              <a:rPr lang="en-US" sz="1050" baseline="-25000" dirty="0" err="1" smtClean="0"/>
              <a:t>x,t</a:t>
            </a:r>
            <a:r>
              <a:rPr lang="en-US" sz="1050" baseline="-25000" dirty="0" smtClean="0"/>
              <a:t> </a:t>
            </a:r>
            <a:r>
              <a:rPr lang="en-US" sz="1050" dirty="0"/>
              <a:t>: Jetty availability. 0 = Jetty </a:t>
            </a:r>
            <a:r>
              <a:rPr lang="en-US" sz="1050" dirty="0" smtClean="0"/>
              <a:t>x </a:t>
            </a:r>
            <a:r>
              <a:rPr lang="en-US" sz="1050" dirty="0"/>
              <a:t>is unavailable at time block t due to maintenance shutdown</a:t>
            </a:r>
          </a:p>
          <a:p>
            <a:r>
              <a:rPr lang="en-US" sz="1050" dirty="0" err="1" smtClean="0"/>
              <a:t>PC</a:t>
            </a:r>
            <a:r>
              <a:rPr lang="en-US" sz="1050" baseline="-25000" dirty="0" err="1" smtClean="0"/>
              <a:t>b</a:t>
            </a:r>
            <a:r>
              <a:rPr lang="en-US" sz="1050" dirty="0" smtClean="0"/>
              <a:t> : The Pump capacity</a:t>
            </a:r>
          </a:p>
          <a:p>
            <a:endParaRPr lang="en-US" sz="1050" dirty="0"/>
          </a:p>
          <a:p>
            <a:endParaRPr lang="en-US" sz="1050" dirty="0"/>
          </a:p>
        </p:txBody>
      </p:sp>
      <p:pic>
        <p:nvPicPr>
          <p:cNvPr id="10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2259546"/>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40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547664" y="4328191"/>
            <a:ext cx="230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296131" y="4658379"/>
            <a:ext cx="2555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37854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7854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pic>
        <p:nvPicPr>
          <p:cNvPr id="24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3418358" y="3922849"/>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xmlns="" id="{3E9D522F-99A3-4EEA-82B1-C0F686F388BC}"/>
                  </a:ext>
                </a:extLst>
              </p:cNvPr>
              <p:cNvSpPr txBox="1"/>
              <p:nvPr/>
            </p:nvSpPr>
            <p:spPr>
              <a:xfrm>
                <a:off x="4103452" y="3023244"/>
                <a:ext cx="4342748" cy="4012830"/>
              </a:xfrm>
              <a:prstGeom prst="rect">
                <a:avLst/>
              </a:prstGeom>
              <a:noFill/>
            </p:spPr>
            <p:txBody>
              <a:bodyPr wrap="square" rtlCol="0">
                <a:spAutoFit/>
              </a:bodyPr>
              <a:lstStyle/>
              <a:p>
                <a:r>
                  <a:rPr lang="en-US" sz="1050" b="1" dirty="0" smtClean="0"/>
                  <a:t>Intermediate Variables</a:t>
                </a:r>
              </a:p>
              <a:p>
                <a:endParaRPr lang="en-US" sz="1050" dirty="0"/>
              </a:p>
              <a:p>
                <a:r>
                  <a:rPr lang="en-US" sz="1050" dirty="0"/>
                  <a:t>Unit Transfer Volume for each shipment :</a:t>
                </a:r>
              </a:p>
              <a:p>
                <a:pPr/>
                <a14:m>
                  <m:oMathPara xmlns:m="http://schemas.openxmlformats.org/officeDocument/2006/math">
                    <m:oMathParaPr>
                      <m:jc m:val="centerGroup"/>
                    </m:oMathParaPr>
                    <m:oMath xmlns:m="http://schemas.openxmlformats.org/officeDocument/2006/math">
                      <m:r>
                        <a:rPr lang="en-US" sz="1050" b="0" i="1" smtClean="0">
                          <a:solidFill>
                            <a:srgbClr val="FF0000"/>
                          </a:solidFill>
                          <a:latin typeface="Cambria Math" panose="02040503050406030204" pitchFamily="18" charset="0"/>
                        </a:rPr>
                        <m:t>𝑈𝑇</m:t>
                      </m:r>
                      <m:sSub>
                        <m:sSubPr>
                          <m:ctrlPr>
                            <a:rPr lang="en-US" sz="1050" b="0" i="1" smtClean="0">
                              <a:solidFill>
                                <a:srgbClr val="FF0000"/>
                              </a:solidFill>
                              <a:latin typeface="Cambria Math"/>
                            </a:rPr>
                          </m:ctrlPr>
                        </m:sSubPr>
                        <m:e>
                          <m:r>
                            <a:rPr lang="en-US" sz="1050" b="0" i="1" smtClean="0">
                              <a:solidFill>
                                <a:srgbClr val="FF0000"/>
                              </a:solidFill>
                              <a:latin typeface="Cambria Math" panose="02040503050406030204" pitchFamily="18" charset="0"/>
                            </a:rPr>
                            <m:t>𝑉</m:t>
                          </m:r>
                        </m:e>
                        <m:sub>
                          <m:r>
                            <a:rPr lang="en-US" sz="1050" b="0" i="1" smtClean="0">
                              <a:solidFill>
                                <a:srgbClr val="FF0000"/>
                              </a:solidFill>
                              <a:latin typeface="Cambria Math" panose="02040503050406030204" pitchFamily="18" charset="0"/>
                            </a:rPr>
                            <m:t>𝑘</m:t>
                          </m:r>
                        </m:sub>
                      </m:sSub>
                      <m:r>
                        <a:rPr lang="en-US" sz="1050" b="0" i="1" smtClean="0">
                          <a:latin typeface="Cambria Math" panose="02040503050406030204" pitchFamily="18" charset="0"/>
                        </a:rPr>
                        <m:t>= </m:t>
                      </m:r>
                      <m:nary>
                        <m:naryPr>
                          <m:chr m:val="∑"/>
                          <m:ctrlPr>
                            <a:rPr lang="en-US" sz="1050" b="0" i="1" smtClean="0">
                              <a:latin typeface="Cambria Math"/>
                            </a:rPr>
                          </m:ctrlPr>
                        </m:naryPr>
                        <m:sub>
                          <m:r>
                            <m:rPr>
                              <m:brk m:alnAt="23"/>
                            </m:rPr>
                            <a:rPr lang="en-US" sz="1050" b="0" i="1" smtClean="0">
                              <a:latin typeface="Cambria Math" panose="02040503050406030204" pitchFamily="18" charset="0"/>
                            </a:rPr>
                            <m:t>1</m:t>
                          </m:r>
                        </m:sub>
                        <m:sup>
                          <m:r>
                            <a:rPr lang="en-US" sz="1050" b="0" i="1" smtClean="0">
                              <a:latin typeface="Cambria Math" panose="02040503050406030204" pitchFamily="18" charset="0"/>
                            </a:rPr>
                            <m:t>𝑡</m:t>
                          </m:r>
                        </m:sup>
                        <m:e>
                          <m:nary>
                            <m:naryPr>
                              <m:chr m:val="∑"/>
                              <m:ctrlPr>
                                <a:rPr lang="en-US" sz="1050" i="1">
                                  <a:latin typeface="Cambria Math"/>
                                </a:rPr>
                              </m:ctrlPr>
                            </m:naryPr>
                            <m:sub>
                              <m:r>
                                <m:rPr>
                                  <m:brk m:alnAt="23"/>
                                </m:rPr>
                                <a:rPr lang="en-US" sz="1050" i="1">
                                  <a:latin typeface="Cambria Math" panose="02040503050406030204" pitchFamily="18" charset="0"/>
                                </a:rPr>
                                <m:t>1</m:t>
                              </m:r>
                            </m:sub>
                            <m:sup>
                              <m:r>
                                <a:rPr lang="en-US" sz="1050" i="1">
                                  <a:latin typeface="Cambria Math" panose="02040503050406030204" pitchFamily="18" charset="0"/>
                                </a:rPr>
                                <m:t>𝑛</m:t>
                              </m:r>
                            </m:sup>
                            <m:e>
                              <m:sSub>
                                <m:sSubPr>
                                  <m:ctrlPr>
                                    <a:rPr lang="en-US" sz="1050" i="1" smtClean="0">
                                      <a:solidFill>
                                        <a:srgbClr val="FF0000"/>
                                      </a:solidFill>
                                      <a:latin typeface="Cambria Math"/>
                                    </a:rPr>
                                  </m:ctrlPr>
                                </m:sSubPr>
                                <m:e>
                                  <m:r>
                                    <a:rPr lang="en-US" sz="1050" i="1">
                                      <a:solidFill>
                                        <a:srgbClr val="FF0000"/>
                                      </a:solidFill>
                                      <a:latin typeface="Cambria Math" panose="02040503050406030204" pitchFamily="18" charset="0"/>
                                    </a:rPr>
                                    <m:t>𝑃</m:t>
                                  </m:r>
                                </m:e>
                                <m:sub>
                                  <m:r>
                                    <a:rPr lang="en-US" sz="1050" i="1">
                                      <a:solidFill>
                                        <a:srgbClr val="FF0000"/>
                                      </a:solidFill>
                                      <a:latin typeface="Cambria Math" panose="02040503050406030204" pitchFamily="18" charset="0"/>
                                    </a:rPr>
                                    <m:t>𝑛</m:t>
                                  </m:r>
                                  <m:r>
                                    <a:rPr lang="en-US" sz="1050" i="1">
                                      <a:solidFill>
                                        <a:srgbClr val="FF0000"/>
                                      </a:solidFill>
                                      <a:latin typeface="Cambria Math" panose="02040503050406030204" pitchFamily="18" charset="0"/>
                                    </a:rPr>
                                    <m:t>,</m:t>
                                  </m:r>
                                  <m:r>
                                    <a:rPr lang="en-US" sz="1050" i="1">
                                      <a:solidFill>
                                        <a:srgbClr val="FF0000"/>
                                      </a:solidFill>
                                      <a:latin typeface="Cambria Math" panose="02040503050406030204" pitchFamily="18" charset="0"/>
                                    </a:rPr>
                                    <m:t>𝑡</m:t>
                                  </m:r>
                                  <m:r>
                                    <a:rPr lang="en-US" sz="1050" i="1">
                                      <a:solidFill>
                                        <a:srgbClr val="FF0000"/>
                                      </a:solidFill>
                                      <a:latin typeface="Cambria Math" panose="02040503050406030204" pitchFamily="18" charset="0"/>
                                    </a:rPr>
                                    <m:t>,</m:t>
                                  </m:r>
                                  <m:r>
                                    <a:rPr lang="en-US" sz="1050" i="1">
                                      <a:solidFill>
                                        <a:srgbClr val="FF0000"/>
                                      </a:solidFill>
                                      <a:latin typeface="Cambria Math" panose="02040503050406030204" pitchFamily="18" charset="0"/>
                                    </a:rPr>
                                    <m:t>𝑘</m:t>
                                  </m:r>
                                </m:sub>
                              </m:sSub>
                              <m:r>
                                <a:rPr lang="en-US" sz="1050" i="1">
                                  <a:latin typeface="Cambria Math" panose="02040503050406030204" pitchFamily="18" charset="0"/>
                                </a:rPr>
                                <m:t>∗</m:t>
                              </m:r>
                              <m:r>
                                <a:rPr lang="en-US" sz="1050" i="1">
                                  <a:latin typeface="Cambria Math" panose="02040503050406030204" pitchFamily="18" charset="0"/>
                                </a:rPr>
                                <m:t>𝑃</m:t>
                              </m:r>
                              <m:sSub>
                                <m:sSubPr>
                                  <m:ctrlPr>
                                    <a:rPr lang="en-US" sz="1050" i="1">
                                      <a:latin typeface="Cambria Math"/>
                                    </a:rPr>
                                  </m:ctrlPr>
                                </m:sSubPr>
                                <m:e>
                                  <m:r>
                                    <a:rPr lang="en-US" sz="1050" i="1">
                                      <a:latin typeface="Cambria Math" panose="02040503050406030204" pitchFamily="18" charset="0"/>
                                    </a:rPr>
                                    <m:t>𝐶</m:t>
                                  </m:r>
                                </m:e>
                                <m:sub>
                                  <m:r>
                                    <a:rPr lang="en-US" sz="1050" i="1">
                                      <a:latin typeface="Cambria Math" panose="02040503050406030204" pitchFamily="18" charset="0"/>
                                    </a:rPr>
                                    <m:t>𝑛</m:t>
                                  </m:r>
                                </m:sub>
                              </m:sSub>
                            </m:e>
                          </m:nary>
                        </m:e>
                      </m:nary>
                    </m:oMath>
                  </m:oMathPara>
                </a14:m>
                <a:endParaRPr lang="en-US" sz="1050" dirty="0"/>
              </a:p>
              <a:p>
                <a:endParaRPr lang="en-US" sz="1050" dirty="0"/>
              </a:p>
              <a:p>
                <a:r>
                  <a:rPr lang="en-US" sz="1050" dirty="0"/>
                  <a:t>Transfer time for each shipment :</a:t>
                </a:r>
              </a:p>
              <a:p>
                <a:pPr algn="ctr"/>
                <a14:m>
                  <m:oMath xmlns:m="http://schemas.openxmlformats.org/officeDocument/2006/math">
                    <m:r>
                      <a:rPr lang="en-US" sz="1050" b="0" i="1" smtClean="0">
                        <a:latin typeface="Cambria Math" panose="02040503050406030204" pitchFamily="18" charset="0"/>
                        <a:ea typeface="Cambria Math" panose="02040503050406030204" pitchFamily="18" charset="0"/>
                      </a:rPr>
                      <m:t>𝑇</m:t>
                    </m:r>
                    <m:sSub>
                      <m:sSubPr>
                        <m:ctrlPr>
                          <a:rPr lang="en-US" sz="1050" b="0" i="1" smtClean="0">
                            <a:latin typeface="Cambria Math"/>
                            <a:ea typeface="Cambria Math" panose="02040503050406030204" pitchFamily="18" charset="0"/>
                          </a:rPr>
                        </m:ctrlPr>
                      </m:sSubPr>
                      <m:e>
                        <m:r>
                          <a:rPr lang="en-US" sz="1050" b="0" i="1" smtClean="0">
                            <a:latin typeface="Cambria Math" panose="02040503050406030204" pitchFamily="18" charset="0"/>
                            <a:ea typeface="Cambria Math" panose="02040503050406030204" pitchFamily="18" charset="0"/>
                          </a:rPr>
                          <m:t>𝑇</m:t>
                        </m:r>
                      </m:e>
                      <m:sub>
                        <m:r>
                          <a:rPr lang="en-US" sz="1050" b="0" i="1" smtClean="0">
                            <a:latin typeface="Cambria Math" panose="02040503050406030204" pitchFamily="18" charset="0"/>
                            <a:ea typeface="Cambria Math" panose="02040503050406030204" pitchFamily="18" charset="0"/>
                          </a:rPr>
                          <m:t>𝑘</m:t>
                        </m:r>
                      </m:sub>
                    </m:sSub>
                    <m:r>
                      <a:rPr lang="en-US" sz="1050" i="1">
                        <a:latin typeface="Cambria Math" panose="02040503050406030204" pitchFamily="18" charset="0"/>
                        <a:ea typeface="Cambria Math" panose="02040503050406030204" pitchFamily="18" charset="0"/>
                      </a:rPr>
                      <m:t>=</m:t>
                    </m:r>
                  </m:oMath>
                </a14:m>
                <a:r>
                  <a:rPr lang="en-US" sz="1050" dirty="0">
                    <a:latin typeface="Cambria Math" panose="02040503050406030204" pitchFamily="18" charset="0"/>
                    <a:ea typeface="Cambria Math" panose="02040503050406030204" pitchFamily="18" charset="0"/>
                  </a:rPr>
                  <a:t> </a:t>
                </a:r>
                <a14:m>
                  <m:oMath xmlns:m="http://schemas.openxmlformats.org/officeDocument/2006/math">
                    <m:f>
                      <m:fPr>
                        <m:ctrlPr>
                          <a:rPr lang="en-US" sz="1050" i="1">
                            <a:latin typeface="Cambria Math"/>
                            <a:ea typeface="Cambria Math" panose="02040503050406030204" pitchFamily="18" charset="0"/>
                          </a:rPr>
                        </m:ctrlPr>
                      </m:fPr>
                      <m:num>
                        <m:r>
                          <a:rPr lang="en-US" sz="1050" i="1">
                            <a:latin typeface="Cambria Math" panose="02040503050406030204" pitchFamily="18" charset="0"/>
                            <a:ea typeface="Cambria Math" panose="02040503050406030204" pitchFamily="18" charset="0"/>
                          </a:rPr>
                          <m:t>𝑉𝑆</m:t>
                        </m:r>
                        <m:sSub>
                          <m:sSubPr>
                            <m:ctrlPr>
                              <a:rPr lang="en-US" sz="1050" i="1">
                                <a:latin typeface="Cambria Math"/>
                                <a:ea typeface="Cambria Math" panose="02040503050406030204" pitchFamily="18" charset="0"/>
                              </a:rPr>
                            </m:ctrlPr>
                          </m:sSubPr>
                          <m:e>
                            <m:r>
                              <a:rPr lang="en-US" sz="1050" i="1">
                                <a:latin typeface="Cambria Math" panose="02040503050406030204" pitchFamily="18" charset="0"/>
                                <a:ea typeface="Cambria Math" panose="02040503050406030204" pitchFamily="18" charset="0"/>
                              </a:rPr>
                              <m:t>𝑇</m:t>
                            </m:r>
                          </m:e>
                          <m:sub>
                            <m:r>
                              <a:rPr lang="en-US" sz="1050" i="1">
                                <a:latin typeface="Cambria Math" panose="02040503050406030204" pitchFamily="18" charset="0"/>
                                <a:ea typeface="Cambria Math" panose="02040503050406030204" pitchFamily="18" charset="0"/>
                              </a:rPr>
                              <m:t>𝑘</m:t>
                            </m:r>
                          </m:sub>
                        </m:sSub>
                      </m:num>
                      <m:den>
                        <m:r>
                          <a:rPr lang="en-US" sz="1050" i="1" smtClean="0">
                            <a:solidFill>
                              <a:srgbClr val="FF0000"/>
                            </a:solidFill>
                            <a:latin typeface="Cambria Math" panose="02040503050406030204" pitchFamily="18" charset="0"/>
                            <a:ea typeface="Cambria Math" panose="02040503050406030204" pitchFamily="18" charset="0"/>
                          </a:rPr>
                          <m:t>𝑈𝑇</m:t>
                        </m:r>
                        <m:sSub>
                          <m:sSubPr>
                            <m:ctrlPr>
                              <a:rPr lang="en-US" sz="1050" i="1">
                                <a:solidFill>
                                  <a:srgbClr val="FF0000"/>
                                </a:solidFill>
                                <a:latin typeface="Cambria Math"/>
                                <a:ea typeface="Cambria Math" panose="02040503050406030204" pitchFamily="18" charset="0"/>
                              </a:rPr>
                            </m:ctrlPr>
                          </m:sSubPr>
                          <m:e>
                            <m:r>
                              <a:rPr lang="en-US" sz="1050" i="1">
                                <a:solidFill>
                                  <a:srgbClr val="FF0000"/>
                                </a:solidFill>
                                <a:latin typeface="Cambria Math" panose="02040503050406030204" pitchFamily="18" charset="0"/>
                                <a:ea typeface="Cambria Math" panose="02040503050406030204" pitchFamily="18" charset="0"/>
                              </a:rPr>
                              <m:t>𝑉</m:t>
                            </m:r>
                          </m:e>
                          <m:sub>
                            <m:r>
                              <a:rPr lang="en-US" sz="1050" i="1">
                                <a:solidFill>
                                  <a:srgbClr val="FF0000"/>
                                </a:solidFill>
                                <a:latin typeface="Cambria Math" panose="02040503050406030204" pitchFamily="18" charset="0"/>
                                <a:ea typeface="Cambria Math" panose="02040503050406030204" pitchFamily="18" charset="0"/>
                              </a:rPr>
                              <m:t>𝑘</m:t>
                            </m:r>
                          </m:sub>
                        </m:sSub>
                      </m:den>
                    </m:f>
                  </m:oMath>
                </a14:m>
                <a:endParaRPr lang="en-US" sz="1050" dirty="0">
                  <a:latin typeface="Cambria Math" panose="02040503050406030204" pitchFamily="18" charset="0"/>
                  <a:ea typeface="Cambria Math" panose="02040503050406030204" pitchFamily="18" charset="0"/>
                </a:endParaRPr>
              </a:p>
              <a:p>
                <a:pPr algn="ctr"/>
                <a:endParaRPr lang="en-US" sz="1050" dirty="0">
                  <a:latin typeface="Cambria Math" panose="02040503050406030204" pitchFamily="18" charset="0"/>
                  <a:ea typeface="Cambria Math" panose="02040503050406030204" pitchFamily="18" charset="0"/>
                </a:endParaRPr>
              </a:p>
              <a:p>
                <a:pPr algn="ctr"/>
                <a:endParaRPr lang="en-US" sz="1050" dirty="0">
                  <a:latin typeface="Cambria Math" panose="02040503050406030204" pitchFamily="18" charset="0"/>
                  <a:ea typeface="Cambria Math" panose="02040503050406030204" pitchFamily="18" charset="0"/>
                </a:endParaRPr>
              </a:p>
              <a:p>
                <a:pPr algn="ctr"/>
                <a:endParaRPr lang="en-US" sz="1050" dirty="0">
                  <a:latin typeface="Cambria Math" panose="02040503050406030204" pitchFamily="18" charset="0"/>
                  <a:ea typeface="Cambria Math" panose="02040503050406030204" pitchFamily="18" charset="0"/>
                </a:endParaRPr>
              </a:p>
              <a:p>
                <a:endParaRPr lang="en-US" sz="1050" b="1" dirty="0"/>
              </a:p>
              <a:p>
                <a:r>
                  <a:rPr lang="en-US" sz="1050" b="1" dirty="0"/>
                  <a:t>Objective Function</a:t>
                </a:r>
              </a:p>
              <a:p>
                <a:pPr algn="ctr"/>
                <a:endParaRPr lang="en-US" sz="1050" dirty="0">
                  <a:latin typeface="Cambria Math" panose="02040503050406030204" pitchFamily="18" charset="0"/>
                  <a:ea typeface="Cambria Math" panose="02040503050406030204" pitchFamily="18" charset="0"/>
                </a:endParaRPr>
              </a:p>
              <a:p>
                <a:r>
                  <a:rPr lang="en-US" sz="1050" dirty="0">
                    <a:latin typeface="Cambria Math" panose="02040503050406030204" pitchFamily="18" charset="0"/>
                    <a:ea typeface="Cambria Math" panose="02040503050406030204" pitchFamily="18" charset="0"/>
                  </a:rPr>
                  <a:t>Minimize total turn around time of all ships:</a:t>
                </a:r>
              </a:p>
              <a:p>
                <a:pP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ea typeface="Cambria Math" panose="02040503050406030204" pitchFamily="18" charset="0"/>
                        </a:rPr>
                        <m:t>𝑀𝑖𝑛</m:t>
                      </m:r>
                      <m:r>
                        <a:rPr lang="en-US" sz="1050" b="0" i="1" smtClean="0">
                          <a:latin typeface="Cambria Math" panose="02040503050406030204" pitchFamily="18" charset="0"/>
                          <a:ea typeface="Cambria Math" panose="02040503050406030204" pitchFamily="18" charset="0"/>
                        </a:rPr>
                        <m:t> </m:t>
                      </m:r>
                      <m:nary>
                        <m:naryPr>
                          <m:chr m:val="∑"/>
                          <m:ctrlPr>
                            <a:rPr lang="en-US" sz="1050" b="0" i="1" smtClean="0">
                              <a:latin typeface="Cambria Math"/>
                              <a:ea typeface="Cambria Math" panose="02040503050406030204" pitchFamily="18" charset="0"/>
                            </a:rPr>
                          </m:ctrlPr>
                        </m:naryPr>
                        <m:sub>
                          <m:r>
                            <m:rPr>
                              <m:brk m:alnAt="23"/>
                            </m:rPr>
                            <a:rPr lang="en-US" sz="1050" b="0" i="1" smtClean="0">
                              <a:latin typeface="Cambria Math" panose="02040503050406030204" pitchFamily="18" charset="0"/>
                              <a:ea typeface="Cambria Math" panose="02040503050406030204" pitchFamily="18" charset="0"/>
                            </a:rPr>
                            <m:t>1</m:t>
                          </m:r>
                        </m:sub>
                        <m:sup>
                          <m:r>
                            <a:rPr lang="en-SG" sz="1050" b="0" i="1" smtClean="0">
                              <a:latin typeface="Cambria Math"/>
                              <a:ea typeface="Cambria Math" panose="02040503050406030204" pitchFamily="18" charset="0"/>
                            </a:rPr>
                            <m:t>h</m:t>
                          </m:r>
                        </m:sup>
                        <m:e>
                          <m:nary>
                            <m:naryPr>
                              <m:chr m:val="∑"/>
                              <m:ctrlPr>
                                <a:rPr lang="en-US" sz="1050" b="0" i="1" smtClean="0">
                                  <a:latin typeface="Cambria Math"/>
                                  <a:ea typeface="Cambria Math" panose="02040503050406030204" pitchFamily="18" charset="0"/>
                                </a:rPr>
                              </m:ctrlPr>
                            </m:naryPr>
                            <m:sub>
                              <m:r>
                                <m:rPr>
                                  <m:brk m:alnAt="23"/>
                                </m:rPr>
                                <a:rPr lang="en-US" sz="1050" b="0" i="1" smtClean="0">
                                  <a:latin typeface="Cambria Math" panose="02040503050406030204" pitchFamily="18" charset="0"/>
                                  <a:ea typeface="Cambria Math" panose="02040503050406030204" pitchFamily="18" charset="0"/>
                                </a:rPr>
                                <m:t>1</m:t>
                              </m:r>
                            </m:sub>
                            <m:sup>
                              <m:r>
                                <a:rPr lang="en-SG" sz="1050" b="0" i="1" smtClean="0">
                                  <a:latin typeface="Cambria Math"/>
                                  <a:ea typeface="Cambria Math" panose="02040503050406030204" pitchFamily="18" charset="0"/>
                                </a:rPr>
                                <m:t>192</m:t>
                              </m:r>
                            </m:sup>
                            <m:e>
                              <m:r>
                                <a:rPr lang="en-US" sz="1050" b="0" i="1" smtClean="0">
                                  <a:latin typeface="Cambria Math" panose="02040503050406030204" pitchFamily="18" charset="0"/>
                                  <a:ea typeface="Cambria Math" panose="02040503050406030204" pitchFamily="18" charset="0"/>
                                </a:rPr>
                                <m:t>(</m:t>
                              </m:r>
                              <m:nary>
                                <m:naryPr>
                                  <m:chr m:val="∑"/>
                                  <m:ctrlPr>
                                    <a:rPr lang="en-US" sz="1050" b="0" i="1" smtClean="0">
                                      <a:latin typeface="Cambria Math"/>
                                      <a:ea typeface="Cambria Math" panose="02040503050406030204" pitchFamily="18" charset="0"/>
                                    </a:rPr>
                                  </m:ctrlPr>
                                </m:naryPr>
                                <m:sub>
                                  <m:r>
                                    <m:rPr>
                                      <m:brk m:alnAt="23"/>
                                    </m:rPr>
                                    <a:rPr lang="en-US" sz="1050" b="0" i="1" smtClean="0">
                                      <a:latin typeface="Cambria Math" panose="02040503050406030204" pitchFamily="18" charset="0"/>
                                      <a:ea typeface="Cambria Math" panose="02040503050406030204" pitchFamily="18" charset="0"/>
                                    </a:rPr>
                                    <m:t>1</m:t>
                                  </m:r>
                                </m:sub>
                                <m:sup>
                                  <m:r>
                                    <a:rPr lang="en-SG" sz="1050" b="0" i="1" smtClean="0">
                                      <a:latin typeface="Cambria Math"/>
                                      <a:ea typeface="Cambria Math" panose="02040503050406030204" pitchFamily="18" charset="0"/>
                                    </a:rPr>
                                    <m:t>𝑛</m:t>
                                  </m:r>
                                </m:sup>
                                <m:e>
                                  <m:r>
                                    <a:rPr lang="en-US" sz="1050" b="0" i="1" smtClean="0">
                                      <a:latin typeface="Cambria Math" panose="02040503050406030204" pitchFamily="18" charset="0"/>
                                      <a:ea typeface="Cambria Math" panose="02040503050406030204" pitchFamily="18" charset="0"/>
                                    </a:rPr>
                                    <m:t>𝑆</m:t>
                                  </m:r>
                                  <m:sSub>
                                    <m:sSubPr>
                                      <m:ctrlPr>
                                        <a:rPr lang="en-US" sz="1050" b="0" i="1" smtClean="0">
                                          <a:latin typeface="Cambria Math"/>
                                          <a:ea typeface="Cambria Math" panose="02040503050406030204" pitchFamily="18" charset="0"/>
                                        </a:rPr>
                                      </m:ctrlPr>
                                    </m:sSubPr>
                                    <m:e>
                                      <m:r>
                                        <a:rPr lang="en-US" sz="1050" b="0" i="1" smtClean="0">
                                          <a:latin typeface="Cambria Math" panose="02040503050406030204" pitchFamily="18" charset="0"/>
                                          <a:ea typeface="Cambria Math" panose="02040503050406030204" pitchFamily="18" charset="0"/>
                                        </a:rPr>
                                        <m:t>𝐷</m:t>
                                      </m:r>
                                    </m:e>
                                    <m:sub>
                                      <m:r>
                                        <a:rPr lang="en-SG" sz="1050" b="0" i="1" smtClean="0">
                                          <a:latin typeface="Cambria Math"/>
                                          <a:ea typeface="Cambria Math" panose="02040503050406030204" pitchFamily="18" charset="0"/>
                                        </a:rPr>
                                        <m:t>𝑥</m:t>
                                      </m:r>
                                      <m:r>
                                        <a:rPr lang="en-US" sz="1050" b="0" i="1" smtClean="0">
                                          <a:latin typeface="Cambria Math" panose="02040503050406030204" pitchFamily="18" charset="0"/>
                                          <a:ea typeface="Cambria Math" panose="02040503050406030204" pitchFamily="18" charset="0"/>
                                        </a:rPr>
                                        <m:t>, </m:t>
                                      </m:r>
                                      <m:r>
                                        <a:rPr lang="en-US" sz="1050" b="0" i="1" smtClean="0">
                                          <a:latin typeface="Cambria Math" panose="02040503050406030204" pitchFamily="18" charset="0"/>
                                          <a:ea typeface="Cambria Math" panose="02040503050406030204" pitchFamily="18" charset="0"/>
                                        </a:rPr>
                                        <m:t>𝑡</m:t>
                                      </m:r>
                                      <m:r>
                                        <a:rPr lang="en-US" sz="1050" b="0" i="1" smtClean="0">
                                          <a:latin typeface="Cambria Math" panose="02040503050406030204" pitchFamily="18" charset="0"/>
                                          <a:ea typeface="Cambria Math" panose="02040503050406030204" pitchFamily="18" charset="0"/>
                                        </a:rPr>
                                        <m:t>, </m:t>
                                      </m:r>
                                      <m:r>
                                        <a:rPr lang="en-SG" sz="1050" b="0" i="1" smtClean="0">
                                          <a:latin typeface="Cambria Math"/>
                                          <a:ea typeface="Cambria Math" panose="02040503050406030204" pitchFamily="18" charset="0"/>
                                        </a:rPr>
                                        <m:t>𝑖</m:t>
                                      </m:r>
                                    </m:sub>
                                  </m:sSub>
                                </m:e>
                              </m:nary>
                              <m:r>
                                <a:rPr lang="en-US" sz="1050" b="0" i="1" smtClean="0">
                                  <a:latin typeface="Cambria Math" panose="02040503050406030204" pitchFamily="18" charset="0"/>
                                  <a:ea typeface="Cambria Math" panose="02040503050406030204" pitchFamily="18" charset="0"/>
                                </a:rPr>
                                <m:t>+</m:t>
                              </m:r>
                              <m:r>
                                <a:rPr lang="en-US" sz="1050" b="0" i="1" smtClean="0">
                                  <a:latin typeface="Cambria Math" panose="02040503050406030204" pitchFamily="18" charset="0"/>
                                  <a:ea typeface="Cambria Math" panose="02040503050406030204" pitchFamily="18" charset="0"/>
                                </a:rPr>
                                <m:t>𝑆</m:t>
                              </m:r>
                              <m:sSub>
                                <m:sSubPr>
                                  <m:ctrlPr>
                                    <a:rPr lang="en-US" sz="1050" b="0" i="1" smtClean="0">
                                      <a:latin typeface="Cambria Math"/>
                                      <a:ea typeface="Cambria Math" panose="02040503050406030204" pitchFamily="18" charset="0"/>
                                    </a:rPr>
                                  </m:ctrlPr>
                                </m:sSubPr>
                                <m:e>
                                  <m:r>
                                    <a:rPr lang="en-US" sz="1050" b="0" i="1" smtClean="0">
                                      <a:latin typeface="Cambria Math" panose="02040503050406030204" pitchFamily="18" charset="0"/>
                                      <a:ea typeface="Cambria Math" panose="02040503050406030204" pitchFamily="18" charset="0"/>
                                    </a:rPr>
                                    <m:t>𝑊</m:t>
                                  </m:r>
                                </m:e>
                                <m:sub>
                                  <m:r>
                                    <a:rPr lang="en-US" sz="1050" b="0" i="1" smtClean="0">
                                      <a:latin typeface="Cambria Math" panose="02040503050406030204" pitchFamily="18" charset="0"/>
                                      <a:ea typeface="Cambria Math" panose="02040503050406030204" pitchFamily="18" charset="0"/>
                                    </a:rPr>
                                    <m:t>𝑡</m:t>
                                  </m:r>
                                  <m:r>
                                    <a:rPr lang="en-US" sz="1050" b="0" i="1" smtClean="0">
                                      <a:latin typeface="Cambria Math" panose="02040503050406030204" pitchFamily="18" charset="0"/>
                                      <a:ea typeface="Cambria Math" panose="02040503050406030204" pitchFamily="18" charset="0"/>
                                    </a:rPr>
                                    <m:t>, </m:t>
                                  </m:r>
                                  <m:r>
                                    <a:rPr lang="en-SG" sz="1050" b="0" i="1" smtClean="0">
                                      <a:latin typeface="Cambria Math"/>
                                      <a:ea typeface="Cambria Math" panose="02040503050406030204" pitchFamily="18" charset="0"/>
                                    </a:rPr>
                                    <m:t>𝑖</m:t>
                                  </m:r>
                                </m:sub>
                              </m:sSub>
                              <m:r>
                                <a:rPr lang="en-US" sz="1050" b="0" i="1" smtClean="0">
                                  <a:latin typeface="Cambria Math" panose="02040503050406030204" pitchFamily="18" charset="0"/>
                                  <a:ea typeface="Cambria Math" panose="02040503050406030204" pitchFamily="18" charset="0"/>
                                </a:rPr>
                                <m:t>)</m:t>
                              </m:r>
                            </m:e>
                          </m:nary>
                        </m:e>
                      </m:nary>
                    </m:oMath>
                  </m:oMathPara>
                </a14:m>
                <a:endParaRPr lang="en-US" sz="1050" dirty="0">
                  <a:latin typeface="Cambria Math" panose="02040503050406030204" pitchFamily="18" charset="0"/>
                  <a:ea typeface="Cambria Math" panose="02040503050406030204" pitchFamily="18" charset="0"/>
                </a:endParaRPr>
              </a:p>
              <a:p>
                <a:endParaRPr lang="en-US" sz="1050" dirty="0"/>
              </a:p>
              <a:p>
                <a:r>
                  <a:rPr lang="en-US" sz="1050" dirty="0"/>
                  <a:t>		</a:t>
                </a:r>
              </a:p>
              <a:p>
                <a:endParaRPr lang="en-US" sz="1050" dirty="0"/>
              </a:p>
              <a:p>
                <a:endParaRPr lang="en-US" sz="1050" dirty="0"/>
              </a:p>
              <a:p>
                <a:endParaRPr lang="en-US" sz="1050" dirty="0"/>
              </a:p>
            </p:txBody>
          </p:sp>
        </mc:Choice>
        <mc:Fallback>
          <p:sp>
            <p:nvSpPr>
              <p:cNvPr id="9" name="TextBox 8">
                <a:extLst>
                  <a:ext uri="{FF2B5EF4-FFF2-40B4-BE49-F238E27FC236}">
                    <a16:creationId xmlns:a16="http://schemas.microsoft.com/office/drawing/2014/main" xmlns:a14="http://schemas.microsoft.com/office/drawing/2010/main" xmlns="" id="{3E9D522F-99A3-4EEA-82B1-C0F686F388BC}"/>
                  </a:ext>
                </a:extLst>
              </p:cNvPr>
              <p:cNvSpPr txBox="1">
                <a:spLocks noRot="1" noChangeAspect="1" noMove="1" noResize="1" noEditPoints="1" noAdjustHandles="1" noChangeArrowheads="1" noChangeShapeType="1" noTextEdit="1"/>
              </p:cNvSpPr>
              <p:nvPr/>
            </p:nvSpPr>
            <p:spPr>
              <a:xfrm>
                <a:off x="4103452" y="3023244"/>
                <a:ext cx="4342748" cy="4012830"/>
              </a:xfrm>
              <a:prstGeom prst="rect">
                <a:avLst/>
              </a:prstGeom>
              <a:blipFill rotWithShape="1">
                <a:blip r:embed="rId7"/>
                <a:stretch>
                  <a:fillRect t="-304"/>
                </a:stretch>
              </a:blipFill>
            </p:spPr>
            <p:txBody>
              <a:bodyPr/>
              <a:lstStyle/>
              <a:p>
                <a:r>
                  <a:rPr lang="en-SG">
                    <a:noFill/>
                  </a:rPr>
                  <a:t> </a:t>
                </a:r>
              </a:p>
            </p:txBody>
          </p:sp>
        </mc:Fallback>
      </mc:AlternateContent>
      <p:pic>
        <p:nvPicPr>
          <p:cNvPr id="10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2259546"/>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27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6" name="Straight Connector 385"/>
          <p:cNvCxnSpPr/>
          <p:nvPr/>
        </p:nvCxnSpPr>
        <p:spPr>
          <a:xfrm>
            <a:off x="2051720" y="749968"/>
            <a:ext cx="5294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2051720" y="1080156"/>
            <a:ext cx="51971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2051720" y="1410344"/>
            <a:ext cx="49788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Rectangle 392"/>
          <p:cNvSpPr/>
          <p:nvPr/>
        </p:nvSpPr>
        <p:spPr>
          <a:xfrm>
            <a:off x="2363114"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98" name="Group 397"/>
          <p:cNvGrpSpPr/>
          <p:nvPr/>
        </p:nvGrpSpPr>
        <p:grpSpPr>
          <a:xfrm>
            <a:off x="2401781" y="1206857"/>
            <a:ext cx="284820" cy="216024"/>
            <a:chOff x="2411760" y="4581128"/>
            <a:chExt cx="284820" cy="216024"/>
          </a:xfrm>
        </p:grpSpPr>
        <p:pic>
          <p:nvPicPr>
            <p:cNvPr id="54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5" name="Straight Connector 54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9" name="Group 398"/>
          <p:cNvGrpSpPr/>
          <p:nvPr/>
        </p:nvGrpSpPr>
        <p:grpSpPr>
          <a:xfrm>
            <a:off x="2401781" y="876668"/>
            <a:ext cx="284820" cy="216024"/>
            <a:chOff x="2411760" y="4581128"/>
            <a:chExt cx="284820" cy="216024"/>
          </a:xfrm>
        </p:grpSpPr>
        <p:pic>
          <p:nvPicPr>
            <p:cNvPr id="54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3" name="Straight Connector 54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0" name="Group 399"/>
          <p:cNvGrpSpPr/>
          <p:nvPr/>
        </p:nvGrpSpPr>
        <p:grpSpPr>
          <a:xfrm>
            <a:off x="2401781" y="548680"/>
            <a:ext cx="284820" cy="216024"/>
            <a:chOff x="2411760" y="4581128"/>
            <a:chExt cx="284820" cy="216024"/>
          </a:xfrm>
        </p:grpSpPr>
        <p:pic>
          <p:nvPicPr>
            <p:cNvPr id="54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41" name="Straight Connector 54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1" name="Rectangle 400"/>
          <p:cNvSpPr/>
          <p:nvPr/>
        </p:nvSpPr>
        <p:spPr>
          <a:xfrm>
            <a:off x="2806465"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06" name="Group 405"/>
          <p:cNvGrpSpPr/>
          <p:nvPr/>
        </p:nvGrpSpPr>
        <p:grpSpPr>
          <a:xfrm>
            <a:off x="2845132" y="1206857"/>
            <a:ext cx="284820" cy="216024"/>
            <a:chOff x="2411760" y="4581128"/>
            <a:chExt cx="284820" cy="216024"/>
          </a:xfrm>
        </p:grpSpPr>
        <p:pic>
          <p:nvPicPr>
            <p:cNvPr id="530"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31" name="Straight Connector 530"/>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7" name="Group 406"/>
          <p:cNvGrpSpPr/>
          <p:nvPr/>
        </p:nvGrpSpPr>
        <p:grpSpPr>
          <a:xfrm>
            <a:off x="2845132" y="876668"/>
            <a:ext cx="284820" cy="216024"/>
            <a:chOff x="2411760" y="4581128"/>
            <a:chExt cx="284820" cy="216024"/>
          </a:xfrm>
        </p:grpSpPr>
        <p:pic>
          <p:nvPicPr>
            <p:cNvPr id="52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9" name="Straight Connector 52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p:nvPr/>
        </p:nvGrpSpPr>
        <p:grpSpPr>
          <a:xfrm>
            <a:off x="2845132" y="548680"/>
            <a:ext cx="284820" cy="216024"/>
            <a:chOff x="2411760" y="4581128"/>
            <a:chExt cx="284820" cy="216024"/>
          </a:xfrm>
        </p:grpSpPr>
        <p:pic>
          <p:nvPicPr>
            <p:cNvPr id="5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27" name="Straight Connector 5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9" name="Rectangle 408"/>
          <p:cNvSpPr/>
          <p:nvPr/>
        </p:nvSpPr>
        <p:spPr>
          <a:xfrm>
            <a:off x="3249816" y="656692"/>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4" name="Group 413"/>
          <p:cNvGrpSpPr/>
          <p:nvPr/>
        </p:nvGrpSpPr>
        <p:grpSpPr>
          <a:xfrm>
            <a:off x="3288483" y="1206857"/>
            <a:ext cx="284820" cy="216024"/>
            <a:chOff x="2411760" y="4581128"/>
            <a:chExt cx="284820" cy="216024"/>
          </a:xfrm>
        </p:grpSpPr>
        <p:pic>
          <p:nvPicPr>
            <p:cNvPr id="51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7" name="Straight Connector 51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5" name="Group 414"/>
          <p:cNvGrpSpPr/>
          <p:nvPr/>
        </p:nvGrpSpPr>
        <p:grpSpPr>
          <a:xfrm>
            <a:off x="3288483" y="876668"/>
            <a:ext cx="284820" cy="216024"/>
            <a:chOff x="2411760" y="4581128"/>
            <a:chExt cx="284820" cy="216024"/>
          </a:xfrm>
        </p:grpSpPr>
        <p:pic>
          <p:nvPicPr>
            <p:cNvPr id="51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5" name="Straight Connector 51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p:nvGrpSpPr>
        <p:grpSpPr>
          <a:xfrm>
            <a:off x="3288483" y="548680"/>
            <a:ext cx="284820" cy="216024"/>
            <a:chOff x="2411760" y="4581128"/>
            <a:chExt cx="284820" cy="216024"/>
          </a:xfrm>
        </p:grpSpPr>
        <p:pic>
          <p:nvPicPr>
            <p:cNvPr id="512"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13" name="Straight Connector 512"/>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9" name="Straight Connector 448"/>
          <p:cNvCxnSpPr/>
          <p:nvPr/>
        </p:nvCxnSpPr>
        <p:spPr>
          <a:xfrm rot="5400000">
            <a:off x="1983904" y="745182"/>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rot="5400000">
            <a:off x="1983904" y="107537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rot="5400000">
            <a:off x="1983904" y="1405558"/>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p:nvCxnSpPr>
        <p:spPr>
          <a:xfrm>
            <a:off x="1547664" y="4328191"/>
            <a:ext cx="230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1296131" y="4658379"/>
            <a:ext cx="255578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33965"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 name="Rectangle 1023"/>
          <p:cNvSpPr/>
          <p:nvPr/>
        </p:nvSpPr>
        <p:spPr>
          <a:xfrm>
            <a:off x="2363114"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4" name="Group 53"/>
          <p:cNvGrpSpPr/>
          <p:nvPr/>
        </p:nvGrpSpPr>
        <p:grpSpPr>
          <a:xfrm>
            <a:off x="2401781" y="4454891"/>
            <a:ext cx="284820" cy="216024"/>
            <a:chOff x="2411760" y="4581128"/>
            <a:chExt cx="284820" cy="216024"/>
          </a:xfrm>
        </p:grpSpPr>
        <p:pic>
          <p:nvPicPr>
            <p:cNvPr id="55"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2401781" y="4126903"/>
            <a:ext cx="284820" cy="216024"/>
            <a:chOff x="2411760" y="4581128"/>
            <a:chExt cx="284820" cy="216024"/>
          </a:xfrm>
        </p:grpSpPr>
        <p:pic>
          <p:nvPicPr>
            <p:cNvPr id="58"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2401781"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77316"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806465"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1" name="Straight Connector 90"/>
          <p:cNvCxnSpPr/>
          <p:nvPr/>
        </p:nvCxnSpPr>
        <p:spPr>
          <a:xfrm>
            <a:off x="2845132"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2845132" y="4454891"/>
            <a:ext cx="284820" cy="216024"/>
            <a:chOff x="2411760" y="4581128"/>
            <a:chExt cx="284820" cy="216024"/>
          </a:xfrm>
        </p:grpSpPr>
        <p:pic>
          <p:nvPicPr>
            <p:cNvPr id="101"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Connector 101"/>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2845132" y="4126903"/>
            <a:ext cx="284820" cy="216024"/>
            <a:chOff x="2411760" y="4581128"/>
            <a:chExt cx="284820" cy="216024"/>
          </a:xfrm>
        </p:grpSpPr>
        <p:pic>
          <p:nvPicPr>
            <p:cNvPr id="99"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3220667" y="6548494"/>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3249816" y="4234915"/>
            <a:ext cx="72000"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6" name="Straight Connector 115"/>
          <p:cNvCxnSpPr/>
          <p:nvPr/>
        </p:nvCxnSpPr>
        <p:spPr>
          <a:xfrm>
            <a:off x="3288483" y="188640"/>
            <a:ext cx="0" cy="6350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3288483" y="4454891"/>
            <a:ext cx="284820" cy="216024"/>
            <a:chOff x="2411760" y="4581128"/>
            <a:chExt cx="284820" cy="216024"/>
          </a:xfrm>
        </p:grpSpPr>
        <p:pic>
          <p:nvPicPr>
            <p:cNvPr id="126"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Straight Connector 126"/>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3288483" y="4126903"/>
            <a:ext cx="284820" cy="216024"/>
            <a:chOff x="2411760" y="4581128"/>
            <a:chExt cx="284820" cy="216024"/>
          </a:xfrm>
        </p:grpSpPr>
        <p:pic>
          <p:nvPicPr>
            <p:cNvPr id="124" name="Picture 2" descr="Image result for icon val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80556" y="4581128"/>
              <a:ext cx="216024" cy="216024"/>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Connector 124"/>
            <p:cNvCxnSpPr/>
            <p:nvPr/>
          </p:nvCxnSpPr>
          <p:spPr>
            <a:xfrm>
              <a:off x="2411760" y="4585890"/>
              <a:ext cx="17680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1" name="Straight Connector 240"/>
          <p:cNvCxnSpPr/>
          <p:nvPr/>
        </p:nvCxnSpPr>
        <p:spPr>
          <a:xfrm rot="5400000">
            <a:off x="3785488" y="4328191"/>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5400000">
            <a:off x="3785488" y="4658379"/>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p:cNvGrpSpPr/>
          <p:nvPr/>
        </p:nvGrpSpPr>
        <p:grpSpPr>
          <a:xfrm>
            <a:off x="251520" y="692696"/>
            <a:ext cx="653315" cy="653315"/>
            <a:chOff x="54016" y="3994267"/>
            <a:chExt cx="653315" cy="653315"/>
          </a:xfrm>
        </p:grpSpPr>
        <p:pic>
          <p:nvPicPr>
            <p:cNvPr id="244"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p:cNvSpPr txBox="1"/>
            <p:nvPr/>
          </p:nvSpPr>
          <p:spPr>
            <a:xfrm>
              <a:off x="105947" y="4052148"/>
              <a:ext cx="561372" cy="261610"/>
            </a:xfrm>
            <a:prstGeom prst="rect">
              <a:avLst/>
            </a:prstGeom>
            <a:noFill/>
          </p:spPr>
          <p:txBody>
            <a:bodyPr wrap="none" rtlCol="0">
              <a:spAutoFit/>
            </a:bodyPr>
            <a:lstStyle/>
            <a:p>
              <a:r>
                <a:rPr lang="en-SG" sz="1050" dirty="0"/>
                <a:t>Jetty 1</a:t>
              </a:r>
            </a:p>
          </p:txBody>
        </p:sp>
      </p:grpSp>
      <p:grpSp>
        <p:nvGrpSpPr>
          <p:cNvPr id="342" name="Group 341"/>
          <p:cNvGrpSpPr/>
          <p:nvPr/>
        </p:nvGrpSpPr>
        <p:grpSpPr>
          <a:xfrm>
            <a:off x="251520" y="1556792"/>
            <a:ext cx="653315" cy="653315"/>
            <a:chOff x="54016" y="3994267"/>
            <a:chExt cx="653315" cy="653315"/>
          </a:xfrm>
        </p:grpSpPr>
        <p:pic>
          <p:nvPicPr>
            <p:cNvPr id="343" name="Picture 12" descr="Image result for Oil Tanker ship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16" y="3994267"/>
              <a:ext cx="653315" cy="653315"/>
            </a:xfrm>
            <a:prstGeom prst="rect">
              <a:avLst/>
            </a:prstGeom>
            <a:noFill/>
            <a:extLst>
              <a:ext uri="{909E8E84-426E-40DD-AFC4-6F175D3DCCD1}">
                <a14:hiddenFill xmlns:a14="http://schemas.microsoft.com/office/drawing/2010/main">
                  <a:solidFill>
                    <a:srgbClr val="FFFFFF"/>
                  </a:solidFill>
                </a14:hiddenFill>
              </a:ext>
            </a:extLst>
          </p:spPr>
        </p:pic>
        <p:sp>
          <p:nvSpPr>
            <p:cNvPr id="344" name="TextBox 343"/>
            <p:cNvSpPr txBox="1"/>
            <p:nvPr/>
          </p:nvSpPr>
          <p:spPr>
            <a:xfrm>
              <a:off x="105947" y="4052148"/>
              <a:ext cx="561372" cy="261610"/>
            </a:xfrm>
            <a:prstGeom prst="rect">
              <a:avLst/>
            </a:prstGeom>
            <a:noFill/>
          </p:spPr>
          <p:txBody>
            <a:bodyPr wrap="none" rtlCol="0">
              <a:spAutoFit/>
            </a:bodyPr>
            <a:lstStyle/>
            <a:p>
              <a:r>
                <a:rPr lang="en-SG" sz="1050" dirty="0"/>
                <a:t>Jetty 2</a:t>
              </a:r>
            </a:p>
          </p:txBody>
        </p:sp>
      </p:grpSp>
      <p:pic>
        <p:nvPicPr>
          <p:cNvPr id="249"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176180"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7"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619865" y="3426440"/>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63550" y="3426441"/>
            <a:ext cx="373867" cy="27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1" name="Straight Connector 560"/>
          <p:cNvCxnSpPr/>
          <p:nvPr/>
        </p:nvCxnSpPr>
        <p:spPr>
          <a:xfrm>
            <a:off x="2333965"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2777316"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3220667" y="188640"/>
            <a:ext cx="135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7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344426"/>
            <a:ext cx="828911" cy="663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6" name="TextBox 375"/>
          <p:cNvSpPr txBox="1"/>
          <p:nvPr/>
        </p:nvSpPr>
        <p:spPr>
          <a:xfrm>
            <a:off x="1707860" y="3442023"/>
            <a:ext cx="761737" cy="246221"/>
          </a:xfrm>
          <a:prstGeom prst="rect">
            <a:avLst/>
          </a:prstGeom>
          <a:noFill/>
        </p:spPr>
        <p:txBody>
          <a:bodyPr wrap="square" rtlCol="0">
            <a:spAutoFit/>
          </a:bodyPr>
          <a:lstStyle/>
          <a:p>
            <a:r>
              <a:rPr lang="en-US" sz="1000" dirty="0"/>
              <a:t>Pumps</a:t>
            </a:r>
            <a:endParaRPr lang="en-SG" sz="1000" dirty="0"/>
          </a:p>
        </p:txBody>
      </p:sp>
      <p:sp>
        <p:nvSpPr>
          <p:cNvPr id="585" name="TextBox 584"/>
          <p:cNvSpPr txBox="1"/>
          <p:nvPr/>
        </p:nvSpPr>
        <p:spPr>
          <a:xfrm>
            <a:off x="7464893" y="16112"/>
            <a:ext cx="1233839" cy="246221"/>
          </a:xfrm>
          <a:prstGeom prst="rect">
            <a:avLst/>
          </a:prstGeom>
          <a:noFill/>
        </p:spPr>
        <p:txBody>
          <a:bodyPr wrap="square" rtlCol="0">
            <a:spAutoFit/>
          </a:bodyPr>
          <a:lstStyle/>
          <a:p>
            <a:r>
              <a:rPr lang="en-US" sz="1000" dirty="0"/>
              <a:t>Tank Farms</a:t>
            </a:r>
            <a:endParaRPr lang="en-SG" sz="1000" dirty="0"/>
          </a:p>
        </p:txBody>
      </p:sp>
      <p:pic>
        <p:nvPicPr>
          <p:cNvPr id="586"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509" y="1291343"/>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 name="TextBox 587"/>
          <p:cNvSpPr txBox="1"/>
          <p:nvPr/>
        </p:nvSpPr>
        <p:spPr>
          <a:xfrm>
            <a:off x="8285946" y="561978"/>
            <a:ext cx="825572" cy="400110"/>
          </a:xfrm>
          <a:prstGeom prst="rect">
            <a:avLst/>
          </a:prstGeom>
          <a:noFill/>
        </p:spPr>
        <p:txBody>
          <a:bodyPr wrap="square" rtlCol="0">
            <a:spAutoFit/>
          </a:bodyPr>
          <a:lstStyle/>
          <a:p>
            <a:r>
              <a:rPr lang="en-US" sz="1000" dirty="0"/>
              <a:t>Crude Tank 1</a:t>
            </a:r>
            <a:endParaRPr lang="en-SG" sz="1000" dirty="0"/>
          </a:p>
        </p:txBody>
      </p:sp>
      <p:sp>
        <p:nvSpPr>
          <p:cNvPr id="589" name="TextBox 588"/>
          <p:cNvSpPr txBox="1"/>
          <p:nvPr/>
        </p:nvSpPr>
        <p:spPr>
          <a:xfrm>
            <a:off x="8285946" y="1534110"/>
            <a:ext cx="825572" cy="400110"/>
          </a:xfrm>
          <a:prstGeom prst="rect">
            <a:avLst/>
          </a:prstGeom>
          <a:noFill/>
        </p:spPr>
        <p:txBody>
          <a:bodyPr wrap="square" rtlCol="0">
            <a:spAutoFit/>
          </a:bodyPr>
          <a:lstStyle/>
          <a:p>
            <a:r>
              <a:rPr lang="en-US" sz="1000" dirty="0"/>
              <a:t>Crude Tank 2</a:t>
            </a:r>
            <a:endParaRPr lang="en-SG" sz="1000" dirty="0"/>
          </a:p>
        </p:txBody>
      </p:sp>
      <p:sp>
        <p:nvSpPr>
          <p:cNvPr id="592" name="TextBox 591"/>
          <p:cNvSpPr txBox="1"/>
          <p:nvPr/>
        </p:nvSpPr>
        <p:spPr>
          <a:xfrm>
            <a:off x="8285946" y="2390691"/>
            <a:ext cx="825572" cy="400110"/>
          </a:xfrm>
          <a:prstGeom prst="rect">
            <a:avLst/>
          </a:prstGeom>
          <a:noFill/>
        </p:spPr>
        <p:txBody>
          <a:bodyPr wrap="square" rtlCol="0">
            <a:spAutoFit/>
          </a:bodyPr>
          <a:lstStyle/>
          <a:p>
            <a:r>
              <a:rPr lang="en-US" sz="1000" dirty="0"/>
              <a:t>Crude Tank 3</a:t>
            </a:r>
            <a:endParaRPr lang="en-SG" sz="1000" dirty="0"/>
          </a:p>
        </p:txBody>
      </p:sp>
      <p:cxnSp>
        <p:nvCxnSpPr>
          <p:cNvPr id="615" name="Straight Connector 614"/>
          <p:cNvCxnSpPr/>
          <p:nvPr/>
        </p:nvCxnSpPr>
        <p:spPr>
          <a:xfrm>
            <a:off x="7248869" y="1092692"/>
            <a:ext cx="0" cy="5743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7032845" y="1410344"/>
            <a:ext cx="0" cy="12301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7248869" y="1667045"/>
            <a:ext cx="1428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7032845" y="2640514"/>
            <a:ext cx="3611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3418358" y="3922849"/>
            <a:ext cx="689123" cy="246221"/>
          </a:xfrm>
          <a:prstGeom prst="rect">
            <a:avLst/>
          </a:prstGeom>
          <a:noFill/>
        </p:spPr>
        <p:txBody>
          <a:bodyPr wrap="square" rtlCol="0">
            <a:spAutoFit/>
          </a:bodyPr>
          <a:lstStyle/>
          <a:p>
            <a:r>
              <a:rPr lang="en-SG" sz="1000" dirty="0"/>
              <a:t>Valves</a:t>
            </a:r>
          </a:p>
        </p:txBody>
      </p:sp>
      <p:cxnSp>
        <p:nvCxnSpPr>
          <p:cNvPr id="555" name="Straight Connector 554"/>
          <p:cNvCxnSpPr/>
          <p:nvPr/>
        </p:nvCxnSpPr>
        <p:spPr>
          <a:xfrm>
            <a:off x="1547664" y="1041827"/>
            <a:ext cx="0" cy="3286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296131" y="1883449"/>
            <a:ext cx="0" cy="27749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flipH="1">
            <a:off x="864823" y="1041827"/>
            <a:ext cx="6828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851853" y="1883449"/>
            <a:ext cx="444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283173"/>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49720" y="461287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358534"/>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1026916"/>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73470" y="695298"/>
            <a:ext cx="140544" cy="9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xmlns="" id="{3E9D522F-99A3-4EEA-82B1-C0F686F388BC}"/>
              </a:ext>
            </a:extLst>
          </p:cNvPr>
          <p:cNvSpPr txBox="1"/>
          <p:nvPr/>
        </p:nvSpPr>
        <p:spPr>
          <a:xfrm>
            <a:off x="4155737" y="3008927"/>
            <a:ext cx="4342748" cy="3000821"/>
          </a:xfrm>
          <a:prstGeom prst="rect">
            <a:avLst/>
          </a:prstGeom>
          <a:noFill/>
        </p:spPr>
        <p:txBody>
          <a:bodyPr wrap="square" rtlCol="0">
            <a:spAutoFit/>
          </a:bodyPr>
          <a:lstStyle/>
          <a:p>
            <a:r>
              <a:rPr lang="en-US" sz="1050" b="1" dirty="0"/>
              <a:t>Constraints</a:t>
            </a:r>
          </a:p>
          <a:p>
            <a:endParaRPr lang="en-US" sz="1050" dirty="0"/>
          </a:p>
          <a:p>
            <a:r>
              <a:rPr lang="en-US" sz="1050" dirty="0" err="1"/>
              <a:t>ST</a:t>
            </a:r>
            <a:r>
              <a:rPr lang="en-US" sz="1050" baseline="-25000" dirty="0" err="1"/>
              <a:t>k,t</a:t>
            </a:r>
            <a:r>
              <a:rPr lang="en-US" sz="1050" dirty="0"/>
              <a:t> : The shipment to be transferred from jetty to tank (ship to tank), with ship arrival time at t</a:t>
            </a:r>
          </a:p>
          <a:p>
            <a:endParaRPr lang="en-US" sz="1050" dirty="0"/>
          </a:p>
          <a:p>
            <a:r>
              <a:rPr lang="en-US" sz="1050" dirty="0" err="1"/>
              <a:t>TS</a:t>
            </a:r>
            <a:r>
              <a:rPr lang="en-US" sz="1050" baseline="-25000" dirty="0" err="1"/>
              <a:t>k,t</a:t>
            </a:r>
            <a:r>
              <a:rPr lang="en-US" sz="1050" dirty="0"/>
              <a:t> : The shipment to be transfer from tank to jetty (tank to ship), with ship arrival time at t</a:t>
            </a:r>
          </a:p>
          <a:p>
            <a:endParaRPr lang="en-US" sz="1050" dirty="0"/>
          </a:p>
          <a:p>
            <a:r>
              <a:rPr lang="en-US" sz="1050" dirty="0" err="1"/>
              <a:t>V</a:t>
            </a:r>
            <a:r>
              <a:rPr lang="en-US" sz="1050" baseline="-25000" dirty="0" err="1"/>
              <a:t>mt</a:t>
            </a:r>
            <a:r>
              <a:rPr lang="en-US" sz="1050" baseline="-25000" dirty="0"/>
              <a:t> </a:t>
            </a:r>
            <a:r>
              <a:rPr lang="en-US" sz="1050" dirty="0"/>
              <a:t>: Valve availability. 0 = Valve m is unavailable at the time block t due to  maintenance shutdown</a:t>
            </a:r>
          </a:p>
          <a:p>
            <a:endParaRPr lang="en-US" sz="1050" dirty="0"/>
          </a:p>
          <a:p>
            <a:r>
              <a:rPr lang="en-US" sz="1050" dirty="0" err="1"/>
              <a:t>P</a:t>
            </a:r>
            <a:r>
              <a:rPr lang="en-US" sz="1050" baseline="-25000" dirty="0" err="1"/>
              <a:t>nt</a:t>
            </a:r>
            <a:r>
              <a:rPr lang="en-US" sz="1050" baseline="-25000" dirty="0"/>
              <a:t> </a:t>
            </a:r>
            <a:r>
              <a:rPr lang="en-US" sz="1050" dirty="0"/>
              <a:t>: Pump availability. 0  = Pump n is unavailable at time block t due to maintenance shutdown</a:t>
            </a:r>
          </a:p>
          <a:p>
            <a:endParaRPr lang="en-US" sz="1050" dirty="0"/>
          </a:p>
          <a:p>
            <a:r>
              <a:rPr lang="en-US" sz="1050" dirty="0" err="1"/>
              <a:t>J</a:t>
            </a:r>
            <a:r>
              <a:rPr lang="en-US" sz="1050" baseline="-25000" dirty="0" err="1"/>
              <a:t>lt</a:t>
            </a:r>
            <a:r>
              <a:rPr lang="en-US" sz="1050" baseline="-25000" dirty="0"/>
              <a:t> </a:t>
            </a:r>
            <a:r>
              <a:rPr lang="en-US" sz="1050" dirty="0"/>
              <a:t>: Jetty availability. 0 = Jetty l is unavailable at time block t due to maintenance shutdown</a:t>
            </a:r>
          </a:p>
          <a:p>
            <a:endParaRPr lang="en-US" sz="1050" dirty="0"/>
          </a:p>
          <a:p>
            <a:endParaRPr lang="en-US" sz="1050" dirty="0"/>
          </a:p>
        </p:txBody>
      </p:sp>
      <p:pic>
        <p:nvPicPr>
          <p:cNvPr id="10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419" y="2259546"/>
            <a:ext cx="828001" cy="6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6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984</Words>
  <Application>Microsoft Office PowerPoint</Application>
  <PresentationFormat>On-screen Show (4:3)</PresentationFormat>
  <Paragraphs>151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Optimization of Manifold Route in Oil/Chemical Terminals</vt:lpstr>
      <vt:lpstr>Optimization of Manifold Route in Oil/Chemical Terminals</vt:lpstr>
      <vt:lpstr>Optimization of Manifold Route in Oil/Chemical Terminals</vt:lpstr>
      <vt:lpstr>Optimization of Manifold Route in Oil/Chemical Terminals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n40</dc:creator>
  <cp:lastModifiedBy>n40</cp:lastModifiedBy>
  <cp:revision>42</cp:revision>
  <dcterms:created xsi:type="dcterms:W3CDTF">2018-09-16T04:39:52Z</dcterms:created>
  <dcterms:modified xsi:type="dcterms:W3CDTF">2018-10-06T16:21:52Z</dcterms:modified>
</cp:coreProperties>
</file>