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 id="262" r:id="rId7"/>
    <p:sldId id="264" r:id="rId8"/>
    <p:sldId id="265" r:id="rId9"/>
    <p:sldId id="263" r:id="rId10"/>
    <p:sldId id="266"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3818C4-02E2-4C99-BBCE-428A4522E0B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48F8F-CB88-41B7-9894-D7876E01B12B}" type="slidenum">
              <a:rPr lang="en-IN" smtClean="0"/>
              <a:t>‹#›</a:t>
            </a:fld>
            <a:endParaRPr lang="en-IN"/>
          </a:p>
        </p:txBody>
      </p:sp>
    </p:spTree>
    <p:extLst>
      <p:ext uri="{BB962C8B-B14F-4D97-AF65-F5344CB8AC3E}">
        <p14:creationId xmlns:p14="http://schemas.microsoft.com/office/powerpoint/2010/main" val="421686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818C4-02E2-4C99-BBCE-428A4522E0B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48F8F-CB88-41B7-9894-D7876E01B12B}" type="slidenum">
              <a:rPr lang="en-IN" smtClean="0"/>
              <a:t>‹#›</a:t>
            </a:fld>
            <a:endParaRPr lang="en-IN"/>
          </a:p>
        </p:txBody>
      </p:sp>
    </p:spTree>
    <p:extLst>
      <p:ext uri="{BB962C8B-B14F-4D97-AF65-F5344CB8AC3E}">
        <p14:creationId xmlns:p14="http://schemas.microsoft.com/office/powerpoint/2010/main" val="421979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818C4-02E2-4C99-BBCE-428A4522E0B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48F8F-CB88-41B7-9894-D7876E01B12B}" type="slidenum">
              <a:rPr lang="en-IN" smtClean="0"/>
              <a:t>‹#›</a:t>
            </a:fld>
            <a:endParaRPr lang="en-IN"/>
          </a:p>
        </p:txBody>
      </p:sp>
    </p:spTree>
    <p:extLst>
      <p:ext uri="{BB962C8B-B14F-4D97-AF65-F5344CB8AC3E}">
        <p14:creationId xmlns:p14="http://schemas.microsoft.com/office/powerpoint/2010/main" val="1745210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818C4-02E2-4C99-BBCE-428A4522E0B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48F8F-CB88-41B7-9894-D7876E01B12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9129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818C4-02E2-4C99-BBCE-428A4522E0B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48F8F-CB88-41B7-9894-D7876E01B12B}" type="slidenum">
              <a:rPr lang="en-IN" smtClean="0"/>
              <a:t>‹#›</a:t>
            </a:fld>
            <a:endParaRPr lang="en-IN"/>
          </a:p>
        </p:txBody>
      </p:sp>
    </p:spTree>
    <p:extLst>
      <p:ext uri="{BB962C8B-B14F-4D97-AF65-F5344CB8AC3E}">
        <p14:creationId xmlns:p14="http://schemas.microsoft.com/office/powerpoint/2010/main" val="1999994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3818C4-02E2-4C99-BBCE-428A4522E0B0}"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748F8F-CB88-41B7-9894-D7876E01B12B}" type="slidenum">
              <a:rPr lang="en-IN" smtClean="0"/>
              <a:t>‹#›</a:t>
            </a:fld>
            <a:endParaRPr lang="en-IN"/>
          </a:p>
        </p:txBody>
      </p:sp>
    </p:spTree>
    <p:extLst>
      <p:ext uri="{BB962C8B-B14F-4D97-AF65-F5344CB8AC3E}">
        <p14:creationId xmlns:p14="http://schemas.microsoft.com/office/powerpoint/2010/main" val="2267135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3818C4-02E2-4C99-BBCE-428A4522E0B0}"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748F8F-CB88-41B7-9894-D7876E01B12B}" type="slidenum">
              <a:rPr lang="en-IN" smtClean="0"/>
              <a:t>‹#›</a:t>
            </a:fld>
            <a:endParaRPr lang="en-IN"/>
          </a:p>
        </p:txBody>
      </p:sp>
    </p:spTree>
    <p:extLst>
      <p:ext uri="{BB962C8B-B14F-4D97-AF65-F5344CB8AC3E}">
        <p14:creationId xmlns:p14="http://schemas.microsoft.com/office/powerpoint/2010/main" val="1005029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3818C4-02E2-4C99-BBCE-428A4522E0B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48F8F-CB88-41B7-9894-D7876E01B12B}" type="slidenum">
              <a:rPr lang="en-IN" smtClean="0"/>
              <a:t>‹#›</a:t>
            </a:fld>
            <a:endParaRPr lang="en-IN"/>
          </a:p>
        </p:txBody>
      </p:sp>
    </p:spTree>
    <p:extLst>
      <p:ext uri="{BB962C8B-B14F-4D97-AF65-F5344CB8AC3E}">
        <p14:creationId xmlns:p14="http://schemas.microsoft.com/office/powerpoint/2010/main" val="1827719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3818C4-02E2-4C99-BBCE-428A4522E0B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48F8F-CB88-41B7-9894-D7876E01B12B}" type="slidenum">
              <a:rPr lang="en-IN" smtClean="0"/>
              <a:t>‹#›</a:t>
            </a:fld>
            <a:endParaRPr lang="en-IN"/>
          </a:p>
        </p:txBody>
      </p:sp>
    </p:spTree>
    <p:extLst>
      <p:ext uri="{BB962C8B-B14F-4D97-AF65-F5344CB8AC3E}">
        <p14:creationId xmlns:p14="http://schemas.microsoft.com/office/powerpoint/2010/main" val="305470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3818C4-02E2-4C99-BBCE-428A4522E0B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48F8F-CB88-41B7-9894-D7876E01B12B}" type="slidenum">
              <a:rPr lang="en-IN" smtClean="0"/>
              <a:t>‹#›</a:t>
            </a:fld>
            <a:endParaRPr lang="en-IN"/>
          </a:p>
        </p:txBody>
      </p:sp>
    </p:spTree>
    <p:extLst>
      <p:ext uri="{BB962C8B-B14F-4D97-AF65-F5344CB8AC3E}">
        <p14:creationId xmlns:p14="http://schemas.microsoft.com/office/powerpoint/2010/main" val="124531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3818C4-02E2-4C99-BBCE-428A4522E0B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48F8F-CB88-41B7-9894-D7876E01B12B}" type="slidenum">
              <a:rPr lang="en-IN" smtClean="0"/>
              <a:t>‹#›</a:t>
            </a:fld>
            <a:endParaRPr lang="en-IN"/>
          </a:p>
        </p:txBody>
      </p:sp>
    </p:spTree>
    <p:extLst>
      <p:ext uri="{BB962C8B-B14F-4D97-AF65-F5344CB8AC3E}">
        <p14:creationId xmlns:p14="http://schemas.microsoft.com/office/powerpoint/2010/main" val="3444098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3818C4-02E2-4C99-BBCE-428A4522E0B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48F8F-CB88-41B7-9894-D7876E01B12B}" type="slidenum">
              <a:rPr lang="en-IN" smtClean="0"/>
              <a:t>‹#›</a:t>
            </a:fld>
            <a:endParaRPr lang="en-IN"/>
          </a:p>
        </p:txBody>
      </p:sp>
    </p:spTree>
    <p:extLst>
      <p:ext uri="{BB962C8B-B14F-4D97-AF65-F5344CB8AC3E}">
        <p14:creationId xmlns:p14="http://schemas.microsoft.com/office/powerpoint/2010/main" val="298553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3818C4-02E2-4C99-BBCE-428A4522E0B0}"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748F8F-CB88-41B7-9894-D7876E01B12B}" type="slidenum">
              <a:rPr lang="en-IN" smtClean="0"/>
              <a:t>‹#›</a:t>
            </a:fld>
            <a:endParaRPr lang="en-IN"/>
          </a:p>
        </p:txBody>
      </p:sp>
    </p:spTree>
    <p:extLst>
      <p:ext uri="{BB962C8B-B14F-4D97-AF65-F5344CB8AC3E}">
        <p14:creationId xmlns:p14="http://schemas.microsoft.com/office/powerpoint/2010/main" val="203358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3818C4-02E2-4C99-BBCE-428A4522E0B0}"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748F8F-CB88-41B7-9894-D7876E01B12B}" type="slidenum">
              <a:rPr lang="en-IN" smtClean="0"/>
              <a:t>‹#›</a:t>
            </a:fld>
            <a:endParaRPr lang="en-IN"/>
          </a:p>
        </p:txBody>
      </p:sp>
    </p:spTree>
    <p:extLst>
      <p:ext uri="{BB962C8B-B14F-4D97-AF65-F5344CB8AC3E}">
        <p14:creationId xmlns:p14="http://schemas.microsoft.com/office/powerpoint/2010/main" val="243309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73818C4-02E2-4C99-BBCE-428A4522E0B0}"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748F8F-CB88-41B7-9894-D7876E01B12B}" type="slidenum">
              <a:rPr lang="en-IN" smtClean="0"/>
              <a:t>‹#›</a:t>
            </a:fld>
            <a:endParaRPr lang="en-IN"/>
          </a:p>
        </p:txBody>
      </p:sp>
    </p:spTree>
    <p:extLst>
      <p:ext uri="{BB962C8B-B14F-4D97-AF65-F5344CB8AC3E}">
        <p14:creationId xmlns:p14="http://schemas.microsoft.com/office/powerpoint/2010/main" val="189259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818C4-02E2-4C99-BBCE-428A4522E0B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48F8F-CB88-41B7-9894-D7876E01B12B}" type="slidenum">
              <a:rPr lang="en-IN" smtClean="0"/>
              <a:t>‹#›</a:t>
            </a:fld>
            <a:endParaRPr lang="en-IN"/>
          </a:p>
        </p:txBody>
      </p:sp>
    </p:spTree>
    <p:extLst>
      <p:ext uri="{BB962C8B-B14F-4D97-AF65-F5344CB8AC3E}">
        <p14:creationId xmlns:p14="http://schemas.microsoft.com/office/powerpoint/2010/main" val="73053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818C4-02E2-4C99-BBCE-428A4522E0B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48F8F-CB88-41B7-9894-D7876E01B12B}" type="slidenum">
              <a:rPr lang="en-IN" smtClean="0"/>
              <a:t>‹#›</a:t>
            </a:fld>
            <a:endParaRPr lang="en-IN"/>
          </a:p>
        </p:txBody>
      </p:sp>
    </p:spTree>
    <p:extLst>
      <p:ext uri="{BB962C8B-B14F-4D97-AF65-F5344CB8AC3E}">
        <p14:creationId xmlns:p14="http://schemas.microsoft.com/office/powerpoint/2010/main" val="269611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73818C4-02E2-4C99-BBCE-428A4522E0B0}" type="datetimeFigureOut">
              <a:rPr lang="en-IN" smtClean="0"/>
              <a:t>24-05-2024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8748F8F-CB88-41B7-9894-D7876E01B12B}" type="slidenum">
              <a:rPr lang="en-IN" smtClean="0"/>
              <a:t>‹#›</a:t>
            </a:fld>
            <a:endParaRPr lang="en-IN"/>
          </a:p>
        </p:txBody>
      </p:sp>
    </p:spTree>
    <p:extLst>
      <p:ext uri="{BB962C8B-B14F-4D97-AF65-F5344CB8AC3E}">
        <p14:creationId xmlns:p14="http://schemas.microsoft.com/office/powerpoint/2010/main" val="3417035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CE4D-77D5-703E-4768-9818EA49B9DA}"/>
              </a:ext>
            </a:extLst>
          </p:cNvPr>
          <p:cNvSpPr>
            <a:spLocks noGrp="1"/>
          </p:cNvSpPr>
          <p:nvPr>
            <p:ph type="ctrTitle"/>
          </p:nvPr>
        </p:nvSpPr>
        <p:spPr>
          <a:xfrm>
            <a:off x="1751012" y="1300786"/>
            <a:ext cx="8689976" cy="1003876"/>
          </a:xfrm>
        </p:spPr>
        <p:txBody>
          <a:bodyPr/>
          <a:lstStyle/>
          <a:p>
            <a:r>
              <a:rPr lang="en-US" b="1" dirty="0"/>
              <a:t>Tableau Presentation</a:t>
            </a:r>
            <a:endParaRPr lang="en-IN" b="1" dirty="0"/>
          </a:p>
        </p:txBody>
      </p:sp>
      <p:sp>
        <p:nvSpPr>
          <p:cNvPr id="3" name="Subtitle 2">
            <a:extLst>
              <a:ext uri="{FF2B5EF4-FFF2-40B4-BE49-F238E27FC236}">
                <a16:creationId xmlns:a16="http://schemas.microsoft.com/office/drawing/2014/main" id="{4490A914-F207-74AC-C0A4-630C26FF006F}"/>
              </a:ext>
            </a:extLst>
          </p:cNvPr>
          <p:cNvSpPr>
            <a:spLocks noGrp="1"/>
          </p:cNvSpPr>
          <p:nvPr>
            <p:ph type="subTitle" idx="1"/>
          </p:nvPr>
        </p:nvSpPr>
        <p:spPr>
          <a:xfrm>
            <a:off x="1293812" y="4469364"/>
            <a:ext cx="2690359" cy="1156995"/>
          </a:xfrm>
        </p:spPr>
        <p:txBody>
          <a:bodyPr>
            <a:normAutofit/>
          </a:bodyPr>
          <a:lstStyle/>
          <a:p>
            <a:r>
              <a:rPr lang="en-US" sz="2000" cap="none" dirty="0">
                <a:latin typeface="Times New Roman" panose="02020603050405020304" pitchFamily="18" charset="0"/>
                <a:cs typeface="Times New Roman" panose="02020603050405020304" pitchFamily="18" charset="0"/>
              </a:rPr>
              <a:t>Presented by:</a:t>
            </a:r>
          </a:p>
          <a:p>
            <a:r>
              <a:rPr lang="en-US" sz="2000" cap="none" dirty="0">
                <a:latin typeface="Times New Roman" panose="02020603050405020304" pitchFamily="18" charset="0"/>
                <a:cs typeface="Times New Roman" panose="02020603050405020304" pitchFamily="18" charset="0"/>
              </a:rPr>
              <a:t>Nikita Sali </a:t>
            </a:r>
            <a:endParaRPr lang="en-IN" sz="2000" cap="none" dirty="0">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B836A996-195B-A61C-E3B4-44E98404F1F4}"/>
              </a:ext>
            </a:extLst>
          </p:cNvPr>
          <p:cNvSpPr txBox="1">
            <a:spLocks/>
          </p:cNvSpPr>
          <p:nvPr/>
        </p:nvSpPr>
        <p:spPr>
          <a:xfrm>
            <a:off x="7025919" y="4469364"/>
            <a:ext cx="2690359" cy="1156995"/>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US" sz="2000" cap="none" dirty="0">
                <a:latin typeface="Times New Roman" panose="02020603050405020304" pitchFamily="18" charset="0"/>
                <a:cs typeface="Times New Roman" panose="02020603050405020304" pitchFamily="18" charset="0"/>
              </a:rPr>
              <a:t>Guided by:</a:t>
            </a:r>
          </a:p>
          <a:p>
            <a:r>
              <a:rPr lang="en-US" sz="2000" cap="none" dirty="0">
                <a:latin typeface="Times New Roman" panose="02020603050405020304" pitchFamily="18" charset="0"/>
                <a:cs typeface="Times New Roman" panose="02020603050405020304" pitchFamily="18" charset="0"/>
              </a:rPr>
              <a:t>Ashwini </a:t>
            </a:r>
            <a:r>
              <a:rPr lang="en-US" sz="2000" cap="none" dirty="0" err="1">
                <a:latin typeface="Times New Roman" panose="02020603050405020304" pitchFamily="18" charset="0"/>
                <a:cs typeface="Times New Roman" panose="02020603050405020304" pitchFamily="18" charset="0"/>
              </a:rPr>
              <a:t>Kakade</a:t>
            </a:r>
            <a:endParaRPr lang="en-IN" sz="20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515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DAD714-4740-D2A1-39E3-C9D4781D48D3}"/>
              </a:ext>
            </a:extLst>
          </p:cNvPr>
          <p:cNvSpPr/>
          <p:nvPr/>
        </p:nvSpPr>
        <p:spPr>
          <a:xfrm>
            <a:off x="3862058" y="2967335"/>
            <a:ext cx="4467891"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reflection blurRad="6350" stA="53000" endA="300" endPos="35500" dir="5400000" sy="-90000" algn="bl" rotWithShape="0"/>
                </a:effectLst>
              </a:rPr>
              <a:t>Netflix Analysis</a:t>
            </a:r>
          </a:p>
        </p:txBody>
      </p:sp>
    </p:spTree>
    <p:extLst>
      <p:ext uri="{BB962C8B-B14F-4D97-AF65-F5344CB8AC3E}">
        <p14:creationId xmlns:p14="http://schemas.microsoft.com/office/powerpoint/2010/main" val="2774134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47FB65-65C6-7E01-5161-FA09A940A604}"/>
              </a:ext>
            </a:extLst>
          </p:cNvPr>
          <p:cNvSpPr/>
          <p:nvPr/>
        </p:nvSpPr>
        <p:spPr>
          <a:xfrm>
            <a:off x="4606653" y="2967335"/>
            <a:ext cx="297870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Lets Go…</a:t>
            </a:r>
          </a:p>
        </p:txBody>
      </p:sp>
    </p:spTree>
    <p:extLst>
      <p:ext uri="{BB962C8B-B14F-4D97-AF65-F5344CB8AC3E}">
        <p14:creationId xmlns:p14="http://schemas.microsoft.com/office/powerpoint/2010/main" val="2929542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E15A-E9ED-DB7A-D3F0-9F1779B62C27}"/>
              </a:ext>
            </a:extLst>
          </p:cNvPr>
          <p:cNvSpPr>
            <a:spLocks noGrp="1"/>
          </p:cNvSpPr>
          <p:nvPr>
            <p:ph type="title"/>
          </p:nvPr>
        </p:nvSpPr>
        <p:spPr/>
        <p:txBody>
          <a:bodyPr/>
          <a:lstStyle/>
          <a:p>
            <a:r>
              <a:rPr lang="en-US" b="1" dirty="0"/>
              <a:t>What is Tableau ?</a:t>
            </a:r>
            <a:endParaRPr lang="en-IN" b="1" dirty="0"/>
          </a:p>
        </p:txBody>
      </p:sp>
      <p:sp>
        <p:nvSpPr>
          <p:cNvPr id="3" name="Content Placeholder 2">
            <a:extLst>
              <a:ext uri="{FF2B5EF4-FFF2-40B4-BE49-F238E27FC236}">
                <a16:creationId xmlns:a16="http://schemas.microsoft.com/office/drawing/2014/main" id="{959ECAB6-B704-200C-D6CC-E9768288FE01}"/>
              </a:ext>
            </a:extLst>
          </p:cNvPr>
          <p:cNvSpPr>
            <a:spLocks noGrp="1"/>
          </p:cNvSpPr>
          <p:nvPr>
            <p:ph sz="quarter" idx="13"/>
          </p:nvPr>
        </p:nvSpPr>
        <p:spPr/>
        <p:txBody>
          <a:bodyPr/>
          <a:lstStyle/>
          <a:p>
            <a:pPr marL="0" indent="0">
              <a:buNone/>
            </a:pPr>
            <a:r>
              <a:rPr lang="en-US" b="0" i="0" cap="none" dirty="0">
                <a:solidFill>
                  <a:srgbClr val="000000"/>
                </a:solidFill>
                <a:effectLst/>
                <a:highlight>
                  <a:srgbClr val="FFFFFF"/>
                </a:highlight>
                <a:latin typeface="Verdana" panose="020B0604030504040204" pitchFamily="34" charset="0"/>
              </a:rPr>
              <a:t>Tableau is a business intelligence tool for visually analyzing the data. Users can create and distribute an interactive and shareable dashboard, which depict the trends, variations, and density of the data in the form of graphs and charts.</a:t>
            </a:r>
            <a:endParaRPr lang="en-IN" cap="none" dirty="0"/>
          </a:p>
        </p:txBody>
      </p:sp>
    </p:spTree>
    <p:extLst>
      <p:ext uri="{BB962C8B-B14F-4D97-AF65-F5344CB8AC3E}">
        <p14:creationId xmlns:p14="http://schemas.microsoft.com/office/powerpoint/2010/main" val="244524476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D98D78-455B-04E2-5D20-224867FCE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349" y="825003"/>
            <a:ext cx="9494218" cy="5207993"/>
          </a:xfrm>
          <a:prstGeom prst="rect">
            <a:avLst/>
          </a:prstGeom>
        </p:spPr>
      </p:pic>
    </p:spTree>
    <p:extLst>
      <p:ext uri="{BB962C8B-B14F-4D97-AF65-F5344CB8AC3E}">
        <p14:creationId xmlns:p14="http://schemas.microsoft.com/office/powerpoint/2010/main" val="18518762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DEE164-AF02-2878-EF36-83DA2F1C6514}"/>
              </a:ext>
            </a:extLst>
          </p:cNvPr>
          <p:cNvSpPr/>
          <p:nvPr/>
        </p:nvSpPr>
        <p:spPr>
          <a:xfrm>
            <a:off x="4288440" y="101348"/>
            <a:ext cx="3227165" cy="646331"/>
          </a:xfrm>
          <a:prstGeom prst="rect">
            <a:avLst/>
          </a:prstGeom>
          <a:noFill/>
        </p:spPr>
        <p:txBody>
          <a:bodyPr wrap="none" lIns="91440" tIns="45720" rIns="91440" bIns="45720">
            <a:spAutoFit/>
          </a:bodyPr>
          <a:lstStyle/>
          <a:p>
            <a:pPr algn="ctr"/>
            <a:r>
              <a:rPr lang="en-US" sz="3600" b="1" i="1" cap="none" spc="0" dirty="0">
                <a:ln w="0"/>
                <a:solidFill>
                  <a:schemeClr val="accent1"/>
                </a:solidFill>
                <a:effectLst>
                  <a:outerShdw blurRad="38100" dist="25400" dir="5400000" algn="ctr" rotWithShape="0">
                    <a:srgbClr val="6E747A">
                      <a:alpha val="43000"/>
                    </a:srgbClr>
                  </a:outerShdw>
                </a:effectLst>
              </a:rPr>
              <a:t>Charts in Tableau</a:t>
            </a:r>
          </a:p>
        </p:txBody>
      </p:sp>
      <p:sp>
        <p:nvSpPr>
          <p:cNvPr id="5" name="Rectangle 4">
            <a:extLst>
              <a:ext uri="{FF2B5EF4-FFF2-40B4-BE49-F238E27FC236}">
                <a16:creationId xmlns:a16="http://schemas.microsoft.com/office/drawing/2014/main" id="{D45A2EF9-72A3-7CE4-316A-06BEEFAB1096}"/>
              </a:ext>
            </a:extLst>
          </p:cNvPr>
          <p:cNvSpPr/>
          <p:nvPr/>
        </p:nvSpPr>
        <p:spPr>
          <a:xfrm>
            <a:off x="2400352" y="5939215"/>
            <a:ext cx="7210179"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24+ different charts supported by tableau</a:t>
            </a:r>
          </a:p>
        </p:txBody>
      </p:sp>
      <p:pic>
        <p:nvPicPr>
          <p:cNvPr id="7" name="Picture 6">
            <a:extLst>
              <a:ext uri="{FF2B5EF4-FFF2-40B4-BE49-F238E27FC236}">
                <a16:creationId xmlns:a16="http://schemas.microsoft.com/office/drawing/2014/main" id="{453CF475-6748-EBF3-E0A6-157632030E7D}"/>
              </a:ext>
            </a:extLst>
          </p:cNvPr>
          <p:cNvPicPr>
            <a:picLocks noChangeAspect="1"/>
          </p:cNvPicPr>
          <p:nvPr/>
        </p:nvPicPr>
        <p:blipFill rotWithShape="1">
          <a:blip r:embed="rId2">
            <a:extLst>
              <a:ext uri="{28A0092B-C50C-407E-A947-70E740481C1C}">
                <a14:useLocalDpi xmlns:a14="http://schemas.microsoft.com/office/drawing/2010/main" val="0"/>
              </a:ext>
            </a:extLst>
          </a:blip>
          <a:srcRect t="2756"/>
          <a:stretch/>
        </p:blipFill>
        <p:spPr>
          <a:xfrm>
            <a:off x="1857116" y="1007705"/>
            <a:ext cx="8477768" cy="4807721"/>
          </a:xfrm>
          <a:prstGeom prst="rect">
            <a:avLst/>
          </a:prstGeom>
        </p:spPr>
      </p:pic>
    </p:spTree>
    <p:extLst>
      <p:ext uri="{BB962C8B-B14F-4D97-AF65-F5344CB8AC3E}">
        <p14:creationId xmlns:p14="http://schemas.microsoft.com/office/powerpoint/2010/main" val="148924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619C-A85C-82AA-D1EB-47A571B8F357}"/>
              </a:ext>
            </a:extLst>
          </p:cNvPr>
          <p:cNvSpPr>
            <a:spLocks noGrp="1"/>
          </p:cNvSpPr>
          <p:nvPr>
            <p:ph type="title"/>
          </p:nvPr>
        </p:nvSpPr>
        <p:spPr/>
        <p:txBody>
          <a:bodyPr/>
          <a:lstStyle/>
          <a:p>
            <a:r>
              <a:rPr lang="en-US" b="1" dirty="0"/>
              <a:t>Tools offered by tableau</a:t>
            </a:r>
            <a:endParaRPr lang="en-IN" b="1" dirty="0"/>
          </a:p>
        </p:txBody>
      </p:sp>
      <p:sp>
        <p:nvSpPr>
          <p:cNvPr id="3" name="Content Placeholder 2">
            <a:extLst>
              <a:ext uri="{FF2B5EF4-FFF2-40B4-BE49-F238E27FC236}">
                <a16:creationId xmlns:a16="http://schemas.microsoft.com/office/drawing/2014/main" id="{CA366829-A4D8-9713-2F85-951609D4EFF4}"/>
              </a:ext>
            </a:extLst>
          </p:cNvPr>
          <p:cNvSpPr>
            <a:spLocks noGrp="1"/>
          </p:cNvSpPr>
          <p:nvPr>
            <p:ph sz="quarter" idx="13"/>
          </p:nvPr>
        </p:nvSpPr>
        <p:spPr/>
        <p:txBody>
          <a:bodyPr/>
          <a:lstStyle/>
          <a:p>
            <a:r>
              <a:rPr lang="en-US" cap="none" dirty="0"/>
              <a:t>Tableau desktop </a:t>
            </a:r>
          </a:p>
          <a:p>
            <a:r>
              <a:rPr lang="en-US" cap="none" dirty="0"/>
              <a:t>Tableau online</a:t>
            </a:r>
          </a:p>
          <a:p>
            <a:r>
              <a:rPr lang="en-US" cap="none" dirty="0"/>
              <a:t>Tableau server</a:t>
            </a:r>
          </a:p>
          <a:p>
            <a:r>
              <a:rPr lang="en-US" cap="none" dirty="0"/>
              <a:t>Tableau reader </a:t>
            </a:r>
          </a:p>
          <a:p>
            <a:r>
              <a:rPr lang="en-US" cap="none" dirty="0"/>
              <a:t>Tableau public </a:t>
            </a:r>
            <a:endParaRPr lang="en-IN" cap="none" dirty="0"/>
          </a:p>
        </p:txBody>
      </p:sp>
    </p:spTree>
    <p:extLst>
      <p:ext uri="{BB962C8B-B14F-4D97-AF65-F5344CB8AC3E}">
        <p14:creationId xmlns:p14="http://schemas.microsoft.com/office/powerpoint/2010/main" val="63589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D09D-6E6C-7AC2-AD92-C797FD4027B5}"/>
              </a:ext>
            </a:extLst>
          </p:cNvPr>
          <p:cNvSpPr>
            <a:spLocks noGrp="1"/>
          </p:cNvSpPr>
          <p:nvPr>
            <p:ph type="title"/>
          </p:nvPr>
        </p:nvSpPr>
        <p:spPr/>
        <p:txBody>
          <a:bodyPr/>
          <a:lstStyle/>
          <a:p>
            <a:r>
              <a:rPr lang="en-US" b="1" dirty="0"/>
              <a:t>Databases supported by tableau</a:t>
            </a:r>
            <a:endParaRPr lang="en-IN" b="1" dirty="0"/>
          </a:p>
        </p:txBody>
      </p:sp>
      <p:sp>
        <p:nvSpPr>
          <p:cNvPr id="3" name="Content Placeholder 2">
            <a:extLst>
              <a:ext uri="{FF2B5EF4-FFF2-40B4-BE49-F238E27FC236}">
                <a16:creationId xmlns:a16="http://schemas.microsoft.com/office/drawing/2014/main" id="{18DAB802-6882-5CFA-2E16-CDDDF454A63B}"/>
              </a:ext>
            </a:extLst>
          </p:cNvPr>
          <p:cNvSpPr>
            <a:spLocks noGrp="1"/>
          </p:cNvSpPr>
          <p:nvPr>
            <p:ph sz="quarter" idx="13"/>
          </p:nvPr>
        </p:nvSpPr>
        <p:spPr/>
        <p:txBody>
          <a:bodyPr/>
          <a:lstStyle/>
          <a:p>
            <a:r>
              <a:rPr lang="en-US" cap="none" dirty="0"/>
              <a:t>Spreadsheets</a:t>
            </a:r>
          </a:p>
          <a:p>
            <a:r>
              <a:rPr lang="en-US" cap="none" dirty="0"/>
              <a:t>Database</a:t>
            </a:r>
          </a:p>
          <a:p>
            <a:r>
              <a:rPr lang="en-US" cap="none" dirty="0"/>
              <a:t>Big data </a:t>
            </a:r>
          </a:p>
          <a:p>
            <a:r>
              <a:rPr lang="en-US" cap="none" dirty="0"/>
              <a:t>Hadoop</a:t>
            </a:r>
          </a:p>
          <a:p>
            <a:r>
              <a:rPr lang="en-US" cap="none" dirty="0"/>
              <a:t>Cloud applications</a:t>
            </a:r>
          </a:p>
          <a:p>
            <a:r>
              <a:rPr lang="en-US" cap="none" dirty="0"/>
              <a:t>50+ databases</a:t>
            </a:r>
          </a:p>
          <a:p>
            <a:endParaRPr lang="en-IN" cap="none" dirty="0"/>
          </a:p>
        </p:txBody>
      </p:sp>
    </p:spTree>
    <p:extLst>
      <p:ext uri="{BB962C8B-B14F-4D97-AF65-F5344CB8AC3E}">
        <p14:creationId xmlns:p14="http://schemas.microsoft.com/office/powerpoint/2010/main" val="1280491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BDD8-7781-5D40-23A5-C70090664BBA}"/>
              </a:ext>
            </a:extLst>
          </p:cNvPr>
          <p:cNvSpPr>
            <a:spLocks noGrp="1"/>
          </p:cNvSpPr>
          <p:nvPr>
            <p:ph type="title"/>
          </p:nvPr>
        </p:nvSpPr>
        <p:spPr/>
        <p:txBody>
          <a:bodyPr/>
          <a:lstStyle/>
          <a:p>
            <a:r>
              <a:rPr lang="en-US" b="1" dirty="0"/>
              <a:t>Places to publish results</a:t>
            </a:r>
            <a:endParaRPr lang="en-IN" b="1" dirty="0"/>
          </a:p>
        </p:txBody>
      </p:sp>
      <p:sp>
        <p:nvSpPr>
          <p:cNvPr id="3" name="Content Placeholder 2">
            <a:extLst>
              <a:ext uri="{FF2B5EF4-FFF2-40B4-BE49-F238E27FC236}">
                <a16:creationId xmlns:a16="http://schemas.microsoft.com/office/drawing/2014/main" id="{C8507217-54FD-D459-BA11-2EAC7DF5AD56}"/>
              </a:ext>
            </a:extLst>
          </p:cNvPr>
          <p:cNvSpPr>
            <a:spLocks noGrp="1"/>
          </p:cNvSpPr>
          <p:nvPr>
            <p:ph sz="quarter" idx="13"/>
          </p:nvPr>
        </p:nvSpPr>
        <p:spPr/>
        <p:txBody>
          <a:bodyPr/>
          <a:lstStyle/>
          <a:p>
            <a:r>
              <a:rPr lang="en-US" cap="none" dirty="0"/>
              <a:t>Desktop</a:t>
            </a:r>
          </a:p>
          <a:p>
            <a:r>
              <a:rPr lang="en-US" cap="none" dirty="0"/>
              <a:t>Tablet </a:t>
            </a:r>
          </a:p>
          <a:p>
            <a:r>
              <a:rPr lang="en-US" cap="none" dirty="0"/>
              <a:t>Phone</a:t>
            </a:r>
            <a:endParaRPr lang="en-IN" cap="none" dirty="0"/>
          </a:p>
        </p:txBody>
      </p:sp>
    </p:spTree>
    <p:extLst>
      <p:ext uri="{BB962C8B-B14F-4D97-AF65-F5344CB8AC3E}">
        <p14:creationId xmlns:p14="http://schemas.microsoft.com/office/powerpoint/2010/main" val="11757514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2C6A7B-BFBE-9C8A-1B97-084CB30BABF8}"/>
              </a:ext>
            </a:extLst>
          </p:cNvPr>
          <p:cNvSpPr/>
          <p:nvPr/>
        </p:nvSpPr>
        <p:spPr>
          <a:xfrm>
            <a:off x="2919209" y="774641"/>
            <a:ext cx="536454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Why use tableau ?</a:t>
            </a:r>
          </a:p>
        </p:txBody>
      </p:sp>
      <p:sp>
        <p:nvSpPr>
          <p:cNvPr id="4" name="Content Placeholder 2">
            <a:extLst>
              <a:ext uri="{FF2B5EF4-FFF2-40B4-BE49-F238E27FC236}">
                <a16:creationId xmlns:a16="http://schemas.microsoft.com/office/drawing/2014/main" id="{388ED97E-1421-2FA7-9941-4CE5F4C48A4B}"/>
              </a:ext>
            </a:extLst>
          </p:cNvPr>
          <p:cNvSpPr txBox="1">
            <a:spLocks/>
          </p:cNvSpPr>
          <p:nvPr/>
        </p:nvSpPr>
        <p:spPr>
          <a:xfrm>
            <a:off x="913774" y="2367092"/>
            <a:ext cx="10363826" cy="3424107"/>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571500" indent="-571500">
              <a:buFont typeface="Arial" panose="020B0604020202020204" pitchFamily="34" charset="0"/>
              <a:buChar char="•"/>
            </a:pPr>
            <a:r>
              <a:rPr lang="en-US" sz="2000" cap="none"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Speed</a:t>
            </a:r>
          </a:p>
          <a:p>
            <a:pPr marL="571500" indent="-571500">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User-friendly</a:t>
            </a:r>
          </a:p>
          <a:p>
            <a:pPr marL="571500" indent="-571500">
              <a:buFont typeface="Arial" panose="020B0604020202020204" pitchFamily="34" charset="0"/>
              <a:buChar char="•"/>
            </a:pPr>
            <a:r>
              <a:rPr lang="en-US" sz="2000" cap="none"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Interactive dashboard</a:t>
            </a:r>
          </a:p>
          <a:p>
            <a:pPr marL="571500" indent="-571500">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Direct connection</a:t>
            </a:r>
          </a:p>
          <a:p>
            <a:pPr marL="571500" indent="-571500">
              <a:buFont typeface="Arial" panose="020B0604020202020204" pitchFamily="34" charset="0"/>
              <a:buChar char="•"/>
            </a:pPr>
            <a:r>
              <a:rPr lang="en-US" sz="2000" cap="none"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Easy publish &amp; share</a:t>
            </a:r>
          </a:p>
        </p:txBody>
      </p:sp>
    </p:spTree>
    <p:extLst>
      <p:ext uri="{BB962C8B-B14F-4D97-AF65-F5344CB8AC3E}">
        <p14:creationId xmlns:p14="http://schemas.microsoft.com/office/powerpoint/2010/main" val="14963757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D12A-C23B-E74C-418D-9B7F59A2134D}"/>
              </a:ext>
            </a:extLst>
          </p:cNvPr>
          <p:cNvSpPr>
            <a:spLocks noGrp="1"/>
          </p:cNvSpPr>
          <p:nvPr>
            <p:ph type="title"/>
          </p:nvPr>
        </p:nvSpPr>
        <p:spPr/>
        <p:txBody>
          <a:bodyPr/>
          <a:lstStyle/>
          <a:p>
            <a:r>
              <a:rPr lang="en-US" b="1" dirty="0"/>
              <a:t>How to install tableau</a:t>
            </a:r>
            <a:endParaRPr lang="en-IN" b="1" dirty="0"/>
          </a:p>
        </p:txBody>
      </p:sp>
      <p:sp>
        <p:nvSpPr>
          <p:cNvPr id="3" name="Title 1">
            <a:extLst>
              <a:ext uri="{FF2B5EF4-FFF2-40B4-BE49-F238E27FC236}">
                <a16:creationId xmlns:a16="http://schemas.microsoft.com/office/drawing/2014/main" id="{11BC1D61-B88E-DA58-79CE-02AEFF807982}"/>
              </a:ext>
            </a:extLst>
          </p:cNvPr>
          <p:cNvSpPr txBox="1">
            <a:spLocks/>
          </p:cNvSpPr>
          <p:nvPr/>
        </p:nvSpPr>
        <p:spPr>
          <a:xfrm>
            <a:off x="683620" y="2966813"/>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2400" cap="none" dirty="0"/>
              <a:t>https://www.tableau.com/support/releases/desktop/2023.1</a:t>
            </a:r>
            <a:endParaRPr lang="en-IN" sz="2400" cap="none" dirty="0"/>
          </a:p>
        </p:txBody>
      </p:sp>
    </p:spTree>
    <p:extLst>
      <p:ext uri="{BB962C8B-B14F-4D97-AF65-F5344CB8AC3E}">
        <p14:creationId xmlns:p14="http://schemas.microsoft.com/office/powerpoint/2010/main" val="2324991293"/>
      </p:ext>
    </p:extLst>
  </p:cSld>
  <p:clrMapOvr>
    <a:masterClrMapping/>
  </p:clrMapOvr>
  <p:transition spd="slow">
    <p:wipe/>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70</TotalTime>
  <Words>142</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Tw Cen MT</vt:lpstr>
      <vt:lpstr>Verdana</vt:lpstr>
      <vt:lpstr>Droplet</vt:lpstr>
      <vt:lpstr>Tableau Presentation</vt:lpstr>
      <vt:lpstr>What is Tableau ?</vt:lpstr>
      <vt:lpstr>PowerPoint Presentation</vt:lpstr>
      <vt:lpstr>PowerPoint Presentation</vt:lpstr>
      <vt:lpstr>Tools offered by tableau</vt:lpstr>
      <vt:lpstr>Databases supported by tableau</vt:lpstr>
      <vt:lpstr>Places to publish results</vt:lpstr>
      <vt:lpstr>PowerPoint Presentation</vt:lpstr>
      <vt:lpstr>How to install tableau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Presentation</dc:title>
  <dc:creator>Nikita Sali</dc:creator>
  <cp:lastModifiedBy>Nikita Sali</cp:lastModifiedBy>
  <cp:revision>7</cp:revision>
  <dcterms:created xsi:type="dcterms:W3CDTF">2024-05-24T04:05:58Z</dcterms:created>
  <dcterms:modified xsi:type="dcterms:W3CDTF">2024-05-24T09:20:49Z</dcterms:modified>
</cp:coreProperties>
</file>