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Corbel"/>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38" roundtripDataSignature="AMtx7mhbXud409JPzh7zsQSok46RGOJj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rbel-bold.fntdata"/><Relationship Id="rId12" Type="http://schemas.openxmlformats.org/officeDocument/2006/relationships/slide" Target="slides/slide7.xml"/><Relationship Id="rId34" Type="http://schemas.openxmlformats.org/officeDocument/2006/relationships/font" Target="fonts/Corbel-regular.fntdata"/><Relationship Id="rId15" Type="http://schemas.openxmlformats.org/officeDocument/2006/relationships/slide" Target="slides/slide10.xml"/><Relationship Id="rId37" Type="http://schemas.openxmlformats.org/officeDocument/2006/relationships/font" Target="fonts/Corbel-boldItalic.fntdata"/><Relationship Id="rId14" Type="http://schemas.openxmlformats.org/officeDocument/2006/relationships/slide" Target="slides/slide9.xml"/><Relationship Id="rId36" Type="http://schemas.openxmlformats.org/officeDocument/2006/relationships/font" Target="fonts/Corbel-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bg>
      <p:bgPr>
        <a:solidFill>
          <a:schemeClr val="dk1"/>
        </a:solidFill>
      </p:bgPr>
    </p:bg>
    <p:spTree>
      <p:nvGrpSpPr>
        <p:cNvPr id="13" name="Shape 13"/>
        <p:cNvGrpSpPr/>
        <p:nvPr/>
      </p:nvGrpSpPr>
      <p:grpSpPr>
        <a:xfrm>
          <a:off x="0" y="0"/>
          <a:ext cx="0" cy="0"/>
          <a:chOff x="0" y="0"/>
          <a:chExt cx="0" cy="0"/>
        </a:xfrm>
      </p:grpSpPr>
      <p:sp>
        <p:nvSpPr>
          <p:cNvPr id="14" name="Google Shape;14;p30"/>
          <p:cNvSpPr/>
          <p:nvPr>
            <p:ph idx="2" type="pic"/>
          </p:nvPr>
        </p:nvSpPr>
        <p:spPr>
          <a:xfrm>
            <a:off x="0" y="0"/>
            <a:ext cx="12192000" cy="6858000"/>
          </a:xfrm>
          <a:prstGeom prst="rect">
            <a:avLst/>
          </a:prstGeom>
          <a:noFill/>
          <a:ln>
            <a:noFill/>
          </a:ln>
        </p:spPr>
      </p:sp>
      <p:sp>
        <p:nvSpPr>
          <p:cNvPr id="15" name="Google Shape;15;p30"/>
          <p:cNvSpPr/>
          <p:nvPr/>
        </p:nvSpPr>
        <p:spPr>
          <a:xfrm>
            <a:off x="3166402" y="903484"/>
            <a:ext cx="5859196" cy="5051033"/>
          </a:xfrm>
          <a:prstGeom prst="hexagon">
            <a:avLst>
              <a:gd fmla="val 25000" name="adj"/>
              <a:gd fmla="val 115470" name="vf"/>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 name="Google Shape;16;p30"/>
          <p:cNvSpPr/>
          <p:nvPr/>
        </p:nvSpPr>
        <p:spPr>
          <a:xfrm>
            <a:off x="7974278" y="5753530"/>
            <a:ext cx="651613" cy="561736"/>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30"/>
          <p:cNvSpPr/>
          <p:nvPr/>
        </p:nvSpPr>
        <p:spPr>
          <a:xfrm>
            <a:off x="2255521" y="2751804"/>
            <a:ext cx="785546" cy="677196"/>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30"/>
          <p:cNvSpPr/>
          <p:nvPr/>
        </p:nvSpPr>
        <p:spPr>
          <a:xfrm>
            <a:off x="8021783" y="671564"/>
            <a:ext cx="392774" cy="33859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Google Shape;19;p30"/>
          <p:cNvSpPr/>
          <p:nvPr/>
        </p:nvSpPr>
        <p:spPr>
          <a:xfrm>
            <a:off x="2035398" y="3344350"/>
            <a:ext cx="196388" cy="1693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0"/>
          <p:cNvSpPr txBox="1"/>
          <p:nvPr>
            <p:ph type="title"/>
          </p:nvPr>
        </p:nvSpPr>
        <p:spPr>
          <a:xfrm>
            <a:off x="4096846" y="2576760"/>
            <a:ext cx="3924935" cy="16956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4800"/>
              <a:buFont typeface="Corbel"/>
              <a:buNone/>
              <a:defRPr b="1" i="0" sz="48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0"/>
          <p:cNvSpPr txBox="1"/>
          <p:nvPr>
            <p:ph idx="1" type="body"/>
          </p:nvPr>
        </p:nvSpPr>
        <p:spPr>
          <a:xfrm>
            <a:off x="4096848" y="1899514"/>
            <a:ext cx="3924934" cy="4905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2400"/>
              <a:buFont typeface="Arial"/>
              <a:buNone/>
              <a:defRPr b="1" i="0" sz="2400" u="none" cap="none" strike="noStrike">
                <a:solidFill>
                  <a:schemeClr val="accent4"/>
                </a:solidFill>
                <a:latin typeface="Calibri"/>
                <a:ea typeface="Calibri"/>
                <a:cs typeface="Calibri"/>
                <a:sym typeface="Calibri"/>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0"/>
          <p:cNvSpPr txBox="1"/>
          <p:nvPr>
            <p:ph idx="3" type="body"/>
          </p:nvPr>
        </p:nvSpPr>
        <p:spPr>
          <a:xfrm>
            <a:off x="4484582" y="4459105"/>
            <a:ext cx="3222836" cy="1168530"/>
          </a:xfrm>
          <a:prstGeom prst="rect">
            <a:avLst/>
          </a:prstGeom>
          <a:noFill/>
          <a:ln>
            <a:noFill/>
          </a:ln>
        </p:spPr>
        <p:txBody>
          <a:bodyPr anchorCtr="0" anchor="b" bIns="45700" lIns="91425" spcFirstLastPara="1" rIns="91425" wrap="square" tIns="45700">
            <a:noAutofit/>
          </a:bodyPr>
          <a:lstStyle>
            <a:lvl1pPr indent="-228600" lvl="0" marL="457200" marR="0" rtl="0" algn="r">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89" name="Shape 89"/>
        <p:cNvGrpSpPr/>
        <p:nvPr/>
      </p:nvGrpSpPr>
      <p:grpSpPr>
        <a:xfrm>
          <a:off x="0" y="0"/>
          <a:ext cx="0" cy="0"/>
          <a:chOff x="0" y="0"/>
          <a:chExt cx="0" cy="0"/>
        </a:xfrm>
      </p:grpSpPr>
      <p:sp>
        <p:nvSpPr>
          <p:cNvPr id="90" name="Google Shape;90;p39"/>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3200"/>
              <a:buFont typeface="Corbel"/>
              <a:buNone/>
              <a:defRPr b="0"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
  <p:cSld name="Content Two Column">
    <p:spTree>
      <p:nvGrpSpPr>
        <p:cNvPr id="91" name="Shape 91"/>
        <p:cNvGrpSpPr/>
        <p:nvPr/>
      </p:nvGrpSpPr>
      <p:grpSpPr>
        <a:xfrm>
          <a:off x="0" y="0"/>
          <a:ext cx="0" cy="0"/>
          <a:chOff x="0" y="0"/>
          <a:chExt cx="0" cy="0"/>
        </a:xfrm>
      </p:grpSpPr>
      <p:sp>
        <p:nvSpPr>
          <p:cNvPr id="92" name="Google Shape;92;p40"/>
          <p:cNvSpPr txBox="1"/>
          <p:nvPr>
            <p:ph idx="1" type="body"/>
          </p:nvPr>
        </p:nvSpPr>
        <p:spPr>
          <a:xfrm>
            <a:off x="647700" y="2057818"/>
            <a:ext cx="5080000" cy="43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40"/>
          <p:cNvSpPr/>
          <p:nvPr/>
        </p:nvSpPr>
        <p:spPr>
          <a:xfrm>
            <a:off x="10385897" y="1443145"/>
            <a:ext cx="471170" cy="47117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94" name="Google Shape;94;p40"/>
          <p:cNvSpPr/>
          <p:nvPr/>
        </p:nvSpPr>
        <p:spPr>
          <a:xfrm>
            <a:off x="8910011" y="328773"/>
            <a:ext cx="317813" cy="31781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95" name="Google Shape;95;p40"/>
          <p:cNvSpPr/>
          <p:nvPr/>
        </p:nvSpPr>
        <p:spPr>
          <a:xfrm flipH="1">
            <a:off x="8634932" y="623939"/>
            <a:ext cx="170406" cy="17040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96" name="Google Shape;96;p40"/>
          <p:cNvSpPr txBox="1"/>
          <p:nvPr>
            <p:ph idx="2" type="body"/>
          </p:nvPr>
        </p:nvSpPr>
        <p:spPr>
          <a:xfrm>
            <a:off x="660400" y="2673522"/>
            <a:ext cx="5067300" cy="293528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40"/>
          <p:cNvSpPr txBox="1"/>
          <p:nvPr>
            <p:ph idx="3" type="body"/>
          </p:nvPr>
        </p:nvSpPr>
        <p:spPr>
          <a:xfrm>
            <a:off x="6451600" y="2061363"/>
            <a:ext cx="5080000" cy="43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8" name="Google Shape;98;p40"/>
          <p:cNvSpPr txBox="1"/>
          <p:nvPr>
            <p:ph idx="4" type="body"/>
          </p:nvPr>
        </p:nvSpPr>
        <p:spPr>
          <a:xfrm>
            <a:off x="6464300" y="2677067"/>
            <a:ext cx="5067300" cy="293528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9" name="Google Shape;99;p40"/>
          <p:cNvSpPr/>
          <p:nvPr>
            <p:ph idx="5" type="pic"/>
          </p:nvPr>
        </p:nvSpPr>
        <p:spPr>
          <a:xfrm>
            <a:off x="9261647" y="0"/>
            <a:ext cx="2930353" cy="1559882"/>
          </a:xfrm>
          <a:prstGeom prst="rect">
            <a:avLst/>
          </a:prstGeom>
          <a:noFill/>
          <a:ln>
            <a:noFill/>
          </a:ln>
        </p:spPr>
      </p:sp>
      <p:sp>
        <p:nvSpPr>
          <p:cNvPr id="100" name="Google Shape;100;p40"/>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1272">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hree Column">
  <p:cSld name="Content Three Column">
    <p:spTree>
      <p:nvGrpSpPr>
        <p:cNvPr id="101" name="Shape 101"/>
        <p:cNvGrpSpPr/>
        <p:nvPr/>
      </p:nvGrpSpPr>
      <p:grpSpPr>
        <a:xfrm>
          <a:off x="0" y="0"/>
          <a:ext cx="0" cy="0"/>
          <a:chOff x="0" y="0"/>
          <a:chExt cx="0" cy="0"/>
        </a:xfrm>
      </p:grpSpPr>
      <p:sp>
        <p:nvSpPr>
          <p:cNvPr id="102" name="Google Shape;102;p41"/>
          <p:cNvSpPr txBox="1"/>
          <p:nvPr>
            <p:ph idx="1" type="body"/>
          </p:nvPr>
        </p:nvSpPr>
        <p:spPr>
          <a:xfrm>
            <a:off x="660400" y="2037656"/>
            <a:ext cx="3474720" cy="43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Google Shape;103;p41"/>
          <p:cNvSpPr txBox="1"/>
          <p:nvPr>
            <p:ph idx="2" type="body"/>
          </p:nvPr>
        </p:nvSpPr>
        <p:spPr>
          <a:xfrm>
            <a:off x="660400" y="2664637"/>
            <a:ext cx="3474720" cy="293528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Google Shape;104;p41"/>
          <p:cNvSpPr txBox="1"/>
          <p:nvPr>
            <p:ph idx="3" type="body"/>
          </p:nvPr>
        </p:nvSpPr>
        <p:spPr>
          <a:xfrm>
            <a:off x="8044180" y="2052478"/>
            <a:ext cx="3474720" cy="43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5" name="Google Shape;105;p41"/>
          <p:cNvSpPr txBox="1"/>
          <p:nvPr>
            <p:ph idx="4" type="body"/>
          </p:nvPr>
        </p:nvSpPr>
        <p:spPr>
          <a:xfrm>
            <a:off x="8056880" y="2668182"/>
            <a:ext cx="3474720" cy="293528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41"/>
          <p:cNvSpPr txBox="1"/>
          <p:nvPr>
            <p:ph idx="5" type="body"/>
          </p:nvPr>
        </p:nvSpPr>
        <p:spPr>
          <a:xfrm>
            <a:off x="4352290" y="2048933"/>
            <a:ext cx="3474720" cy="43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7" name="Google Shape;107;p41"/>
          <p:cNvSpPr txBox="1"/>
          <p:nvPr>
            <p:ph idx="6" type="body"/>
          </p:nvPr>
        </p:nvSpPr>
        <p:spPr>
          <a:xfrm>
            <a:off x="4364990" y="2664637"/>
            <a:ext cx="3474720" cy="293528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8" name="Google Shape;108;p41"/>
          <p:cNvSpPr/>
          <p:nvPr/>
        </p:nvSpPr>
        <p:spPr>
          <a:xfrm>
            <a:off x="10700126" y="788523"/>
            <a:ext cx="1155906" cy="99647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41"/>
          <p:cNvSpPr/>
          <p:nvPr/>
        </p:nvSpPr>
        <p:spPr>
          <a:xfrm>
            <a:off x="11388427" y="1859136"/>
            <a:ext cx="315205" cy="271728"/>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Calibri"/>
              <a:ea typeface="Calibri"/>
              <a:cs typeface="Calibri"/>
              <a:sym typeface="Calibri"/>
            </a:endParaRPr>
          </a:p>
        </p:txBody>
      </p:sp>
      <p:sp>
        <p:nvSpPr>
          <p:cNvPr id="110" name="Google Shape;110;p41"/>
          <p:cNvSpPr/>
          <p:nvPr/>
        </p:nvSpPr>
        <p:spPr>
          <a:xfrm>
            <a:off x="9014155" y="740289"/>
            <a:ext cx="379060" cy="326776"/>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Calibri"/>
              <a:ea typeface="Calibri"/>
              <a:cs typeface="Calibri"/>
              <a:sym typeface="Calibri"/>
            </a:endParaRPr>
          </a:p>
        </p:txBody>
      </p:sp>
      <p:sp>
        <p:nvSpPr>
          <p:cNvPr id="111" name="Google Shape;111;p41"/>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2" name="Google Shape;112;p41"/>
          <p:cNvSpPr/>
          <p:nvPr>
            <p:ph idx="7" type="pic"/>
          </p:nvPr>
        </p:nvSpPr>
        <p:spPr>
          <a:xfrm>
            <a:off x="9393238" y="2"/>
            <a:ext cx="2798762" cy="1354861"/>
          </a:xfrm>
          <a:prstGeom prst="rect">
            <a:avLst/>
          </a:prstGeom>
          <a:noFill/>
          <a:ln>
            <a:noFill/>
          </a:ln>
        </p:spPr>
      </p:sp>
    </p:spTree>
  </p:cSld>
  <p:clrMapOvr>
    <a:masterClrMapping/>
  </p:clrMapOvr>
  <p:extLst>
    <p:ext uri="{DCECCB84-F9BA-43D5-87BE-67443E8EF086}">
      <p15:sldGuideLst>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113" name="Shape 113"/>
        <p:cNvGrpSpPr/>
        <p:nvPr/>
      </p:nvGrpSpPr>
      <p:grpSpPr>
        <a:xfrm>
          <a:off x="0" y="0"/>
          <a:ext cx="0" cy="0"/>
          <a:chOff x="0" y="0"/>
          <a:chExt cx="0" cy="0"/>
        </a:xfrm>
      </p:grpSpPr>
      <p:sp>
        <p:nvSpPr>
          <p:cNvPr id="114" name="Google Shape;114;p42"/>
          <p:cNvSpPr/>
          <p:nvPr/>
        </p:nvSpPr>
        <p:spPr>
          <a:xfrm>
            <a:off x="5897272" y="1457542"/>
            <a:ext cx="617218" cy="61721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42"/>
          <p:cNvSpPr/>
          <p:nvPr/>
        </p:nvSpPr>
        <p:spPr>
          <a:xfrm>
            <a:off x="9810348" y="5955461"/>
            <a:ext cx="394539" cy="39453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42"/>
          <p:cNvSpPr/>
          <p:nvPr/>
        </p:nvSpPr>
        <p:spPr>
          <a:xfrm>
            <a:off x="6514490" y="946887"/>
            <a:ext cx="335852" cy="33585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42"/>
          <p:cNvSpPr txBox="1"/>
          <p:nvPr>
            <p:ph idx="1" type="body"/>
          </p:nvPr>
        </p:nvSpPr>
        <p:spPr>
          <a:xfrm>
            <a:off x="647701" y="2042790"/>
            <a:ext cx="4143374" cy="265430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42"/>
          <p:cNvSpPr txBox="1"/>
          <p:nvPr>
            <p:ph idx="2" type="body"/>
          </p:nvPr>
        </p:nvSpPr>
        <p:spPr>
          <a:xfrm>
            <a:off x="647699" y="4953919"/>
            <a:ext cx="4143375" cy="75947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228600" lvl="1" marL="914400"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500"/>
              </a:spcBef>
              <a:spcAft>
                <a:spcPts val="0"/>
              </a:spcAft>
              <a:buClr>
                <a:srgbClr val="3F3F3F"/>
              </a:buClr>
              <a:buSzPts val="1400"/>
              <a:buFont typeface="Arial"/>
              <a:buNone/>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9" name="Google Shape;119;p42"/>
          <p:cNvSpPr/>
          <p:nvPr>
            <p:ph idx="3" type="pic"/>
          </p:nvPr>
        </p:nvSpPr>
        <p:spPr>
          <a:xfrm>
            <a:off x="5887402" y="533063"/>
            <a:ext cx="5542598" cy="5611666"/>
          </a:xfrm>
          <a:prstGeom prst="rect">
            <a:avLst/>
          </a:prstGeom>
          <a:noFill/>
          <a:ln>
            <a:noFill/>
          </a:ln>
        </p:spPr>
      </p:sp>
      <p:sp>
        <p:nvSpPr>
          <p:cNvPr id="120" name="Google Shape;120;p42"/>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sp>
        <p:nvSpPr>
          <p:cNvPr id="24" name="Google Shape;24;p31"/>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25" name="Google Shape;25;p31"/>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26" name="Google Shape;26;p31"/>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Calibri"/>
              <a:ea typeface="Calibri"/>
              <a:cs typeface="Calibri"/>
              <a:sym typeface="Calibri"/>
            </a:endParaRPr>
          </a:p>
        </p:txBody>
      </p:sp>
      <p:sp>
        <p:nvSpPr>
          <p:cNvPr id="27" name="Google Shape;27;p31"/>
          <p:cNvSpPr/>
          <p:nvPr>
            <p:ph idx="2" type="pic"/>
          </p:nvPr>
        </p:nvSpPr>
        <p:spPr>
          <a:xfrm>
            <a:off x="5733416" y="624239"/>
            <a:ext cx="5855754" cy="5631571"/>
          </a:xfrm>
          <a:prstGeom prst="rect">
            <a:avLst/>
          </a:prstGeom>
          <a:noFill/>
          <a:ln>
            <a:noFill/>
          </a:ln>
        </p:spPr>
      </p:sp>
      <p:sp>
        <p:nvSpPr>
          <p:cNvPr id="28" name="Google Shape;28;p31"/>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50000"/>
              </a:lnSpc>
              <a:spcBef>
                <a:spcPts val="1000"/>
              </a:spcBef>
              <a:spcAft>
                <a:spcPts val="0"/>
              </a:spcAft>
              <a:buClr>
                <a:schemeClr val="accent4"/>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55600" lvl="1" marL="914400" marR="0" rtl="0" algn="l">
              <a:lnSpc>
                <a:spcPct val="90000"/>
              </a:lnSpc>
              <a:spcBef>
                <a:spcPts val="500"/>
              </a:spcBef>
              <a:spcAft>
                <a:spcPts val="0"/>
              </a:spcAft>
              <a:buClr>
                <a:schemeClr val="accent4"/>
              </a:buClr>
              <a:buSzPts val="2000"/>
              <a:buFont typeface="Noto Sans Symbols"/>
              <a:buChar char="▪"/>
              <a:defRPr b="0" i="0" sz="2000" u="none" cap="none" strike="noStrike">
                <a:solidFill>
                  <a:srgbClr val="3F3F3F"/>
                </a:solidFill>
                <a:latin typeface="Calibri"/>
                <a:ea typeface="Calibri"/>
                <a:cs typeface="Calibri"/>
                <a:sym typeface="Calibri"/>
              </a:defRPr>
            </a:lvl2pPr>
            <a:lvl3pPr indent="-342900" lvl="2" marL="1371600" marR="0" rtl="0" algn="l">
              <a:lnSpc>
                <a:spcPct val="90000"/>
              </a:lnSpc>
              <a:spcBef>
                <a:spcPts val="500"/>
              </a:spcBef>
              <a:spcAft>
                <a:spcPts val="0"/>
              </a:spcAft>
              <a:buClr>
                <a:schemeClr val="accent4"/>
              </a:buClr>
              <a:buSzPts val="1800"/>
              <a:buFont typeface="Noto Sans Symbols"/>
              <a:buChar char="▪"/>
              <a:defRPr b="0" i="0" sz="1800" u="none" cap="none" strike="noStrike">
                <a:solidFill>
                  <a:srgbClr val="3F3F3F"/>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4"/>
              </a:buClr>
              <a:buSzPts val="1800"/>
              <a:buFont typeface="Noto Sans Symbols"/>
              <a:buChar char="▪"/>
              <a:defRPr b="0" i="0" sz="1800" u="none" cap="none" strike="noStrike">
                <a:solidFill>
                  <a:srgbClr val="3F3F3F"/>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4"/>
              </a:buClr>
              <a:buSzPts val="1800"/>
              <a:buFont typeface="Noto Sans Symbols"/>
              <a:buChar char="▪"/>
              <a:defRPr b="0" i="0" sz="18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1"/>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30" name="Shape 30"/>
        <p:cNvGrpSpPr/>
        <p:nvPr/>
      </p:nvGrpSpPr>
      <p:grpSpPr>
        <a:xfrm>
          <a:off x="0" y="0"/>
          <a:ext cx="0" cy="0"/>
          <a:chOff x="0" y="0"/>
          <a:chExt cx="0" cy="0"/>
        </a:xfrm>
      </p:grpSpPr>
      <p:sp>
        <p:nvSpPr>
          <p:cNvPr id="31" name="Google Shape;31;p32"/>
          <p:cNvSpPr txBox="1"/>
          <p:nvPr>
            <p:ph idx="1" type="body"/>
          </p:nvPr>
        </p:nvSpPr>
        <p:spPr>
          <a:xfrm>
            <a:off x="838200" y="2039392"/>
            <a:ext cx="10515600" cy="41148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32"/>
          <p:cNvSpPr txBox="1"/>
          <p:nvPr>
            <p:ph type="title"/>
          </p:nvPr>
        </p:nvSpPr>
        <p:spPr>
          <a:xfrm>
            <a:off x="838200" y="635000"/>
            <a:ext cx="10515600" cy="70011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3" name="Shape 33"/>
        <p:cNvGrpSpPr/>
        <p:nvPr/>
      </p:nvGrpSpPr>
      <p:grpSpPr>
        <a:xfrm>
          <a:off x="0" y="0"/>
          <a:ext cx="0" cy="0"/>
          <a:chOff x="0" y="0"/>
          <a:chExt cx="0" cy="0"/>
        </a:xfrm>
      </p:grpSpPr>
      <p:sp>
        <p:nvSpPr>
          <p:cNvPr id="34" name="Google Shape;34;p3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4"/>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500"/>
              </a:spcBef>
              <a:spcAft>
                <a:spcPts val="0"/>
              </a:spcAft>
              <a:buClr>
                <a:schemeClr val="accent4"/>
              </a:buClr>
              <a:buSzPts val="1800"/>
              <a:buFont typeface="Noto Sans Symbols"/>
              <a:buChar char="▪"/>
              <a:defRPr b="0" i="0" sz="1800" u="none" cap="none" strike="noStrike">
                <a:solidFill>
                  <a:srgbClr val="3F3F3F"/>
                </a:solidFill>
                <a:latin typeface="Calibri"/>
                <a:ea typeface="Calibri"/>
                <a:cs typeface="Calibri"/>
                <a:sym typeface="Calibri"/>
              </a:defRPr>
            </a:lvl2pPr>
            <a:lvl3pPr indent="-330200" lvl="2" marL="1371600" marR="0" rtl="0" algn="l">
              <a:lnSpc>
                <a:spcPct val="90000"/>
              </a:lnSpc>
              <a:spcBef>
                <a:spcPts val="500"/>
              </a:spcBef>
              <a:spcAft>
                <a:spcPts val="0"/>
              </a:spcAft>
              <a:buClr>
                <a:schemeClr val="accent4"/>
              </a:buClr>
              <a:buSzPts val="1600"/>
              <a:buFont typeface="Noto Sans Symbols"/>
              <a:buChar char="▪"/>
              <a:defRPr b="0" i="0" sz="16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500"/>
              </a:spcBef>
              <a:spcAft>
                <a:spcPts val="0"/>
              </a:spcAft>
              <a:buClr>
                <a:schemeClr val="accent4"/>
              </a:buClr>
              <a:buSzPts val="1600"/>
              <a:buFont typeface="Noto Sans Symbols"/>
              <a:buChar char="▪"/>
              <a:defRPr b="0" i="0" sz="1600" u="none" cap="none" strike="noStrike">
                <a:solidFill>
                  <a:srgbClr val="3F3F3F"/>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accent4"/>
              </a:buClr>
              <a:buSzPts val="1600"/>
              <a:buFont typeface="Noto Sans Symbols"/>
              <a:buChar char="▪"/>
              <a:defRPr b="0" i="0" sz="16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3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3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3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33"/>
          <p:cNvSpPr/>
          <p:nvPr>
            <p:ph idx="2" type="pic"/>
          </p:nvPr>
        </p:nvSpPr>
        <p:spPr>
          <a:xfrm>
            <a:off x="7090227" y="786181"/>
            <a:ext cx="4441372" cy="5393036"/>
          </a:xfrm>
          <a:prstGeom prst="rect">
            <a:avLst/>
          </a:prstGeom>
          <a:noFill/>
          <a:ln>
            <a:noFill/>
          </a:ln>
        </p:spPr>
      </p:sp>
      <p:sp>
        <p:nvSpPr>
          <p:cNvPr id="39" name="Google Shape;39;p3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40" name="Shape 40"/>
        <p:cNvGrpSpPr/>
        <p:nvPr/>
      </p:nvGrpSpPr>
      <p:grpSpPr>
        <a:xfrm>
          <a:off x="0" y="0"/>
          <a:ext cx="0" cy="0"/>
          <a:chOff x="0" y="0"/>
          <a:chExt cx="0" cy="0"/>
        </a:xfrm>
      </p:grpSpPr>
      <p:sp>
        <p:nvSpPr>
          <p:cNvPr id="41" name="Google Shape;41;p34"/>
          <p:cNvSpPr/>
          <p:nvPr>
            <p:ph idx="2" type="pic"/>
          </p:nvPr>
        </p:nvSpPr>
        <p:spPr>
          <a:xfrm>
            <a:off x="0" y="0"/>
            <a:ext cx="12192000" cy="6858000"/>
          </a:xfrm>
          <a:prstGeom prst="rect">
            <a:avLst/>
          </a:prstGeom>
          <a:noFill/>
          <a:ln>
            <a:noFill/>
          </a:ln>
        </p:spPr>
      </p:sp>
      <p:sp>
        <p:nvSpPr>
          <p:cNvPr descr="Tall office building looking up" id="42" name="Google Shape;42;p34"/>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Google Shape;43;p34"/>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chemeClr val="accent4"/>
              </a:buClr>
              <a:buSzPts val="2400"/>
              <a:buFont typeface="Arial"/>
              <a:buNone/>
              <a:defRPr b="1" i="0" sz="2400" u="none" cap="none" strike="noStrike">
                <a:solidFill>
                  <a:schemeClr val="accent4"/>
                </a:solidFill>
                <a:latin typeface="Calibri"/>
                <a:ea typeface="Calibri"/>
                <a:cs typeface="Calibri"/>
                <a:sym typeface="Calibri"/>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34"/>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4800"/>
              <a:buFont typeface="Corbel"/>
              <a:buNone/>
              <a:defRPr b="1" i="0" sz="48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showMasterSp="0">
  <p:cSld name="5_Custom Layout">
    <p:bg>
      <p:bgPr>
        <a:solidFill>
          <a:schemeClr val="dk1"/>
        </a:solidFill>
      </p:bgPr>
    </p:bg>
    <p:spTree>
      <p:nvGrpSpPr>
        <p:cNvPr id="45" name="Shape 45"/>
        <p:cNvGrpSpPr/>
        <p:nvPr/>
      </p:nvGrpSpPr>
      <p:grpSpPr>
        <a:xfrm>
          <a:off x="0" y="0"/>
          <a:ext cx="0" cy="0"/>
          <a:chOff x="0" y="0"/>
          <a:chExt cx="0" cy="0"/>
        </a:xfrm>
      </p:grpSpPr>
      <p:sp>
        <p:nvSpPr>
          <p:cNvPr id="46" name="Google Shape;46;p35"/>
          <p:cNvSpPr/>
          <p:nvPr>
            <p:ph idx="2" type="pic"/>
          </p:nvPr>
        </p:nvSpPr>
        <p:spPr>
          <a:xfrm>
            <a:off x="0" y="0"/>
            <a:ext cx="12192000" cy="6858000"/>
          </a:xfrm>
          <a:prstGeom prst="rect">
            <a:avLst/>
          </a:prstGeom>
          <a:noFill/>
          <a:ln>
            <a:noFill/>
          </a:ln>
        </p:spPr>
      </p:sp>
      <p:sp>
        <p:nvSpPr>
          <p:cNvPr descr="Tall office building looking up" id="47" name="Google Shape;47;p35"/>
          <p:cNvSpPr/>
          <p:nvPr/>
        </p:nvSpPr>
        <p:spPr>
          <a:xfrm>
            <a:off x="3352800" y="685800"/>
            <a:ext cx="5486400" cy="5486400"/>
          </a:xfrm>
          <a:prstGeom prst="ellipse">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Google Shape;48;p35"/>
          <p:cNvSpPr/>
          <p:nvPr/>
        </p:nvSpPr>
        <p:spPr>
          <a:xfrm>
            <a:off x="8138160" y="5669280"/>
            <a:ext cx="502920" cy="5029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Google Shape;49;p35"/>
          <p:cNvSpPr/>
          <p:nvPr/>
        </p:nvSpPr>
        <p:spPr>
          <a:xfrm>
            <a:off x="2915463" y="1295169"/>
            <a:ext cx="692878" cy="69287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Google Shape;50;p35"/>
          <p:cNvSpPr/>
          <p:nvPr/>
        </p:nvSpPr>
        <p:spPr>
          <a:xfrm>
            <a:off x="3398520" y="904895"/>
            <a:ext cx="251460" cy="2514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35"/>
          <p:cNvSpPr txBox="1"/>
          <p:nvPr>
            <p:ph idx="1" type="body"/>
          </p:nvPr>
        </p:nvSpPr>
        <p:spPr>
          <a:xfrm>
            <a:off x="4127927" y="4609453"/>
            <a:ext cx="3924934" cy="490538"/>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alibri"/>
                <a:ea typeface="Calibri"/>
                <a:cs typeface="Calibri"/>
                <a:sym typeface="Calibri"/>
              </a:defRPr>
            </a:lvl1pPr>
            <a:lvl2pPr indent="-228600" lvl="1" marL="914400" marR="0" rtl="0" algn="l">
              <a:lnSpc>
                <a:spcPct val="90000"/>
              </a:lnSpc>
              <a:spcBef>
                <a:spcPts val="500"/>
              </a:spcBef>
              <a:spcAft>
                <a:spcPts val="0"/>
              </a:spcAft>
              <a:buClr>
                <a:srgbClr val="3F3F3F"/>
              </a:buClr>
              <a:buSzPts val="1600"/>
              <a:buFont typeface="Arial"/>
              <a:buNone/>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35"/>
          <p:cNvSpPr txBox="1"/>
          <p:nvPr>
            <p:ph type="title"/>
          </p:nvPr>
        </p:nvSpPr>
        <p:spPr>
          <a:xfrm>
            <a:off x="4045678" y="1988047"/>
            <a:ext cx="4007183" cy="2374194"/>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2800"/>
              <a:buFont typeface="Calibri"/>
              <a:buNone/>
              <a:defRPr b="0" i="0" sz="28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3" name="Shape 53"/>
        <p:cNvGrpSpPr/>
        <p:nvPr/>
      </p:nvGrpSpPr>
      <p:grpSpPr>
        <a:xfrm>
          <a:off x="0" y="0"/>
          <a:ext cx="0" cy="0"/>
          <a:chOff x="0" y="0"/>
          <a:chExt cx="0" cy="0"/>
        </a:xfrm>
      </p:grpSpPr>
      <p:sp>
        <p:nvSpPr>
          <p:cNvPr id="54" name="Google Shape;54;p36"/>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36"/>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Google Shape;56;p36"/>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36"/>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Google Shape;58;p36"/>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Google Shape;59;p36"/>
          <p:cNvSpPr/>
          <p:nvPr>
            <p:ph idx="2" type="pic"/>
          </p:nvPr>
        </p:nvSpPr>
        <p:spPr>
          <a:xfrm>
            <a:off x="1571515" y="1914044"/>
            <a:ext cx="3993624" cy="3617848"/>
          </a:xfrm>
          <a:prstGeom prst="rect">
            <a:avLst/>
          </a:prstGeom>
          <a:noFill/>
          <a:ln>
            <a:noFill/>
          </a:ln>
        </p:spPr>
      </p:sp>
      <p:sp>
        <p:nvSpPr>
          <p:cNvPr id="60" name="Google Shape;60;p36"/>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61" name="Shape 61"/>
        <p:cNvGrpSpPr/>
        <p:nvPr/>
      </p:nvGrpSpPr>
      <p:grpSpPr>
        <a:xfrm>
          <a:off x="0" y="0"/>
          <a:ext cx="0" cy="0"/>
          <a:chOff x="0" y="0"/>
          <a:chExt cx="0" cy="0"/>
        </a:xfrm>
      </p:grpSpPr>
      <p:sp>
        <p:nvSpPr>
          <p:cNvPr id="62" name="Google Shape;62;p37"/>
          <p:cNvSpPr/>
          <p:nvPr>
            <p:ph idx="2" type="pic"/>
          </p:nvPr>
        </p:nvSpPr>
        <p:spPr>
          <a:xfrm>
            <a:off x="5353508" y="2555551"/>
            <a:ext cx="1484985" cy="1280160"/>
          </a:xfrm>
          <a:prstGeom prst="rect">
            <a:avLst/>
          </a:prstGeom>
          <a:noFill/>
          <a:ln>
            <a:noFill/>
          </a:ln>
        </p:spPr>
      </p:sp>
      <p:sp>
        <p:nvSpPr>
          <p:cNvPr id="63" name="Google Shape;63;p37"/>
          <p:cNvSpPr/>
          <p:nvPr>
            <p:ph idx="3" type="pic"/>
          </p:nvPr>
        </p:nvSpPr>
        <p:spPr>
          <a:xfrm>
            <a:off x="3115921" y="2555551"/>
            <a:ext cx="1484985" cy="1280160"/>
          </a:xfrm>
          <a:prstGeom prst="rect">
            <a:avLst/>
          </a:prstGeom>
          <a:noFill/>
          <a:ln>
            <a:noFill/>
          </a:ln>
        </p:spPr>
      </p:sp>
      <p:sp>
        <p:nvSpPr>
          <p:cNvPr id="64" name="Google Shape;64;p37"/>
          <p:cNvSpPr/>
          <p:nvPr>
            <p:ph idx="4" type="pic"/>
          </p:nvPr>
        </p:nvSpPr>
        <p:spPr>
          <a:xfrm>
            <a:off x="7602465" y="2555551"/>
            <a:ext cx="1484985" cy="1280160"/>
          </a:xfrm>
          <a:prstGeom prst="rect">
            <a:avLst/>
          </a:prstGeom>
          <a:noFill/>
          <a:ln>
            <a:noFill/>
          </a:ln>
        </p:spPr>
      </p:sp>
      <p:sp>
        <p:nvSpPr>
          <p:cNvPr id="65" name="Google Shape;65;p37"/>
          <p:cNvSpPr/>
          <p:nvPr>
            <p:ph idx="5" type="pic"/>
          </p:nvPr>
        </p:nvSpPr>
        <p:spPr>
          <a:xfrm>
            <a:off x="9840051" y="2555551"/>
            <a:ext cx="1484985" cy="1280160"/>
          </a:xfrm>
          <a:prstGeom prst="rect">
            <a:avLst/>
          </a:prstGeom>
          <a:noFill/>
          <a:ln>
            <a:noFill/>
          </a:ln>
        </p:spPr>
      </p:sp>
      <p:sp>
        <p:nvSpPr>
          <p:cNvPr id="66" name="Google Shape;66;p37"/>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3F3F3F"/>
              </a:buClr>
              <a:buSzPts val="3200"/>
              <a:buFont typeface="Corbel"/>
              <a:buNone/>
              <a:defRPr b="0"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37"/>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Google Shape;68;p37"/>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37"/>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37"/>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37"/>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37"/>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Google Shape;73;p37"/>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37"/>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37"/>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37"/>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37"/>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37"/>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4"/>
              </a:buClr>
              <a:buSzPts val="2000"/>
              <a:buFont typeface="Arial"/>
              <a:buNone/>
              <a:defRPr b="1" i="0" sz="2000" u="none" cap="none" strike="noStrike">
                <a:solidFill>
                  <a:schemeClr val="accent4"/>
                </a:solidFill>
                <a:latin typeface="Corbel"/>
                <a:ea typeface="Corbel"/>
                <a:cs typeface="Corbel"/>
                <a:sym typeface="Corbe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37"/>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37"/>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1" name="Shape 81"/>
        <p:cNvGrpSpPr/>
        <p:nvPr/>
      </p:nvGrpSpPr>
      <p:grpSpPr>
        <a:xfrm>
          <a:off x="0" y="0"/>
          <a:ext cx="0" cy="0"/>
          <a:chOff x="0" y="0"/>
          <a:chExt cx="0" cy="0"/>
        </a:xfrm>
      </p:grpSpPr>
      <p:sp>
        <p:nvSpPr>
          <p:cNvPr id="82" name="Google Shape;82;p38"/>
          <p:cNvSpPr txBox="1"/>
          <p:nvPr>
            <p:ph idx="1" type="body"/>
          </p:nvPr>
        </p:nvSpPr>
        <p:spPr>
          <a:xfrm>
            <a:off x="1739655" y="2117897"/>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38"/>
          <p:cNvSpPr txBox="1"/>
          <p:nvPr>
            <p:ph idx="2" type="body"/>
          </p:nvPr>
        </p:nvSpPr>
        <p:spPr>
          <a:xfrm>
            <a:off x="1739655" y="4724146"/>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4" name="Google Shape;84;p38"/>
          <p:cNvSpPr txBox="1"/>
          <p:nvPr>
            <p:ph idx="3" type="body"/>
          </p:nvPr>
        </p:nvSpPr>
        <p:spPr>
          <a:xfrm>
            <a:off x="1739655" y="3420892"/>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38"/>
          <p:cNvSpPr txBox="1"/>
          <p:nvPr>
            <p:ph idx="4" type="body"/>
          </p:nvPr>
        </p:nvSpPr>
        <p:spPr>
          <a:xfrm>
            <a:off x="7493865" y="2117897"/>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38"/>
          <p:cNvSpPr txBox="1"/>
          <p:nvPr>
            <p:ph idx="5" type="body"/>
          </p:nvPr>
        </p:nvSpPr>
        <p:spPr>
          <a:xfrm>
            <a:off x="7493865" y="4724146"/>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6" type="body"/>
          </p:nvPr>
        </p:nvSpPr>
        <p:spPr>
          <a:xfrm>
            <a:off x="7493865" y="3420892"/>
            <a:ext cx="4208386" cy="912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4"/>
              </a:buClr>
              <a:buSzPts val="1800"/>
              <a:buFont typeface="Arial"/>
              <a:buNone/>
              <a:defRPr b="1" i="0" sz="1800" u="none" cap="none" strike="noStrike">
                <a:solidFill>
                  <a:schemeClr val="accent4"/>
                </a:solidFill>
                <a:latin typeface="Corbel"/>
                <a:ea typeface="Corbel"/>
                <a:cs typeface="Corbel"/>
                <a:sym typeface="Corbe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38"/>
          <p:cNvSpPr txBox="1"/>
          <p:nvPr>
            <p:ph type="title"/>
          </p:nvPr>
        </p:nvSpPr>
        <p:spPr>
          <a:xfrm>
            <a:off x="660400" y="805213"/>
            <a:ext cx="10693400" cy="8309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800"/>
              <a:buFont typeface="Corbel"/>
              <a:buNone/>
              <a:defRPr b="1" i="0" sz="48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 name="Shape 9"/>
        <p:cNvGrpSpPr/>
        <p:nvPr/>
      </p:nvGrpSpPr>
      <p:grpSpPr>
        <a:xfrm>
          <a:off x="0" y="0"/>
          <a:ext cx="0" cy="0"/>
          <a:chOff x="0" y="0"/>
          <a:chExt cx="0" cy="0"/>
        </a:xfrm>
      </p:grpSpPr>
      <p:sp>
        <p:nvSpPr>
          <p:cNvPr id="10" name="Google Shape;10;p29"/>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Calibri"/>
                <a:ea typeface="Calibri"/>
                <a:cs typeface="Calibri"/>
                <a:sym typeface="Calibri"/>
              </a:rPr>
              <a:t>2/19/2024</a:t>
            </a:r>
            <a:endParaRPr b="0" i="0" sz="1100" u="none" cap="none" strike="noStrike">
              <a:solidFill>
                <a:schemeClr val="accent2"/>
              </a:solidFill>
              <a:latin typeface="Calibri"/>
              <a:ea typeface="Calibri"/>
              <a:cs typeface="Calibri"/>
              <a:sym typeface="Calibri"/>
            </a:endParaRPr>
          </a:p>
        </p:txBody>
      </p:sp>
      <p:sp>
        <p:nvSpPr>
          <p:cNvPr id="11" name="Google Shape;11;p29"/>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Calibri"/>
                <a:ea typeface="Calibri"/>
                <a:cs typeface="Calibri"/>
                <a:sym typeface="Calibri"/>
              </a:rPr>
              <a:t>Annual Review</a:t>
            </a:r>
            <a:endParaRPr/>
          </a:p>
        </p:txBody>
      </p:sp>
      <p:sp>
        <p:nvSpPr>
          <p:cNvPr id="12" name="Google Shape;12;p29"/>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Calibri"/>
                <a:ea typeface="Calibri"/>
                <a:cs typeface="Calibri"/>
                <a:sym typeface="Calibri"/>
              </a:rPr>
              <a:t>‹#›</a:t>
            </a:fld>
            <a:endParaRPr b="0" i="0" sz="1100" u="none" cap="none" strike="noStrike">
              <a:solidFill>
                <a:schemeClr val="accent4"/>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2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descr="Blue glass building" id="126" name="Google Shape;126;p1"/>
          <p:cNvPicPr preferRelativeResize="0"/>
          <p:nvPr>
            <p:ph idx="2" type="pic"/>
          </p:nvPr>
        </p:nvPicPr>
        <p:blipFill rotWithShape="1">
          <a:blip r:embed="rId3">
            <a:alphaModFix amt="80000"/>
          </a:blip>
          <a:srcRect b="7802" l="0" r="0" t="7802"/>
          <a:stretch/>
        </p:blipFill>
        <p:spPr>
          <a:xfrm>
            <a:off x="0" y="0"/>
            <a:ext cx="12192000" cy="6858000"/>
          </a:xfrm>
          <a:prstGeom prst="rect">
            <a:avLst/>
          </a:prstGeom>
          <a:blipFill rotWithShape="1">
            <a:blip r:embed="rId3">
              <a:alphaModFix amt="80000"/>
            </a:blip>
            <a:stretch>
              <a:fillRect b="0" l="0" r="0" t="0"/>
            </a:stretch>
          </a:blipFill>
          <a:ln>
            <a:noFill/>
          </a:ln>
        </p:spPr>
      </p:pic>
      <p:sp>
        <p:nvSpPr>
          <p:cNvPr id="127" name="Google Shape;127;p1"/>
          <p:cNvSpPr/>
          <p:nvPr/>
        </p:nvSpPr>
        <p:spPr>
          <a:xfrm>
            <a:off x="3166402" y="903484"/>
            <a:ext cx="5859196" cy="5051033"/>
          </a:xfrm>
          <a:prstGeom prst="hexagon">
            <a:avLst>
              <a:gd fmla="val 25000" name="adj"/>
              <a:gd fmla="val 115470" name="vf"/>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Google Shape;128;p1"/>
          <p:cNvSpPr txBox="1"/>
          <p:nvPr>
            <p:ph idx="1" type="body"/>
          </p:nvPr>
        </p:nvSpPr>
        <p:spPr>
          <a:xfrm>
            <a:off x="3331996" y="2273538"/>
            <a:ext cx="5293895" cy="2560191"/>
          </a:xfrm>
          <a:prstGeom prst="rect">
            <a:avLst/>
          </a:prstGeom>
          <a:noFill/>
          <a:ln>
            <a:noFill/>
          </a:ln>
        </p:spPr>
        <p:txBody>
          <a:bodyPr anchorCtr="0" anchor="t" bIns="45700" lIns="91425" spcFirstLastPara="1" rIns="91425" wrap="square" tIns="45700">
            <a:noAutofit/>
          </a:bodyPr>
          <a:lstStyle/>
          <a:p>
            <a:pPr indent="-266700" lvl="0" marL="266700" rtl="0" algn="ctr">
              <a:lnSpc>
                <a:spcPct val="90000"/>
              </a:lnSpc>
              <a:spcBef>
                <a:spcPts val="0"/>
              </a:spcBef>
              <a:spcAft>
                <a:spcPts val="0"/>
              </a:spcAft>
              <a:buClr>
                <a:schemeClr val="accent4"/>
              </a:buClr>
              <a:buSzPts val="4400"/>
              <a:buNone/>
            </a:pPr>
            <a:r>
              <a:rPr lang="en-US" sz="4400"/>
              <a:t>Supply chain</a:t>
            </a:r>
            <a:endParaRPr/>
          </a:p>
          <a:p>
            <a:pPr indent="-266700" lvl="0" marL="266700" rtl="0" algn="ctr">
              <a:lnSpc>
                <a:spcPct val="90000"/>
              </a:lnSpc>
              <a:spcBef>
                <a:spcPts val="1000"/>
              </a:spcBef>
              <a:spcAft>
                <a:spcPts val="0"/>
              </a:spcAft>
              <a:buClr>
                <a:schemeClr val="accent4"/>
              </a:buClr>
              <a:buSzPts val="4400"/>
              <a:buNone/>
            </a:pPr>
            <a:r>
              <a:rPr lang="en-US" sz="4400"/>
              <a:t>management of retail</a:t>
            </a:r>
            <a:endParaRPr/>
          </a:p>
          <a:p>
            <a:pPr indent="-266700" lvl="0" marL="266700" rtl="0" algn="ctr">
              <a:lnSpc>
                <a:spcPct val="90000"/>
              </a:lnSpc>
              <a:spcBef>
                <a:spcPts val="1000"/>
              </a:spcBef>
              <a:spcAft>
                <a:spcPts val="0"/>
              </a:spcAft>
              <a:buClr>
                <a:schemeClr val="accent4"/>
              </a:buClr>
              <a:buSzPts val="4400"/>
              <a:buNone/>
            </a:pPr>
            <a:r>
              <a:rPr lang="en-US" sz="4400"/>
              <a:t>store</a:t>
            </a:r>
            <a:endParaRPr/>
          </a:p>
        </p:txBody>
      </p:sp>
      <p:sp>
        <p:nvSpPr>
          <p:cNvPr id="129" name="Google Shape;129;p1"/>
          <p:cNvSpPr/>
          <p:nvPr/>
        </p:nvSpPr>
        <p:spPr>
          <a:xfrm>
            <a:off x="7974278" y="5753530"/>
            <a:ext cx="651613" cy="561736"/>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
          <p:cNvSpPr/>
          <p:nvPr/>
        </p:nvSpPr>
        <p:spPr>
          <a:xfrm>
            <a:off x="2255521" y="2751804"/>
            <a:ext cx="785546" cy="677196"/>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
          <p:cNvSpPr/>
          <p:nvPr/>
        </p:nvSpPr>
        <p:spPr>
          <a:xfrm>
            <a:off x="8021783" y="671564"/>
            <a:ext cx="392774" cy="33859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
          <p:cNvSpPr/>
          <p:nvPr/>
        </p:nvSpPr>
        <p:spPr>
          <a:xfrm>
            <a:off x="2035398" y="3344350"/>
            <a:ext cx="196388" cy="169300"/>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838200" y="402245"/>
            <a:ext cx="10515600" cy="7001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rbel"/>
              <a:buNone/>
            </a:pPr>
            <a:r>
              <a:rPr lang="en-US"/>
              <a:t>CONTENT OF TABLE</a:t>
            </a:r>
            <a:endParaRPr/>
          </a:p>
        </p:txBody>
      </p:sp>
      <p:cxnSp>
        <p:nvCxnSpPr>
          <p:cNvPr id="202" name="Google Shape;202;p10"/>
          <p:cNvCxnSpPr/>
          <p:nvPr/>
        </p:nvCxnSpPr>
        <p:spPr>
          <a:xfrm>
            <a:off x="6140335" y="1512916"/>
            <a:ext cx="0" cy="4992715"/>
          </a:xfrm>
          <a:prstGeom prst="straightConnector1">
            <a:avLst/>
          </a:prstGeom>
          <a:noFill/>
          <a:ln cap="flat" cmpd="sng" w="19050">
            <a:solidFill>
              <a:schemeClr val="dk1"/>
            </a:solidFill>
            <a:prstDash val="solid"/>
            <a:miter lim="800000"/>
            <a:headEnd len="sm" w="sm" type="none"/>
            <a:tailEnd len="sm" w="sm" type="none"/>
          </a:ln>
        </p:spPr>
      </p:cxnSp>
      <p:sp>
        <p:nvSpPr>
          <p:cNvPr id="203" name="Google Shape;203;p10"/>
          <p:cNvSpPr txBox="1"/>
          <p:nvPr/>
        </p:nvSpPr>
        <p:spPr>
          <a:xfrm>
            <a:off x="1944707" y="1282081"/>
            <a:ext cx="24037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orbel"/>
                <a:ea typeface="Corbel"/>
                <a:cs typeface="Corbel"/>
                <a:sym typeface="Corbel"/>
              </a:rPr>
              <a:t>Product table</a:t>
            </a:r>
            <a:endParaRPr b="0" i="0" sz="2400" u="none" cap="none" strike="noStrike">
              <a:solidFill>
                <a:schemeClr val="dk1"/>
              </a:solidFill>
              <a:latin typeface="Corbel"/>
              <a:ea typeface="Corbel"/>
              <a:cs typeface="Corbel"/>
              <a:sym typeface="Corbel"/>
            </a:endParaRPr>
          </a:p>
        </p:txBody>
      </p:sp>
      <p:sp>
        <p:nvSpPr>
          <p:cNvPr id="204" name="Google Shape;204;p10"/>
          <p:cNvSpPr txBox="1"/>
          <p:nvPr/>
        </p:nvSpPr>
        <p:spPr>
          <a:xfrm>
            <a:off x="7932200" y="1282082"/>
            <a:ext cx="24037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orbel"/>
                <a:ea typeface="Corbel"/>
                <a:cs typeface="Corbel"/>
                <a:sym typeface="Corbel"/>
              </a:rPr>
              <a:t>Orders table</a:t>
            </a:r>
            <a:endParaRPr b="0" i="0" sz="2400" u="none" cap="none" strike="noStrike">
              <a:solidFill>
                <a:schemeClr val="dk1"/>
              </a:solidFill>
              <a:latin typeface="Corbel"/>
              <a:ea typeface="Corbel"/>
              <a:cs typeface="Corbel"/>
              <a:sym typeface="Corbel"/>
            </a:endParaRPr>
          </a:p>
        </p:txBody>
      </p:sp>
      <p:pic>
        <p:nvPicPr>
          <p:cNvPr id="205" name="Google Shape;205;p10"/>
          <p:cNvPicPr preferRelativeResize="0"/>
          <p:nvPr/>
        </p:nvPicPr>
        <p:blipFill rotWithShape="1">
          <a:blip r:embed="rId3">
            <a:alphaModFix/>
          </a:blip>
          <a:srcRect b="0" l="0" r="0" t="0"/>
          <a:stretch/>
        </p:blipFill>
        <p:spPr>
          <a:xfrm>
            <a:off x="399011" y="1923471"/>
            <a:ext cx="5453149" cy="4320667"/>
          </a:xfrm>
          <a:prstGeom prst="rect">
            <a:avLst/>
          </a:prstGeom>
          <a:noFill/>
          <a:ln>
            <a:noFill/>
          </a:ln>
        </p:spPr>
      </p:pic>
      <p:pic>
        <p:nvPicPr>
          <p:cNvPr id="206" name="Google Shape;206;p10"/>
          <p:cNvPicPr preferRelativeResize="0"/>
          <p:nvPr/>
        </p:nvPicPr>
        <p:blipFill rotWithShape="1">
          <a:blip r:embed="rId4">
            <a:alphaModFix/>
          </a:blip>
          <a:srcRect b="0" l="0" r="0" t="0"/>
          <a:stretch/>
        </p:blipFill>
        <p:spPr>
          <a:xfrm>
            <a:off x="6428511" y="1923469"/>
            <a:ext cx="5364477" cy="42957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583277" y="492990"/>
            <a:ext cx="4645430" cy="126030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rbel"/>
              <a:buNone/>
            </a:pPr>
            <a:r>
              <a:rPr lang="en-US"/>
              <a:t>CONTENT OF TABLE</a:t>
            </a:r>
            <a:endParaRPr/>
          </a:p>
        </p:txBody>
      </p:sp>
      <p:pic>
        <p:nvPicPr>
          <p:cNvPr id="212" name="Google Shape;212;p11"/>
          <p:cNvPicPr preferRelativeResize="0"/>
          <p:nvPr/>
        </p:nvPicPr>
        <p:blipFill rotWithShape="1">
          <a:blip r:embed="rId3">
            <a:alphaModFix/>
          </a:blip>
          <a:srcRect b="0" l="0" r="0" t="0"/>
          <a:stretch/>
        </p:blipFill>
        <p:spPr>
          <a:xfrm>
            <a:off x="6096000" y="492990"/>
            <a:ext cx="5922819" cy="5872019"/>
          </a:xfrm>
          <a:prstGeom prst="rect">
            <a:avLst/>
          </a:prstGeom>
          <a:noFill/>
          <a:ln>
            <a:noFill/>
          </a:ln>
        </p:spPr>
      </p:pic>
      <p:sp>
        <p:nvSpPr>
          <p:cNvPr id="213" name="Google Shape;213;p11"/>
          <p:cNvSpPr txBox="1"/>
          <p:nvPr/>
        </p:nvSpPr>
        <p:spPr>
          <a:xfrm>
            <a:off x="1124989" y="2674534"/>
            <a:ext cx="35620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orbel"/>
                <a:ea typeface="Corbel"/>
                <a:cs typeface="Corbel"/>
                <a:sym typeface="Corbel"/>
              </a:rPr>
              <a:t>Orderitem table</a:t>
            </a:r>
            <a:endParaRPr b="0" i="0" sz="2800" u="none" cap="none" strike="noStrike">
              <a:solidFill>
                <a:schemeClr val="dk1"/>
              </a:solidFill>
              <a:latin typeface="Corbel"/>
              <a:ea typeface="Corbel"/>
              <a:cs typeface="Corbel"/>
              <a:sym typeface="Corbel"/>
            </a:endParaRPr>
          </a:p>
        </p:txBody>
      </p:sp>
      <p:cxnSp>
        <p:nvCxnSpPr>
          <p:cNvPr id="214" name="Google Shape;214;p11"/>
          <p:cNvCxnSpPr/>
          <p:nvPr/>
        </p:nvCxnSpPr>
        <p:spPr>
          <a:xfrm>
            <a:off x="315884" y="2227811"/>
            <a:ext cx="5552901" cy="0"/>
          </a:xfrm>
          <a:prstGeom prst="straightConnector1">
            <a:avLst/>
          </a:prstGeom>
          <a:noFill/>
          <a:ln cap="flat" cmpd="sng" w="19050">
            <a:solidFill>
              <a:schemeClr val="dk1"/>
            </a:solidFill>
            <a:prstDash val="solid"/>
            <a:miter lim="800000"/>
            <a:headEnd len="sm" w="sm" type="none"/>
            <a:tailEnd len="sm" w="sm" type="none"/>
          </a:ln>
        </p:spPr>
      </p:cxnSp>
      <p:cxnSp>
        <p:nvCxnSpPr>
          <p:cNvPr id="215" name="Google Shape;215;p11"/>
          <p:cNvCxnSpPr/>
          <p:nvPr/>
        </p:nvCxnSpPr>
        <p:spPr>
          <a:xfrm>
            <a:off x="5879869" y="1050941"/>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descr="Escalators" id="220" name="Google Shape;220;p12"/>
          <p:cNvPicPr preferRelativeResize="0"/>
          <p:nvPr>
            <p:ph idx="2" type="pic"/>
          </p:nvPr>
        </p:nvPicPr>
        <p:blipFill rotWithShape="1">
          <a:blip r:embed="rId3">
            <a:alphaModFix amt="60000"/>
          </a:blip>
          <a:srcRect b="40721" l="0" r="33992" t="6729"/>
          <a:stretch/>
        </p:blipFill>
        <p:spPr>
          <a:xfrm>
            <a:off x="15605" y="152400"/>
            <a:ext cx="12192000" cy="6857999"/>
          </a:xfrm>
          <a:prstGeom prst="rect">
            <a:avLst/>
          </a:prstGeom>
          <a:noFill/>
          <a:ln>
            <a:noFill/>
          </a:ln>
        </p:spPr>
      </p:pic>
      <p:sp>
        <p:nvSpPr>
          <p:cNvPr id="221" name="Google Shape;221;p1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2"/>
          <p:cNvSpPr txBox="1"/>
          <p:nvPr>
            <p:ph type="title"/>
          </p:nvPr>
        </p:nvSpPr>
        <p:spPr>
          <a:xfrm>
            <a:off x="4149139" y="2018188"/>
            <a:ext cx="3924934" cy="91012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sz="4800">
                <a:latin typeface="Calibri"/>
                <a:ea typeface="Calibri"/>
                <a:cs typeface="Calibri"/>
                <a:sym typeface="Calibri"/>
              </a:rPr>
              <a:t>SUB QUERIES</a:t>
            </a:r>
            <a:endParaRPr/>
          </a:p>
        </p:txBody>
      </p:sp>
      <p:sp>
        <p:nvSpPr>
          <p:cNvPr id="223" name="Google Shape;223;p12"/>
          <p:cNvSpPr/>
          <p:nvPr/>
        </p:nvSpPr>
        <p:spPr>
          <a:xfrm>
            <a:off x="2918168" y="1181123"/>
            <a:ext cx="459924" cy="45992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p12"/>
          <p:cNvSpPr/>
          <p:nvPr/>
        </p:nvSpPr>
        <p:spPr>
          <a:xfrm>
            <a:off x="8531920" y="5840880"/>
            <a:ext cx="284372" cy="28437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1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Autofit/>
          </a:bodyPr>
          <a:lstStyle/>
          <a:p>
            <a:pPr indent="-266700" lvl="0" marL="266700" rtl="0" algn="r">
              <a:lnSpc>
                <a:spcPct val="90000"/>
              </a:lnSpc>
              <a:spcBef>
                <a:spcPts val="0"/>
              </a:spcBef>
              <a:spcAft>
                <a:spcPts val="0"/>
              </a:spcAft>
              <a:buClr>
                <a:schemeClr val="accent4"/>
              </a:buClr>
              <a:buSzPts val="2400"/>
              <a:buNone/>
            </a:pPr>
            <a:r>
              <a:rPr lang="en-US"/>
              <a:t>Let’s dive 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9" name="Shape 229"/>
        <p:cNvGrpSpPr/>
        <p:nvPr/>
      </p:nvGrpSpPr>
      <p:grpSpPr>
        <a:xfrm>
          <a:off x="0" y="0"/>
          <a:ext cx="0" cy="0"/>
          <a:chOff x="0" y="0"/>
          <a:chExt cx="0" cy="0"/>
        </a:xfrm>
      </p:grpSpPr>
      <p:sp>
        <p:nvSpPr>
          <p:cNvPr id="230" name="Google Shape;230;p13"/>
          <p:cNvSpPr txBox="1"/>
          <p:nvPr>
            <p:ph idx="1" type="body"/>
          </p:nvPr>
        </p:nvSpPr>
        <p:spPr>
          <a:xfrm>
            <a:off x="314141" y="1640871"/>
            <a:ext cx="5651732" cy="397853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1. Find the names of customers who have placed orders worth more than 500 rupees.</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id , concat(firstname,' ',lastname) as name from customer where id in (select customerid from orders where totalamount &gt; 500);</a:t>
            </a:r>
            <a:endParaRPr/>
          </a:p>
        </p:txBody>
      </p:sp>
      <p:sp>
        <p:nvSpPr>
          <p:cNvPr id="231" name="Google Shape;231;p13"/>
          <p:cNvSpPr txBox="1"/>
          <p:nvPr>
            <p:ph type="title"/>
          </p:nvPr>
        </p:nvSpPr>
        <p:spPr>
          <a:xfrm>
            <a:off x="444268" y="253195"/>
            <a:ext cx="5191761"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SUBQUERY</a:t>
            </a:r>
            <a:endParaRPr/>
          </a:p>
        </p:txBody>
      </p:sp>
      <p:cxnSp>
        <p:nvCxnSpPr>
          <p:cNvPr id="232" name="Google Shape;232;p13"/>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33" name="Google Shape;233;p13"/>
          <p:cNvPicPr preferRelativeResize="0"/>
          <p:nvPr/>
        </p:nvPicPr>
        <p:blipFill rotWithShape="1">
          <a:blip r:embed="rId3">
            <a:alphaModFix/>
          </a:blip>
          <a:srcRect b="0" l="0" r="0" t="0"/>
          <a:stretch/>
        </p:blipFill>
        <p:spPr>
          <a:xfrm>
            <a:off x="6406134" y="1084192"/>
            <a:ext cx="5597648" cy="52168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37" name="Shape 237"/>
        <p:cNvGrpSpPr/>
        <p:nvPr/>
      </p:nvGrpSpPr>
      <p:grpSpPr>
        <a:xfrm>
          <a:off x="0" y="0"/>
          <a:ext cx="0" cy="0"/>
          <a:chOff x="0" y="0"/>
          <a:chExt cx="0" cy="0"/>
        </a:xfrm>
      </p:grpSpPr>
      <p:sp>
        <p:nvSpPr>
          <p:cNvPr id="238" name="Google Shape;238;p14"/>
          <p:cNvSpPr txBox="1"/>
          <p:nvPr>
            <p:ph idx="1" type="body"/>
          </p:nvPr>
        </p:nvSpPr>
        <p:spPr>
          <a:xfrm>
            <a:off x="222596" y="1566606"/>
            <a:ext cx="5651732" cy="4410519"/>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2. Find customers who have placed orders with a total amount greater than the average order amount.</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 from customer where id in (select customerid from orders where totalamount  &gt; (select avg(totalamount)         from orders));</a:t>
            </a:r>
            <a:endParaRPr/>
          </a:p>
        </p:txBody>
      </p:sp>
      <p:sp>
        <p:nvSpPr>
          <p:cNvPr id="239" name="Google Shape;239;p14"/>
          <p:cNvSpPr txBox="1"/>
          <p:nvPr>
            <p:ph type="title"/>
          </p:nvPr>
        </p:nvSpPr>
        <p:spPr>
          <a:xfrm>
            <a:off x="444268" y="253195"/>
            <a:ext cx="5191761"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SUBQUERY</a:t>
            </a:r>
            <a:endParaRPr/>
          </a:p>
        </p:txBody>
      </p:sp>
      <p:cxnSp>
        <p:nvCxnSpPr>
          <p:cNvPr id="240" name="Google Shape;240;p14"/>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41" name="Google Shape;241;p14"/>
          <p:cNvPicPr preferRelativeResize="0"/>
          <p:nvPr/>
        </p:nvPicPr>
        <p:blipFill rotWithShape="1">
          <a:blip r:embed="rId3">
            <a:alphaModFix/>
          </a:blip>
          <a:srcRect b="0" l="0" r="0" t="0"/>
          <a:stretch/>
        </p:blipFill>
        <p:spPr>
          <a:xfrm>
            <a:off x="6589224" y="1084192"/>
            <a:ext cx="4965465" cy="5375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45" name="Shape 245"/>
        <p:cNvGrpSpPr/>
        <p:nvPr/>
      </p:nvGrpSpPr>
      <p:grpSpPr>
        <a:xfrm>
          <a:off x="0" y="0"/>
          <a:ext cx="0" cy="0"/>
          <a:chOff x="0" y="0"/>
          <a:chExt cx="0" cy="0"/>
        </a:xfrm>
      </p:grpSpPr>
      <p:sp>
        <p:nvSpPr>
          <p:cNvPr id="246" name="Google Shape;246;p15"/>
          <p:cNvSpPr txBox="1"/>
          <p:nvPr>
            <p:ph idx="1" type="body"/>
          </p:nvPr>
        </p:nvSpPr>
        <p:spPr>
          <a:xfrm>
            <a:off x="444268" y="1612668"/>
            <a:ext cx="5651732" cy="4206241"/>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3.List products that are supplied by companies based in Delhi.</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Productname  from product  where supplierid = (select id from supplier where city = "Delhi");</a:t>
            </a:r>
            <a:endParaRPr/>
          </a:p>
        </p:txBody>
      </p:sp>
      <p:sp>
        <p:nvSpPr>
          <p:cNvPr id="247" name="Google Shape;247;p15"/>
          <p:cNvSpPr txBox="1"/>
          <p:nvPr>
            <p:ph type="title"/>
          </p:nvPr>
        </p:nvSpPr>
        <p:spPr>
          <a:xfrm>
            <a:off x="444268" y="253195"/>
            <a:ext cx="5191761"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SUBQUERY</a:t>
            </a:r>
            <a:endParaRPr/>
          </a:p>
        </p:txBody>
      </p:sp>
      <p:cxnSp>
        <p:nvCxnSpPr>
          <p:cNvPr id="248" name="Google Shape;248;p15"/>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49" name="Google Shape;249;p15"/>
          <p:cNvPicPr preferRelativeResize="0"/>
          <p:nvPr/>
        </p:nvPicPr>
        <p:blipFill rotWithShape="1">
          <a:blip r:embed="rId3">
            <a:alphaModFix/>
          </a:blip>
          <a:srcRect b="0" l="0" r="0" t="0"/>
          <a:stretch/>
        </p:blipFill>
        <p:spPr>
          <a:xfrm>
            <a:off x="6389718" y="1330035"/>
            <a:ext cx="5158114" cy="48213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53" name="Shape 253"/>
        <p:cNvGrpSpPr/>
        <p:nvPr/>
      </p:nvGrpSpPr>
      <p:grpSpPr>
        <a:xfrm>
          <a:off x="0" y="0"/>
          <a:ext cx="0" cy="0"/>
          <a:chOff x="0" y="0"/>
          <a:chExt cx="0" cy="0"/>
        </a:xfrm>
      </p:grpSpPr>
      <p:sp>
        <p:nvSpPr>
          <p:cNvPr id="254" name="Google Shape;254;p16"/>
          <p:cNvSpPr txBox="1"/>
          <p:nvPr>
            <p:ph idx="1" type="body"/>
          </p:nvPr>
        </p:nvSpPr>
        <p:spPr>
          <a:xfrm>
            <a:off x="355010" y="1562794"/>
            <a:ext cx="5651732" cy="400673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4. Find the total amount spent by customers in Mumbai.</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sum(totalamount) from orders where customerid in (select id from customer     where city = "mumbai");</a:t>
            </a:r>
            <a:endParaRPr/>
          </a:p>
        </p:txBody>
      </p:sp>
      <p:sp>
        <p:nvSpPr>
          <p:cNvPr id="255" name="Google Shape;255;p16"/>
          <p:cNvSpPr txBox="1"/>
          <p:nvPr>
            <p:ph type="title"/>
          </p:nvPr>
        </p:nvSpPr>
        <p:spPr>
          <a:xfrm>
            <a:off x="444268" y="253195"/>
            <a:ext cx="5191761"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SUBQUERY</a:t>
            </a:r>
            <a:endParaRPr/>
          </a:p>
        </p:txBody>
      </p:sp>
      <p:cxnSp>
        <p:nvCxnSpPr>
          <p:cNvPr id="256" name="Google Shape;256;p16"/>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57" name="Google Shape;257;p16"/>
          <p:cNvPicPr preferRelativeResize="0"/>
          <p:nvPr/>
        </p:nvPicPr>
        <p:blipFill rotWithShape="1">
          <a:blip r:embed="rId3">
            <a:alphaModFix/>
          </a:blip>
          <a:srcRect b="0" l="0" r="0" t="0"/>
          <a:stretch/>
        </p:blipFill>
        <p:spPr>
          <a:xfrm>
            <a:off x="6324396" y="1562794"/>
            <a:ext cx="5423336"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61" name="Shape 261"/>
        <p:cNvGrpSpPr/>
        <p:nvPr/>
      </p:nvGrpSpPr>
      <p:grpSpPr>
        <a:xfrm>
          <a:off x="0" y="0"/>
          <a:ext cx="0" cy="0"/>
          <a:chOff x="0" y="0"/>
          <a:chExt cx="0" cy="0"/>
        </a:xfrm>
      </p:grpSpPr>
      <p:sp>
        <p:nvSpPr>
          <p:cNvPr id="262" name="Google Shape;262;p17"/>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5.Find the supplier names who supply products worth more than 10000 rupees.</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 from supplier where id in (select supplierid     from product     where unitprice *select sum(quantity) from orderitem         where orderitem.productid = product.id) group by supplierid     having sum(unitprice)&gt;10000);</a:t>
            </a:r>
            <a:endParaRPr/>
          </a:p>
        </p:txBody>
      </p:sp>
      <p:sp>
        <p:nvSpPr>
          <p:cNvPr id="263" name="Google Shape;263;p17"/>
          <p:cNvSpPr txBox="1"/>
          <p:nvPr>
            <p:ph type="title"/>
          </p:nvPr>
        </p:nvSpPr>
        <p:spPr>
          <a:xfrm>
            <a:off x="444268" y="253195"/>
            <a:ext cx="5191761"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SUBQUERY</a:t>
            </a:r>
            <a:endParaRPr/>
          </a:p>
        </p:txBody>
      </p:sp>
      <p:cxnSp>
        <p:nvCxnSpPr>
          <p:cNvPr id="264" name="Google Shape;264;p17"/>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65" name="Google Shape;265;p17"/>
          <p:cNvPicPr preferRelativeResize="0"/>
          <p:nvPr/>
        </p:nvPicPr>
        <p:blipFill rotWithShape="1">
          <a:blip r:embed="rId3">
            <a:alphaModFix/>
          </a:blip>
          <a:srcRect b="0" l="0" r="0" t="0"/>
          <a:stretch/>
        </p:blipFill>
        <p:spPr>
          <a:xfrm>
            <a:off x="6273342" y="1150693"/>
            <a:ext cx="5622863" cy="51503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pic>
        <p:nvPicPr>
          <p:cNvPr descr="Escalators" id="270" name="Google Shape;270;p18"/>
          <p:cNvPicPr preferRelativeResize="0"/>
          <p:nvPr>
            <p:ph idx="2" type="pic"/>
          </p:nvPr>
        </p:nvPicPr>
        <p:blipFill rotWithShape="1">
          <a:blip r:embed="rId3">
            <a:alphaModFix amt="60000"/>
          </a:blip>
          <a:srcRect b="40721" l="0" r="33992" t="6729"/>
          <a:stretch/>
        </p:blipFill>
        <p:spPr>
          <a:xfrm>
            <a:off x="15605" y="0"/>
            <a:ext cx="12192001" cy="6858000"/>
          </a:xfrm>
          <a:prstGeom prst="rect">
            <a:avLst/>
          </a:prstGeom>
          <a:noFill/>
          <a:ln>
            <a:noFill/>
          </a:ln>
        </p:spPr>
      </p:pic>
      <p:sp>
        <p:nvSpPr>
          <p:cNvPr id="271" name="Google Shape;271;p18"/>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18"/>
          <p:cNvSpPr txBox="1"/>
          <p:nvPr>
            <p:ph type="title"/>
          </p:nvPr>
        </p:nvSpPr>
        <p:spPr>
          <a:xfrm>
            <a:off x="4149139" y="2018188"/>
            <a:ext cx="3924934" cy="91012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a:latin typeface="Calibri"/>
                <a:ea typeface="Calibri"/>
                <a:cs typeface="Calibri"/>
                <a:sym typeface="Calibri"/>
              </a:rPr>
              <a:t>JOINS</a:t>
            </a:r>
            <a:endParaRPr/>
          </a:p>
        </p:txBody>
      </p:sp>
      <p:sp>
        <p:nvSpPr>
          <p:cNvPr id="273" name="Google Shape;273;p18"/>
          <p:cNvSpPr/>
          <p:nvPr/>
        </p:nvSpPr>
        <p:spPr>
          <a:xfrm>
            <a:off x="2918168" y="1181123"/>
            <a:ext cx="459924" cy="45992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p18"/>
          <p:cNvSpPr/>
          <p:nvPr/>
        </p:nvSpPr>
        <p:spPr>
          <a:xfrm>
            <a:off x="8531920" y="5840880"/>
            <a:ext cx="284372" cy="28437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p18"/>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Autofit/>
          </a:bodyPr>
          <a:lstStyle/>
          <a:p>
            <a:pPr indent="-266700" lvl="0" marL="266700" rtl="0" algn="r">
              <a:lnSpc>
                <a:spcPct val="90000"/>
              </a:lnSpc>
              <a:spcBef>
                <a:spcPts val="0"/>
              </a:spcBef>
              <a:spcAft>
                <a:spcPts val="0"/>
              </a:spcAft>
              <a:buClr>
                <a:schemeClr val="accent4"/>
              </a:buClr>
              <a:buSzPts val="2400"/>
              <a:buNone/>
            </a:pPr>
            <a:r>
              <a:rPr lang="en-US"/>
              <a:t>Let’s dive 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79" name="Shape 279"/>
        <p:cNvGrpSpPr/>
        <p:nvPr/>
      </p:nvGrpSpPr>
      <p:grpSpPr>
        <a:xfrm>
          <a:off x="0" y="0"/>
          <a:ext cx="0" cy="0"/>
          <a:chOff x="0" y="0"/>
          <a:chExt cx="0" cy="0"/>
        </a:xfrm>
      </p:grpSpPr>
      <p:sp>
        <p:nvSpPr>
          <p:cNvPr id="280" name="Google Shape;280;p19"/>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1. Display all orders with customer details (first name, last name) and their respective order numbers.</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o.ordernumber, c.id, concat(c.firstname," ",c.lastname) as Name , o.totalamount, c.city from orders as o left join customer as c on c.id = o.customerid;</a:t>
            </a:r>
            <a:endParaRPr/>
          </a:p>
        </p:txBody>
      </p:sp>
      <p:sp>
        <p:nvSpPr>
          <p:cNvPr id="281" name="Google Shape;281;p19"/>
          <p:cNvSpPr txBox="1"/>
          <p:nvPr>
            <p:ph type="title"/>
          </p:nvPr>
        </p:nvSpPr>
        <p:spPr>
          <a:xfrm>
            <a:off x="444269" y="253195"/>
            <a:ext cx="2116052"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JOINS</a:t>
            </a:r>
            <a:endParaRPr/>
          </a:p>
        </p:txBody>
      </p:sp>
      <p:cxnSp>
        <p:nvCxnSpPr>
          <p:cNvPr id="282" name="Google Shape;282;p19"/>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83" name="Google Shape;283;p19"/>
          <p:cNvPicPr preferRelativeResize="0"/>
          <p:nvPr/>
        </p:nvPicPr>
        <p:blipFill rotWithShape="1">
          <a:blip r:embed="rId3">
            <a:alphaModFix/>
          </a:blip>
          <a:srcRect b="0" l="0" r="0" t="0"/>
          <a:stretch/>
        </p:blipFill>
        <p:spPr>
          <a:xfrm>
            <a:off x="6273342" y="1167318"/>
            <a:ext cx="5630482" cy="5050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37" name="Shape 137"/>
        <p:cNvGrpSpPr/>
        <p:nvPr/>
      </p:nvGrpSpPr>
      <p:grpSpPr>
        <a:xfrm>
          <a:off x="0" y="0"/>
          <a:ext cx="0" cy="0"/>
          <a:chOff x="0" y="0"/>
          <a:chExt cx="0" cy="0"/>
        </a:xfrm>
      </p:grpSpPr>
      <p:sp>
        <p:nvSpPr>
          <p:cNvPr id="138" name="Google Shape;138;p2"/>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Abstract</a:t>
            </a:r>
            <a:endParaRPr/>
          </a:p>
        </p:txBody>
      </p:sp>
      <p:sp>
        <p:nvSpPr>
          <p:cNvPr id="139" name="Google Shape;139;p2"/>
          <p:cNvSpPr txBox="1"/>
          <p:nvPr>
            <p:ph idx="1" type="body"/>
          </p:nvPr>
        </p:nvSpPr>
        <p:spPr>
          <a:xfrm>
            <a:off x="529005" y="1973180"/>
            <a:ext cx="5454699" cy="4079608"/>
          </a:xfrm>
          <a:prstGeom prst="rect">
            <a:avLst/>
          </a:prstGeom>
          <a:noFill/>
          <a:ln>
            <a:noFill/>
          </a:ln>
        </p:spPr>
        <p:txBody>
          <a:bodyPr anchorCtr="0" anchor="t" bIns="45700" lIns="91425" spcFirstLastPara="1" rIns="91425" wrap="square" tIns="45700">
            <a:noAutofit/>
          </a:bodyPr>
          <a:lstStyle/>
          <a:p>
            <a:pPr indent="0" lvl="0" marL="45720" rtl="0" algn="just">
              <a:lnSpc>
                <a:spcPct val="150000"/>
              </a:lnSpc>
              <a:spcBef>
                <a:spcPts val="0"/>
              </a:spcBef>
              <a:spcAft>
                <a:spcPts val="0"/>
              </a:spcAft>
              <a:buSzPts val="2000"/>
              <a:buNone/>
            </a:pPr>
            <a:r>
              <a:rPr b="0" i="0" lang="en-US">
                <a:solidFill>
                  <a:schemeClr val="dk2"/>
                </a:solidFill>
              </a:rPr>
              <a:t>In this presentation, we will explore how leveraging data from a supply chain database can optimize operations and drive efficiency in supply chain management. We'll delve into the structure of the database, analyze key tables and relationships, and demonstrate the power of SQL queries in extracting valuable insights for decision-making.</a:t>
            </a:r>
            <a:endParaRPr>
              <a:solidFill>
                <a:schemeClr val="dk2"/>
              </a:solidFill>
            </a:endParaRPr>
          </a:p>
        </p:txBody>
      </p:sp>
      <p:pic>
        <p:nvPicPr>
          <p:cNvPr id="140" name="Google Shape;140;p2"/>
          <p:cNvPicPr preferRelativeResize="0"/>
          <p:nvPr>
            <p:ph idx="2" type="pic"/>
          </p:nvPr>
        </p:nvPicPr>
        <p:blipFill rotWithShape="1">
          <a:blip r:embed="rId3">
            <a:alphaModFix/>
          </a:blip>
          <a:srcRect b="0" l="18806" r="18805" t="0"/>
          <a:stretch/>
        </p:blipFill>
        <p:spPr>
          <a:xfrm>
            <a:off x="5807241" y="613214"/>
            <a:ext cx="5855754" cy="563157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87" name="Shape 287"/>
        <p:cNvGrpSpPr/>
        <p:nvPr/>
      </p:nvGrpSpPr>
      <p:grpSpPr>
        <a:xfrm>
          <a:off x="0" y="0"/>
          <a:ext cx="0" cy="0"/>
          <a:chOff x="0" y="0"/>
          <a:chExt cx="0" cy="0"/>
        </a:xfrm>
      </p:grpSpPr>
      <p:sp>
        <p:nvSpPr>
          <p:cNvPr id="288" name="Google Shape;288;p20"/>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2. List all products along with their suppliers' company names ,cities and unit price of product.</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p.id, p.productname , s.companyname, s.city ,p.unitpricefrom product p join supplier s on p.supplierid =s.id;</a:t>
            </a:r>
            <a:endParaRPr/>
          </a:p>
        </p:txBody>
      </p:sp>
      <p:sp>
        <p:nvSpPr>
          <p:cNvPr id="289" name="Google Shape;289;p20"/>
          <p:cNvSpPr txBox="1"/>
          <p:nvPr>
            <p:ph type="title"/>
          </p:nvPr>
        </p:nvSpPr>
        <p:spPr>
          <a:xfrm>
            <a:off x="444269" y="253195"/>
            <a:ext cx="2116052"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JOINS</a:t>
            </a:r>
            <a:endParaRPr/>
          </a:p>
        </p:txBody>
      </p:sp>
      <p:cxnSp>
        <p:nvCxnSpPr>
          <p:cNvPr id="290" name="Google Shape;290;p20"/>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91" name="Google Shape;291;p20"/>
          <p:cNvPicPr preferRelativeResize="0"/>
          <p:nvPr/>
        </p:nvPicPr>
        <p:blipFill rotWithShape="1">
          <a:blip r:embed="rId3">
            <a:alphaModFix/>
          </a:blip>
          <a:srcRect b="0" l="0" r="0" t="0"/>
          <a:stretch/>
        </p:blipFill>
        <p:spPr>
          <a:xfrm>
            <a:off x="6273341" y="1217375"/>
            <a:ext cx="5613851" cy="50836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95" name="Shape 295"/>
        <p:cNvGrpSpPr/>
        <p:nvPr/>
      </p:nvGrpSpPr>
      <p:grpSpPr>
        <a:xfrm>
          <a:off x="0" y="0"/>
          <a:ext cx="0" cy="0"/>
          <a:chOff x="0" y="0"/>
          <a:chExt cx="0" cy="0"/>
        </a:xfrm>
      </p:grpSpPr>
      <p:sp>
        <p:nvSpPr>
          <p:cNvPr id="296" name="Google Shape;296;p21"/>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3. List all the orders along with the total quantity of each product ordered.</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o.* ,oi.productid, sum(oi.quantity) from orders o right join orderitem oi on o.id = oi.orderid group by  o.id,oi.productid ;</a:t>
            </a:r>
            <a:endParaRPr/>
          </a:p>
        </p:txBody>
      </p:sp>
      <p:sp>
        <p:nvSpPr>
          <p:cNvPr id="297" name="Google Shape;297;p21"/>
          <p:cNvSpPr txBox="1"/>
          <p:nvPr>
            <p:ph type="title"/>
          </p:nvPr>
        </p:nvSpPr>
        <p:spPr>
          <a:xfrm>
            <a:off x="444269" y="253195"/>
            <a:ext cx="2116052"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JOINS</a:t>
            </a:r>
            <a:endParaRPr/>
          </a:p>
        </p:txBody>
      </p:sp>
      <p:cxnSp>
        <p:nvCxnSpPr>
          <p:cNvPr id="298" name="Google Shape;298;p21"/>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299" name="Google Shape;299;p21"/>
          <p:cNvPicPr preferRelativeResize="0"/>
          <p:nvPr/>
        </p:nvPicPr>
        <p:blipFill rotWithShape="1">
          <a:blip r:embed="rId3">
            <a:alphaModFix/>
          </a:blip>
          <a:srcRect b="0" l="0" r="0" t="0"/>
          <a:stretch/>
        </p:blipFill>
        <p:spPr>
          <a:xfrm>
            <a:off x="6273342" y="1200569"/>
            <a:ext cx="5658155" cy="4984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03" name="Shape 303"/>
        <p:cNvGrpSpPr/>
        <p:nvPr/>
      </p:nvGrpSpPr>
      <p:grpSpPr>
        <a:xfrm>
          <a:off x="0" y="0"/>
          <a:ext cx="0" cy="0"/>
          <a:chOff x="0" y="0"/>
          <a:chExt cx="0" cy="0"/>
        </a:xfrm>
      </p:grpSpPr>
      <p:sp>
        <p:nvSpPr>
          <p:cNvPr id="304" name="Google Shape;304;p22"/>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4. Display orders along with customer names and their cities where the order total amount is greater than 500.</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o.ordernumber, concat(c.firstname," ",c.lastname) , c.city, o.totalamount from orders o join customer c on c.id = o.customerid where totalamount &gt; 500 ;</a:t>
            </a:r>
            <a:endParaRPr/>
          </a:p>
        </p:txBody>
      </p:sp>
      <p:sp>
        <p:nvSpPr>
          <p:cNvPr id="305" name="Google Shape;305;p22"/>
          <p:cNvSpPr txBox="1"/>
          <p:nvPr>
            <p:ph type="title"/>
          </p:nvPr>
        </p:nvSpPr>
        <p:spPr>
          <a:xfrm>
            <a:off x="444269" y="253195"/>
            <a:ext cx="2116052"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JOINS</a:t>
            </a:r>
            <a:endParaRPr/>
          </a:p>
        </p:txBody>
      </p:sp>
      <p:cxnSp>
        <p:nvCxnSpPr>
          <p:cNvPr id="306" name="Google Shape;306;p22"/>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307" name="Google Shape;307;p22"/>
          <p:cNvPicPr preferRelativeResize="0"/>
          <p:nvPr/>
        </p:nvPicPr>
        <p:blipFill rotWithShape="1">
          <a:blip r:embed="rId3">
            <a:alphaModFix/>
          </a:blip>
          <a:srcRect b="0" l="0" r="0" t="0"/>
          <a:stretch/>
        </p:blipFill>
        <p:spPr>
          <a:xfrm>
            <a:off x="6273342" y="1253612"/>
            <a:ext cx="5692989" cy="48780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11" name="Shape 311"/>
        <p:cNvGrpSpPr/>
        <p:nvPr/>
      </p:nvGrpSpPr>
      <p:grpSpPr>
        <a:xfrm>
          <a:off x="0" y="0"/>
          <a:ext cx="0" cy="0"/>
          <a:chOff x="0" y="0"/>
          <a:chExt cx="0" cy="0"/>
        </a:xfrm>
      </p:grpSpPr>
      <p:sp>
        <p:nvSpPr>
          <p:cNvPr id="312" name="Google Shape;312;p23"/>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5. List all customers along with the total number of orders they've placed.</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c.id,concat(c.firstname," ",c.lastname) as Name ,count(o.id) as no_of_ordersfrom customer c left join orders o on o.customerid = c.id group by c.id,concat(c.firstname," ",c.lastname);</a:t>
            </a:r>
            <a:endParaRPr/>
          </a:p>
        </p:txBody>
      </p:sp>
      <p:sp>
        <p:nvSpPr>
          <p:cNvPr id="313" name="Google Shape;313;p23"/>
          <p:cNvSpPr txBox="1"/>
          <p:nvPr>
            <p:ph type="title"/>
          </p:nvPr>
        </p:nvSpPr>
        <p:spPr>
          <a:xfrm>
            <a:off x="444269" y="253195"/>
            <a:ext cx="2116052"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JOINS</a:t>
            </a:r>
            <a:endParaRPr/>
          </a:p>
        </p:txBody>
      </p:sp>
      <p:cxnSp>
        <p:nvCxnSpPr>
          <p:cNvPr id="314" name="Google Shape;314;p23"/>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315" name="Google Shape;315;p23"/>
          <p:cNvPicPr preferRelativeResize="0"/>
          <p:nvPr/>
        </p:nvPicPr>
        <p:blipFill rotWithShape="1">
          <a:blip r:embed="rId3">
            <a:alphaModFix/>
          </a:blip>
          <a:srcRect b="0" l="0" r="0" t="0"/>
          <a:stretch/>
        </p:blipFill>
        <p:spPr>
          <a:xfrm>
            <a:off x="6382565" y="1285703"/>
            <a:ext cx="5524387" cy="48324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pic>
        <p:nvPicPr>
          <p:cNvPr descr="Escalators" id="320" name="Google Shape;320;p24"/>
          <p:cNvPicPr preferRelativeResize="0"/>
          <p:nvPr>
            <p:ph idx="2" type="pic"/>
          </p:nvPr>
        </p:nvPicPr>
        <p:blipFill rotWithShape="1">
          <a:blip r:embed="rId3">
            <a:alphaModFix amt="60000"/>
          </a:blip>
          <a:srcRect b="40721" l="0" r="33992" t="6729"/>
          <a:stretch/>
        </p:blipFill>
        <p:spPr>
          <a:xfrm>
            <a:off x="15605" y="0"/>
            <a:ext cx="12192001" cy="6858000"/>
          </a:xfrm>
          <a:prstGeom prst="rect">
            <a:avLst/>
          </a:prstGeom>
          <a:noFill/>
          <a:ln>
            <a:noFill/>
          </a:ln>
        </p:spPr>
      </p:pic>
      <p:sp>
        <p:nvSpPr>
          <p:cNvPr id="321" name="Google Shape;321;p24"/>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24"/>
          <p:cNvSpPr txBox="1"/>
          <p:nvPr>
            <p:ph type="title"/>
          </p:nvPr>
        </p:nvSpPr>
        <p:spPr>
          <a:xfrm>
            <a:off x="4149139" y="2018188"/>
            <a:ext cx="3992538" cy="14108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alibri"/>
              <a:buNone/>
            </a:pPr>
            <a:r>
              <a:rPr lang="en-US">
                <a:latin typeface="Calibri"/>
                <a:ea typeface="Calibri"/>
                <a:cs typeface="Calibri"/>
                <a:sym typeface="Calibri"/>
              </a:rPr>
              <a:t>MULTIPLE JOINS</a:t>
            </a:r>
            <a:endParaRPr/>
          </a:p>
        </p:txBody>
      </p:sp>
      <p:sp>
        <p:nvSpPr>
          <p:cNvPr id="323" name="Google Shape;323;p24"/>
          <p:cNvSpPr/>
          <p:nvPr/>
        </p:nvSpPr>
        <p:spPr>
          <a:xfrm>
            <a:off x="2918168" y="1181123"/>
            <a:ext cx="459924" cy="45992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p24"/>
          <p:cNvSpPr/>
          <p:nvPr/>
        </p:nvSpPr>
        <p:spPr>
          <a:xfrm>
            <a:off x="8531920" y="5840880"/>
            <a:ext cx="284372" cy="28437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5" name="Google Shape;325;p24"/>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Autofit/>
          </a:bodyPr>
          <a:lstStyle/>
          <a:p>
            <a:pPr indent="-266700" lvl="0" marL="266700" rtl="0" algn="r">
              <a:lnSpc>
                <a:spcPct val="90000"/>
              </a:lnSpc>
              <a:spcBef>
                <a:spcPts val="0"/>
              </a:spcBef>
              <a:spcAft>
                <a:spcPts val="0"/>
              </a:spcAft>
              <a:buClr>
                <a:schemeClr val="accent4"/>
              </a:buClr>
              <a:buSzPts val="2400"/>
              <a:buNone/>
            </a:pPr>
            <a:r>
              <a:rPr lang="en-US"/>
              <a:t>Let’s dive 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29" name="Shape 329"/>
        <p:cNvGrpSpPr/>
        <p:nvPr/>
      </p:nvGrpSpPr>
      <p:grpSpPr>
        <a:xfrm>
          <a:off x="0" y="0"/>
          <a:ext cx="0" cy="0"/>
          <a:chOff x="0" y="0"/>
          <a:chExt cx="0" cy="0"/>
        </a:xfrm>
      </p:grpSpPr>
      <p:sp>
        <p:nvSpPr>
          <p:cNvPr id="330" name="Google Shape;330;p25"/>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1. List all the order items along with the product name ,order date with unit price</a:t>
            </a:r>
            <a:endParaRPr/>
          </a:p>
          <a:p>
            <a:pPr indent="-304800" lvl="0" marL="45720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oi.orderid,oi.productid, p.productname, o.orderdate , p.unitpricefrom orderitem oijoin product p on oi.productid = p.id join orders o on oi.orderid = o.idorder by orderid;</a:t>
            </a:r>
            <a:endParaRPr/>
          </a:p>
        </p:txBody>
      </p:sp>
      <p:sp>
        <p:nvSpPr>
          <p:cNvPr id="331" name="Google Shape;331;p25"/>
          <p:cNvSpPr txBox="1"/>
          <p:nvPr>
            <p:ph type="title"/>
          </p:nvPr>
        </p:nvSpPr>
        <p:spPr>
          <a:xfrm>
            <a:off x="444268" y="253195"/>
            <a:ext cx="4945415"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MULTIPLE JOINS</a:t>
            </a:r>
            <a:endParaRPr/>
          </a:p>
        </p:txBody>
      </p:sp>
      <p:cxnSp>
        <p:nvCxnSpPr>
          <p:cNvPr id="332" name="Google Shape;332;p25"/>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333" name="Google Shape;333;p25"/>
          <p:cNvPicPr preferRelativeResize="0"/>
          <p:nvPr/>
        </p:nvPicPr>
        <p:blipFill rotWithShape="1">
          <a:blip r:embed="rId3">
            <a:alphaModFix/>
          </a:blip>
          <a:srcRect b="0" l="0" r="0" t="0"/>
          <a:stretch/>
        </p:blipFill>
        <p:spPr>
          <a:xfrm>
            <a:off x="6209342" y="1169376"/>
            <a:ext cx="5748196" cy="52168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37" name="Shape 337"/>
        <p:cNvGrpSpPr/>
        <p:nvPr/>
      </p:nvGrpSpPr>
      <p:grpSpPr>
        <a:xfrm>
          <a:off x="0" y="0"/>
          <a:ext cx="0" cy="0"/>
          <a:chOff x="0" y="0"/>
          <a:chExt cx="0" cy="0"/>
        </a:xfrm>
      </p:grpSpPr>
      <p:sp>
        <p:nvSpPr>
          <p:cNvPr id="338" name="Google Shape;338;p26"/>
          <p:cNvSpPr txBox="1"/>
          <p:nvPr>
            <p:ph idx="1" type="body"/>
          </p:nvPr>
        </p:nvSpPr>
        <p:spPr>
          <a:xfrm>
            <a:off x="444268" y="1396537"/>
            <a:ext cx="5507643" cy="4522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2. List all the suppliers who supply products worth more than 5000 rupees.</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s.companyname , SUM(p.unitprice * oi.quantity) as amountfrom supplier sjoin product p ON s.id = p.supplierid join orderitem oi ON p.id = oi.productid group by s.companyname having amount &gt; 5000;</a:t>
            </a:r>
            <a:endParaRPr/>
          </a:p>
        </p:txBody>
      </p:sp>
      <p:sp>
        <p:nvSpPr>
          <p:cNvPr id="339" name="Google Shape;339;p26"/>
          <p:cNvSpPr txBox="1"/>
          <p:nvPr>
            <p:ph type="title"/>
          </p:nvPr>
        </p:nvSpPr>
        <p:spPr>
          <a:xfrm>
            <a:off x="444268" y="253195"/>
            <a:ext cx="4945415"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MULTIPLE JOINS</a:t>
            </a:r>
            <a:endParaRPr/>
          </a:p>
        </p:txBody>
      </p:sp>
      <p:cxnSp>
        <p:nvCxnSpPr>
          <p:cNvPr id="340" name="Google Shape;340;p26"/>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341" name="Google Shape;341;p26"/>
          <p:cNvPicPr preferRelativeResize="0"/>
          <p:nvPr/>
        </p:nvPicPr>
        <p:blipFill rotWithShape="1">
          <a:blip r:embed="rId3">
            <a:alphaModFix/>
          </a:blip>
          <a:srcRect b="0" l="0" r="0" t="0"/>
          <a:stretch/>
        </p:blipFill>
        <p:spPr>
          <a:xfrm>
            <a:off x="6316372" y="1195752"/>
            <a:ext cx="5431360" cy="49236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345" name="Shape 345"/>
        <p:cNvGrpSpPr/>
        <p:nvPr/>
      </p:nvGrpSpPr>
      <p:grpSpPr>
        <a:xfrm>
          <a:off x="0" y="0"/>
          <a:ext cx="0" cy="0"/>
          <a:chOff x="0" y="0"/>
          <a:chExt cx="0" cy="0"/>
        </a:xfrm>
      </p:grpSpPr>
      <p:sp>
        <p:nvSpPr>
          <p:cNvPr id="346" name="Google Shape;346;p27"/>
          <p:cNvSpPr txBox="1"/>
          <p:nvPr>
            <p:ph idx="1" type="body"/>
          </p:nvPr>
        </p:nvSpPr>
        <p:spPr>
          <a:xfrm>
            <a:off x="444268" y="1396537"/>
            <a:ext cx="5552081" cy="478445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400"/>
              <a:buNone/>
            </a:pPr>
            <a:r>
              <a:rPr lang="en-US" sz="2400"/>
              <a:t>3.Find the names and contact information of all customers who have ordered products worth more than 1000 rupees in total.</a:t>
            </a:r>
            <a:endParaRPr/>
          </a:p>
          <a:p>
            <a:pPr indent="0" lvl="0" marL="0" rtl="0" algn="just">
              <a:lnSpc>
                <a:spcPct val="90000"/>
              </a:lnSpc>
              <a:spcBef>
                <a:spcPts val="1000"/>
              </a:spcBef>
              <a:spcAft>
                <a:spcPts val="0"/>
              </a:spcAft>
              <a:buSzPts val="2400"/>
              <a:buNone/>
            </a:pPr>
            <a:r>
              <a:t/>
            </a:r>
            <a:endParaRPr sz="2400"/>
          </a:p>
          <a:p>
            <a:pPr indent="0" lvl="0" marL="0" rtl="0" algn="just">
              <a:lnSpc>
                <a:spcPct val="90000"/>
              </a:lnSpc>
              <a:spcBef>
                <a:spcPts val="1000"/>
              </a:spcBef>
              <a:spcAft>
                <a:spcPts val="0"/>
              </a:spcAft>
              <a:buSzPts val="2400"/>
              <a:buNone/>
            </a:pPr>
            <a:r>
              <a:rPr lang="en-US" sz="2400"/>
              <a:t>Syntax:</a:t>
            </a:r>
            <a:endParaRPr/>
          </a:p>
          <a:p>
            <a:pPr indent="0" lvl="0" marL="0" rtl="0" algn="just">
              <a:lnSpc>
                <a:spcPct val="90000"/>
              </a:lnSpc>
              <a:spcBef>
                <a:spcPts val="1000"/>
              </a:spcBef>
              <a:spcAft>
                <a:spcPts val="0"/>
              </a:spcAft>
              <a:buSzPts val="2400"/>
              <a:buNone/>
            </a:pPr>
            <a:r>
              <a:rPr lang="en-US" sz="2400"/>
              <a:t>select concat(c.firstname," ",c.lastname) as Name, c.phone ,p.unitprice * oi.quantityfrom customer c join orders o on o.customerid = c.idjoin orderitem oi on oi.orderid = o.idjoin product p on oi.productid= p.idwhere p.unitprice * oi.quantity &gt; 1000;</a:t>
            </a:r>
            <a:endParaRPr/>
          </a:p>
        </p:txBody>
      </p:sp>
      <p:sp>
        <p:nvSpPr>
          <p:cNvPr id="347" name="Google Shape;347;p27"/>
          <p:cNvSpPr txBox="1"/>
          <p:nvPr>
            <p:ph type="title"/>
          </p:nvPr>
        </p:nvSpPr>
        <p:spPr>
          <a:xfrm>
            <a:off x="444268" y="253195"/>
            <a:ext cx="4945415"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MULTIPLE JOINS</a:t>
            </a:r>
            <a:endParaRPr/>
          </a:p>
        </p:txBody>
      </p:sp>
      <p:cxnSp>
        <p:nvCxnSpPr>
          <p:cNvPr id="348" name="Google Shape;348;p27"/>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pic>
        <p:nvPicPr>
          <p:cNvPr id="349" name="Google Shape;349;p27"/>
          <p:cNvPicPr preferRelativeResize="0"/>
          <p:nvPr/>
        </p:nvPicPr>
        <p:blipFill rotWithShape="1">
          <a:blip r:embed="rId3">
            <a:alphaModFix/>
          </a:blip>
          <a:srcRect b="0" l="0" r="0" t="0"/>
          <a:stretch/>
        </p:blipFill>
        <p:spPr>
          <a:xfrm>
            <a:off x="6228904" y="1116177"/>
            <a:ext cx="5601049" cy="51528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3" name="Shape 353"/>
        <p:cNvGrpSpPr/>
        <p:nvPr/>
      </p:nvGrpSpPr>
      <p:grpSpPr>
        <a:xfrm>
          <a:off x="0" y="0"/>
          <a:ext cx="0" cy="0"/>
          <a:chOff x="0" y="0"/>
          <a:chExt cx="0" cy="0"/>
        </a:xfrm>
      </p:grpSpPr>
      <p:pic>
        <p:nvPicPr>
          <p:cNvPr descr="Reflection of city at dusk on mirrored building" id="354" name="Google Shape;354;p28"/>
          <p:cNvPicPr preferRelativeResize="0"/>
          <p:nvPr>
            <p:ph idx="2" type="pic"/>
          </p:nvPr>
        </p:nvPicPr>
        <p:blipFill rotWithShape="1">
          <a:blip r:embed="rId3">
            <a:alphaModFix amt="80000"/>
          </a:blip>
          <a:srcRect b="6692" l="0" r="0" t="6692"/>
          <a:stretch/>
        </p:blipFill>
        <p:spPr>
          <a:xfrm>
            <a:off x="-5606" y="0"/>
            <a:ext cx="12192000" cy="6858000"/>
          </a:xfrm>
          <a:prstGeom prst="rect">
            <a:avLst/>
          </a:prstGeom>
          <a:noFill/>
          <a:ln>
            <a:noFill/>
          </a:ln>
        </p:spPr>
      </p:pic>
      <p:sp>
        <p:nvSpPr>
          <p:cNvPr id="355" name="Google Shape;355;p28"/>
          <p:cNvSpPr/>
          <p:nvPr/>
        </p:nvSpPr>
        <p:spPr>
          <a:xfrm>
            <a:off x="3347193" y="685800"/>
            <a:ext cx="5486400" cy="5486400"/>
          </a:xfrm>
          <a:prstGeom prst="ellipse">
            <a:avLst/>
          </a:prstGeom>
          <a:solidFill>
            <a:schemeClr val="accent5">
              <a:alpha val="40000"/>
            </a:schemeClr>
          </a:solidFill>
          <a:ln cap="flat" cmpd="sng" w="603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6" name="Google Shape;356;p28"/>
          <p:cNvSpPr txBox="1"/>
          <p:nvPr>
            <p:ph type="title"/>
          </p:nvPr>
        </p:nvSpPr>
        <p:spPr>
          <a:xfrm>
            <a:off x="3817620" y="1262625"/>
            <a:ext cx="4572000" cy="237419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8800"/>
              <a:buFont typeface="Algerian"/>
              <a:buNone/>
            </a:pPr>
            <a:r>
              <a:rPr lang="en-US" sz="8800">
                <a:latin typeface="Algerian"/>
                <a:ea typeface="Algerian"/>
                <a:cs typeface="Algerian"/>
                <a:sym typeface="Algerian"/>
              </a:rPr>
              <a:t>Thank you</a:t>
            </a:r>
            <a:endParaRPr/>
          </a:p>
        </p:txBody>
      </p:sp>
      <p:sp>
        <p:nvSpPr>
          <p:cNvPr id="357" name="Google Shape;357;p28"/>
          <p:cNvSpPr/>
          <p:nvPr/>
        </p:nvSpPr>
        <p:spPr>
          <a:xfrm>
            <a:off x="8138160" y="5669280"/>
            <a:ext cx="502920" cy="5029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8" name="Google Shape;358;p28"/>
          <p:cNvSpPr/>
          <p:nvPr/>
        </p:nvSpPr>
        <p:spPr>
          <a:xfrm>
            <a:off x="2915463" y="1295169"/>
            <a:ext cx="692878" cy="69287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9" name="Google Shape;359;p28"/>
          <p:cNvSpPr/>
          <p:nvPr/>
        </p:nvSpPr>
        <p:spPr>
          <a:xfrm>
            <a:off x="3398520" y="904895"/>
            <a:ext cx="251460" cy="2514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0" name="Google Shape;360;p28"/>
          <p:cNvSpPr txBox="1"/>
          <p:nvPr>
            <p:ph idx="1" type="body"/>
          </p:nvPr>
        </p:nvSpPr>
        <p:spPr>
          <a:xfrm>
            <a:off x="3924272" y="3846715"/>
            <a:ext cx="4332241" cy="1346661"/>
          </a:xfrm>
          <a:prstGeom prst="rect">
            <a:avLst/>
          </a:prstGeom>
          <a:noFill/>
          <a:ln>
            <a:noFill/>
          </a:ln>
        </p:spPr>
        <p:txBody>
          <a:bodyPr anchorCtr="0" anchor="b" bIns="45700" lIns="91425" spcFirstLastPara="1" rIns="91425" wrap="square" tIns="45700">
            <a:noAutofit/>
          </a:bodyPr>
          <a:lstStyle/>
          <a:p>
            <a:pPr indent="-266700" lvl="0" marL="266700" rtl="0" algn="ctr">
              <a:lnSpc>
                <a:spcPct val="90000"/>
              </a:lnSpc>
              <a:spcBef>
                <a:spcPts val="0"/>
              </a:spcBef>
              <a:spcAft>
                <a:spcPts val="0"/>
              </a:spcAft>
              <a:buClr>
                <a:schemeClr val="accent4"/>
              </a:buClr>
              <a:buSzPts val="2400"/>
              <a:buNone/>
            </a:pPr>
            <a:r>
              <a:rPr lang="en-US" sz="2400">
                <a:latin typeface="Algerian"/>
                <a:ea typeface="Algerian"/>
                <a:cs typeface="Algerian"/>
                <a:sym typeface="Algerian"/>
              </a:rPr>
              <a:t>Nikhil Gulvi</a:t>
            </a:r>
            <a:endParaRPr/>
          </a:p>
          <a:p>
            <a:pPr indent="-266700" lvl="0" marL="266700" rtl="0" algn="ctr">
              <a:lnSpc>
                <a:spcPct val="90000"/>
              </a:lnSpc>
              <a:spcBef>
                <a:spcPts val="1000"/>
              </a:spcBef>
              <a:spcAft>
                <a:spcPts val="0"/>
              </a:spcAft>
              <a:buClr>
                <a:schemeClr val="accent4"/>
              </a:buClr>
              <a:buSzPts val="2400"/>
              <a:buNone/>
            </a:pPr>
            <a:r>
              <a:rPr lang="en-US" sz="2400">
                <a:latin typeface="Algerian"/>
                <a:ea typeface="Algerian"/>
                <a:cs typeface="Algerian"/>
                <a:sym typeface="Algerian"/>
              </a:rPr>
              <a:t>IT Vedant</a:t>
            </a:r>
            <a:endParaRPr sz="2400">
              <a:latin typeface="Algerian"/>
              <a:ea typeface="Algerian"/>
              <a:cs typeface="Algerian"/>
              <a:sym typeface="Algerian"/>
            </a:endParaRPr>
          </a:p>
          <a:p>
            <a:pPr indent="-266700" lvl="0" marL="266700" rtl="0" algn="ctr">
              <a:lnSpc>
                <a:spcPct val="90000"/>
              </a:lnSpc>
              <a:spcBef>
                <a:spcPts val="1000"/>
              </a:spcBef>
              <a:spcAft>
                <a:spcPts val="0"/>
              </a:spcAft>
              <a:buClr>
                <a:schemeClr val="accent4"/>
              </a:buClr>
              <a:buSzPts val="2400"/>
              <a:buNone/>
            </a:pPr>
            <a:r>
              <a:rPr lang="en-US" sz="2400">
                <a:latin typeface="Algerian"/>
                <a:ea typeface="Algerian"/>
                <a:cs typeface="Algerian"/>
                <a:sym typeface="Algerian"/>
              </a:rPr>
              <a:t>Nov23- T313/DS/PS/11-1pm</a:t>
            </a:r>
            <a:endParaRPr sz="2400">
              <a:latin typeface="Algerian"/>
              <a:ea typeface="Algerian"/>
              <a:cs typeface="Algerian"/>
              <a:sym typeface="Algerian"/>
            </a:endParaRPr>
          </a:p>
        </p:txBody>
      </p:sp>
      <p:cxnSp>
        <p:nvCxnSpPr>
          <p:cNvPr id="361" name="Google Shape;361;p28"/>
          <p:cNvCxnSpPr/>
          <p:nvPr/>
        </p:nvCxnSpPr>
        <p:spPr>
          <a:xfrm>
            <a:off x="3600450" y="3636819"/>
            <a:ext cx="49911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
          <p:cNvPicPr preferRelativeResize="0"/>
          <p:nvPr>
            <p:ph idx="1" type="body"/>
          </p:nvPr>
        </p:nvPicPr>
        <p:blipFill rotWithShape="1">
          <a:blip r:embed="rId3">
            <a:alphaModFix/>
          </a:blip>
          <a:srcRect b="0" l="0" r="0" t="0"/>
          <a:stretch/>
        </p:blipFill>
        <p:spPr>
          <a:xfrm>
            <a:off x="838200" y="1053865"/>
            <a:ext cx="10515600" cy="5317381"/>
          </a:xfrm>
          <a:prstGeom prst="rect">
            <a:avLst/>
          </a:prstGeom>
          <a:noFill/>
          <a:ln>
            <a:noFill/>
          </a:ln>
        </p:spPr>
      </p:pic>
      <p:sp>
        <p:nvSpPr>
          <p:cNvPr id="146" name="Google Shape;146;p3"/>
          <p:cNvSpPr txBox="1"/>
          <p:nvPr>
            <p:ph type="title"/>
          </p:nvPr>
        </p:nvSpPr>
        <p:spPr>
          <a:xfrm>
            <a:off x="838200" y="136696"/>
            <a:ext cx="10515600" cy="7001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rbel"/>
              <a:buNone/>
            </a:pPr>
            <a:r>
              <a:rPr lang="en-US"/>
              <a:t>ER-DIAGRAM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0" name="Shape 150"/>
        <p:cNvGrpSpPr/>
        <p:nvPr/>
      </p:nvGrpSpPr>
      <p:grpSpPr>
        <a:xfrm>
          <a:off x="0" y="0"/>
          <a:ext cx="0" cy="0"/>
          <a:chOff x="0" y="0"/>
          <a:chExt cx="0" cy="0"/>
        </a:xfrm>
      </p:grpSpPr>
      <p:sp>
        <p:nvSpPr>
          <p:cNvPr id="151" name="Google Shape;151;p4"/>
          <p:cNvSpPr txBox="1"/>
          <p:nvPr>
            <p:ph idx="1" type="body"/>
          </p:nvPr>
        </p:nvSpPr>
        <p:spPr>
          <a:xfrm>
            <a:off x="660400" y="1229653"/>
            <a:ext cx="5191760" cy="4544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t>Customer table:</a:t>
            </a:r>
            <a:endParaRPr/>
          </a:p>
          <a:p>
            <a:pPr indent="0" lvl="0" marL="0" rtl="0" algn="l">
              <a:lnSpc>
                <a:spcPct val="90000"/>
              </a:lnSpc>
              <a:spcBef>
                <a:spcPts val="1000"/>
              </a:spcBef>
              <a:spcAft>
                <a:spcPts val="0"/>
              </a:spcAft>
              <a:buSzPts val="2400"/>
              <a:buNone/>
            </a:pPr>
            <a:r>
              <a:rPr lang="en-US" sz="2400"/>
              <a:t>	This table stores information about customers, including their unique identifier (id), first name, last name, city, country, and phone number.</a:t>
            </a:r>
            <a:endParaRPr/>
          </a:p>
          <a:p>
            <a:pPr indent="0" lvl="0" marL="0" rtl="0" algn="l">
              <a:lnSpc>
                <a:spcPct val="90000"/>
              </a:lnSpc>
              <a:spcBef>
                <a:spcPts val="1000"/>
              </a:spcBef>
              <a:spcAft>
                <a:spcPts val="0"/>
              </a:spcAft>
              <a:buSzPts val="2400"/>
              <a:buNone/>
            </a:pPr>
            <a:r>
              <a:t/>
            </a:r>
            <a:endParaRPr sz="2400"/>
          </a:p>
          <a:p>
            <a:pPr indent="0" lvl="0" marL="0" rtl="0" algn="l">
              <a:lnSpc>
                <a:spcPct val="90000"/>
              </a:lnSpc>
              <a:spcBef>
                <a:spcPts val="1000"/>
              </a:spcBef>
              <a:spcAft>
                <a:spcPts val="0"/>
              </a:spcAft>
              <a:buSzPts val="2400"/>
              <a:buNone/>
            </a:pPr>
            <a:r>
              <a:rPr lang="en-US" sz="2400"/>
              <a:t>Syntax: DESC customer:</a:t>
            </a:r>
            <a:endParaRPr/>
          </a:p>
        </p:txBody>
      </p:sp>
      <p:sp>
        <p:nvSpPr>
          <p:cNvPr id="152" name="Google Shape;152;p4"/>
          <p:cNvSpPr txBox="1"/>
          <p:nvPr>
            <p:ph type="title"/>
          </p:nvPr>
        </p:nvSpPr>
        <p:spPr>
          <a:xfrm>
            <a:off x="444268" y="253195"/>
            <a:ext cx="7718829"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STRUCTURE OF TABLE</a:t>
            </a:r>
            <a:endParaRPr/>
          </a:p>
        </p:txBody>
      </p:sp>
      <p:pic>
        <p:nvPicPr>
          <p:cNvPr id="153" name="Google Shape;153;p4"/>
          <p:cNvPicPr preferRelativeResize="0"/>
          <p:nvPr/>
        </p:nvPicPr>
        <p:blipFill rotWithShape="1">
          <a:blip r:embed="rId3">
            <a:alphaModFix/>
          </a:blip>
          <a:srcRect b="0" l="0" r="0" t="0"/>
          <a:stretch/>
        </p:blipFill>
        <p:spPr>
          <a:xfrm>
            <a:off x="7038075" y="888023"/>
            <a:ext cx="4709657" cy="5319346"/>
          </a:xfrm>
          <a:prstGeom prst="rect">
            <a:avLst/>
          </a:prstGeom>
          <a:noFill/>
          <a:ln>
            <a:noFill/>
          </a:ln>
        </p:spPr>
      </p:pic>
      <p:cxnSp>
        <p:nvCxnSpPr>
          <p:cNvPr id="154" name="Google Shape;154;p4"/>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58" name="Shape 158"/>
        <p:cNvGrpSpPr/>
        <p:nvPr/>
      </p:nvGrpSpPr>
      <p:grpSpPr>
        <a:xfrm>
          <a:off x="0" y="0"/>
          <a:ext cx="0" cy="0"/>
          <a:chOff x="0" y="0"/>
          <a:chExt cx="0" cy="0"/>
        </a:xfrm>
      </p:grpSpPr>
      <p:sp>
        <p:nvSpPr>
          <p:cNvPr id="159" name="Google Shape;159;p5"/>
          <p:cNvSpPr txBox="1"/>
          <p:nvPr>
            <p:ph idx="1" type="body"/>
          </p:nvPr>
        </p:nvSpPr>
        <p:spPr>
          <a:xfrm>
            <a:off x="660400" y="1229653"/>
            <a:ext cx="5191760" cy="4544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t>Product table:</a:t>
            </a:r>
            <a:endParaRPr/>
          </a:p>
          <a:p>
            <a:pPr indent="0" lvl="0" marL="0" rtl="0" algn="l">
              <a:lnSpc>
                <a:spcPct val="90000"/>
              </a:lnSpc>
              <a:spcBef>
                <a:spcPts val="1000"/>
              </a:spcBef>
              <a:spcAft>
                <a:spcPts val="0"/>
              </a:spcAft>
              <a:buSzPts val="2400"/>
              <a:buNone/>
            </a:pPr>
            <a:r>
              <a:rPr lang="en-US" sz="2400"/>
              <a:t>	This table stores information about products available in the supply chain. It includes a product ID, name, supplier ID (linked to the Supplier table), unit price, and a flag indicating whether the product is discontinued.</a:t>
            </a:r>
            <a:endParaRPr/>
          </a:p>
          <a:p>
            <a:pPr indent="0" lvl="0" marL="0" rtl="0" algn="l">
              <a:lnSpc>
                <a:spcPct val="90000"/>
              </a:lnSpc>
              <a:spcBef>
                <a:spcPts val="1000"/>
              </a:spcBef>
              <a:spcAft>
                <a:spcPts val="0"/>
              </a:spcAft>
              <a:buSzPts val="2400"/>
              <a:buNone/>
            </a:pPr>
            <a:r>
              <a:t/>
            </a:r>
            <a:endParaRPr sz="2400"/>
          </a:p>
          <a:p>
            <a:pPr indent="0" lvl="0" marL="0" rtl="0" algn="l">
              <a:lnSpc>
                <a:spcPct val="90000"/>
              </a:lnSpc>
              <a:spcBef>
                <a:spcPts val="1000"/>
              </a:spcBef>
              <a:spcAft>
                <a:spcPts val="0"/>
              </a:spcAft>
              <a:buSzPts val="2400"/>
              <a:buNone/>
            </a:pPr>
            <a:r>
              <a:rPr lang="en-US" sz="2400"/>
              <a:t>Syntax: DESC product;</a:t>
            </a:r>
            <a:endParaRPr/>
          </a:p>
        </p:txBody>
      </p:sp>
      <p:sp>
        <p:nvSpPr>
          <p:cNvPr id="160" name="Google Shape;160;p5"/>
          <p:cNvSpPr txBox="1"/>
          <p:nvPr>
            <p:ph type="title"/>
          </p:nvPr>
        </p:nvSpPr>
        <p:spPr>
          <a:xfrm>
            <a:off x="444268" y="253195"/>
            <a:ext cx="7718829"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STRUCTURE OF TABLE</a:t>
            </a:r>
            <a:endParaRPr/>
          </a:p>
        </p:txBody>
      </p:sp>
      <p:pic>
        <p:nvPicPr>
          <p:cNvPr id="161" name="Google Shape;161;p5"/>
          <p:cNvPicPr preferRelativeResize="0"/>
          <p:nvPr/>
        </p:nvPicPr>
        <p:blipFill rotWithShape="1">
          <a:blip r:embed="rId3">
            <a:alphaModFix/>
          </a:blip>
          <a:srcRect b="0" l="0" r="0" t="0"/>
          <a:stretch/>
        </p:blipFill>
        <p:spPr>
          <a:xfrm>
            <a:off x="7071244" y="862936"/>
            <a:ext cx="4676488" cy="5438111"/>
          </a:xfrm>
          <a:prstGeom prst="rect">
            <a:avLst/>
          </a:prstGeom>
          <a:noFill/>
          <a:ln>
            <a:noFill/>
          </a:ln>
        </p:spPr>
      </p:pic>
      <p:cxnSp>
        <p:nvCxnSpPr>
          <p:cNvPr id="162" name="Google Shape;162;p5"/>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66" name="Shape 166"/>
        <p:cNvGrpSpPr/>
        <p:nvPr/>
      </p:nvGrpSpPr>
      <p:grpSpPr>
        <a:xfrm>
          <a:off x="0" y="0"/>
          <a:ext cx="0" cy="0"/>
          <a:chOff x="0" y="0"/>
          <a:chExt cx="0" cy="0"/>
        </a:xfrm>
      </p:grpSpPr>
      <p:sp>
        <p:nvSpPr>
          <p:cNvPr id="167" name="Google Shape;167;p6"/>
          <p:cNvSpPr txBox="1"/>
          <p:nvPr>
            <p:ph idx="1" type="body"/>
          </p:nvPr>
        </p:nvSpPr>
        <p:spPr>
          <a:xfrm>
            <a:off x="660400" y="1229653"/>
            <a:ext cx="5191760" cy="4544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t>Supplier table:</a:t>
            </a:r>
            <a:endParaRPr/>
          </a:p>
          <a:p>
            <a:pPr indent="0" lvl="0" marL="0" rtl="0" algn="l">
              <a:lnSpc>
                <a:spcPct val="90000"/>
              </a:lnSpc>
              <a:spcBef>
                <a:spcPts val="1000"/>
              </a:spcBef>
              <a:spcAft>
                <a:spcPts val="0"/>
              </a:spcAft>
              <a:buSzPts val="2400"/>
              <a:buNone/>
            </a:pPr>
            <a:r>
              <a:rPr lang="en-US" sz="2400"/>
              <a:t>	This table contains details about suppliers, such as their unique identifier (id), company name, country, contact name, city, and phone number.</a:t>
            </a:r>
            <a:endParaRPr/>
          </a:p>
          <a:p>
            <a:pPr indent="0" lvl="0" marL="0" rtl="0" algn="l">
              <a:lnSpc>
                <a:spcPct val="90000"/>
              </a:lnSpc>
              <a:spcBef>
                <a:spcPts val="1000"/>
              </a:spcBef>
              <a:spcAft>
                <a:spcPts val="0"/>
              </a:spcAft>
              <a:buSzPts val="2400"/>
              <a:buNone/>
            </a:pPr>
            <a:r>
              <a:t/>
            </a:r>
            <a:endParaRPr sz="2400"/>
          </a:p>
          <a:p>
            <a:pPr indent="0" lvl="0" marL="0" rtl="0" algn="l">
              <a:lnSpc>
                <a:spcPct val="90000"/>
              </a:lnSpc>
              <a:spcBef>
                <a:spcPts val="1000"/>
              </a:spcBef>
              <a:spcAft>
                <a:spcPts val="0"/>
              </a:spcAft>
              <a:buSzPts val="2400"/>
              <a:buNone/>
            </a:pPr>
            <a:r>
              <a:rPr lang="en-US" sz="2400"/>
              <a:t>Syntax: DESC supplier;</a:t>
            </a:r>
            <a:endParaRPr/>
          </a:p>
        </p:txBody>
      </p:sp>
      <p:sp>
        <p:nvSpPr>
          <p:cNvPr id="168" name="Google Shape;168;p6"/>
          <p:cNvSpPr txBox="1"/>
          <p:nvPr>
            <p:ph type="title"/>
          </p:nvPr>
        </p:nvSpPr>
        <p:spPr>
          <a:xfrm>
            <a:off x="444268" y="253195"/>
            <a:ext cx="7718829"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STRUCTURE OF TABLE</a:t>
            </a:r>
            <a:endParaRPr/>
          </a:p>
        </p:txBody>
      </p:sp>
      <p:pic>
        <p:nvPicPr>
          <p:cNvPr id="169" name="Google Shape;169;p6"/>
          <p:cNvPicPr preferRelativeResize="0"/>
          <p:nvPr/>
        </p:nvPicPr>
        <p:blipFill rotWithShape="1">
          <a:blip r:embed="rId3">
            <a:alphaModFix/>
          </a:blip>
          <a:srcRect b="0" l="0" r="0" t="0"/>
          <a:stretch/>
        </p:blipFill>
        <p:spPr>
          <a:xfrm>
            <a:off x="7102160" y="668693"/>
            <a:ext cx="4645572" cy="5748732"/>
          </a:xfrm>
          <a:prstGeom prst="rect">
            <a:avLst/>
          </a:prstGeom>
          <a:noFill/>
          <a:ln>
            <a:noFill/>
          </a:ln>
        </p:spPr>
      </p:pic>
      <p:cxnSp>
        <p:nvCxnSpPr>
          <p:cNvPr id="170" name="Google Shape;170;p6"/>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4" name="Shape 174"/>
        <p:cNvGrpSpPr/>
        <p:nvPr/>
      </p:nvGrpSpPr>
      <p:grpSpPr>
        <a:xfrm>
          <a:off x="0" y="0"/>
          <a:ext cx="0" cy="0"/>
          <a:chOff x="0" y="0"/>
          <a:chExt cx="0" cy="0"/>
        </a:xfrm>
      </p:grpSpPr>
      <p:sp>
        <p:nvSpPr>
          <p:cNvPr id="175" name="Google Shape;175;p7"/>
          <p:cNvSpPr txBox="1"/>
          <p:nvPr>
            <p:ph idx="1" type="body"/>
          </p:nvPr>
        </p:nvSpPr>
        <p:spPr>
          <a:xfrm>
            <a:off x="660400" y="1229653"/>
            <a:ext cx="5191760" cy="4544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t>Orders table:</a:t>
            </a:r>
            <a:endParaRPr/>
          </a:p>
          <a:p>
            <a:pPr indent="0" lvl="0" marL="0" rtl="0" algn="l">
              <a:lnSpc>
                <a:spcPct val="90000"/>
              </a:lnSpc>
              <a:spcBef>
                <a:spcPts val="1000"/>
              </a:spcBef>
              <a:spcAft>
                <a:spcPts val="0"/>
              </a:spcAft>
              <a:buSzPts val="2400"/>
              <a:buNone/>
            </a:pPr>
            <a:r>
              <a:rPr lang="en-US" sz="2400"/>
              <a:t>	Here, each record represents an order placed by a customer. It includes an order ID, customer ID (linked to the Customer table), order number, order date, and total amount.</a:t>
            </a:r>
            <a:endParaRPr/>
          </a:p>
          <a:p>
            <a:pPr indent="0" lvl="0" marL="0" rtl="0" algn="l">
              <a:lnSpc>
                <a:spcPct val="90000"/>
              </a:lnSpc>
              <a:spcBef>
                <a:spcPts val="1000"/>
              </a:spcBef>
              <a:spcAft>
                <a:spcPts val="0"/>
              </a:spcAft>
              <a:buSzPts val="2400"/>
              <a:buNone/>
            </a:pPr>
            <a:r>
              <a:t/>
            </a:r>
            <a:endParaRPr sz="2400"/>
          </a:p>
          <a:p>
            <a:pPr indent="0" lvl="0" marL="0" rtl="0" algn="l">
              <a:lnSpc>
                <a:spcPct val="90000"/>
              </a:lnSpc>
              <a:spcBef>
                <a:spcPts val="1000"/>
              </a:spcBef>
              <a:spcAft>
                <a:spcPts val="0"/>
              </a:spcAft>
              <a:buSzPts val="2400"/>
              <a:buNone/>
            </a:pPr>
            <a:r>
              <a:rPr lang="en-US" sz="2400"/>
              <a:t>Syntax: DESC Orders;</a:t>
            </a:r>
            <a:endParaRPr/>
          </a:p>
        </p:txBody>
      </p:sp>
      <p:sp>
        <p:nvSpPr>
          <p:cNvPr id="176" name="Google Shape;176;p7"/>
          <p:cNvSpPr txBox="1"/>
          <p:nvPr>
            <p:ph type="title"/>
          </p:nvPr>
        </p:nvSpPr>
        <p:spPr>
          <a:xfrm>
            <a:off x="444268" y="253195"/>
            <a:ext cx="7718829"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STRUCTURE OF TABLE</a:t>
            </a:r>
            <a:endParaRPr/>
          </a:p>
        </p:txBody>
      </p:sp>
      <p:pic>
        <p:nvPicPr>
          <p:cNvPr id="177" name="Google Shape;177;p7"/>
          <p:cNvPicPr preferRelativeResize="0"/>
          <p:nvPr/>
        </p:nvPicPr>
        <p:blipFill rotWithShape="1">
          <a:blip r:embed="rId3">
            <a:alphaModFix/>
          </a:blip>
          <a:srcRect b="0" l="0" r="0" t="0"/>
          <a:stretch/>
        </p:blipFill>
        <p:spPr>
          <a:xfrm>
            <a:off x="7104036" y="731520"/>
            <a:ext cx="4779335" cy="5669280"/>
          </a:xfrm>
          <a:prstGeom prst="rect">
            <a:avLst/>
          </a:prstGeom>
          <a:noFill/>
          <a:ln>
            <a:noFill/>
          </a:ln>
        </p:spPr>
      </p:pic>
      <p:cxnSp>
        <p:nvCxnSpPr>
          <p:cNvPr id="178" name="Google Shape;178;p7"/>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2" name="Shape 182"/>
        <p:cNvGrpSpPr/>
        <p:nvPr/>
      </p:nvGrpSpPr>
      <p:grpSpPr>
        <a:xfrm>
          <a:off x="0" y="0"/>
          <a:ext cx="0" cy="0"/>
          <a:chOff x="0" y="0"/>
          <a:chExt cx="0" cy="0"/>
        </a:xfrm>
      </p:grpSpPr>
      <p:sp>
        <p:nvSpPr>
          <p:cNvPr id="183" name="Google Shape;183;p8"/>
          <p:cNvSpPr txBox="1"/>
          <p:nvPr>
            <p:ph idx="1" type="body"/>
          </p:nvPr>
        </p:nvSpPr>
        <p:spPr>
          <a:xfrm>
            <a:off x="660400" y="1229653"/>
            <a:ext cx="5191760" cy="45441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b="1" lang="en-US" sz="2800"/>
              <a:t>Orderitem table:</a:t>
            </a:r>
            <a:endParaRPr/>
          </a:p>
          <a:p>
            <a:pPr indent="0" lvl="0" marL="0" rtl="0" algn="l">
              <a:lnSpc>
                <a:spcPct val="90000"/>
              </a:lnSpc>
              <a:spcBef>
                <a:spcPts val="1000"/>
              </a:spcBef>
              <a:spcAft>
                <a:spcPts val="0"/>
              </a:spcAft>
              <a:buSzPts val="2400"/>
              <a:buNone/>
            </a:pPr>
            <a:r>
              <a:rPr lang="en-US" sz="2400"/>
              <a:t>	The Orderitem table represents individual items within each order. It includes an item ID, order ID (linked to the Orders table), product ID (linked to the Product table), unit price, and quantity ordered.</a:t>
            </a:r>
            <a:endParaRPr/>
          </a:p>
          <a:p>
            <a:pPr indent="0" lvl="0" marL="0" rtl="0" algn="l">
              <a:lnSpc>
                <a:spcPct val="90000"/>
              </a:lnSpc>
              <a:spcBef>
                <a:spcPts val="1000"/>
              </a:spcBef>
              <a:spcAft>
                <a:spcPts val="0"/>
              </a:spcAft>
              <a:buSzPts val="2400"/>
              <a:buNone/>
            </a:pPr>
            <a:r>
              <a:t/>
            </a:r>
            <a:endParaRPr sz="2400"/>
          </a:p>
          <a:p>
            <a:pPr indent="0" lvl="0" marL="0" rtl="0" algn="l">
              <a:lnSpc>
                <a:spcPct val="90000"/>
              </a:lnSpc>
              <a:spcBef>
                <a:spcPts val="1000"/>
              </a:spcBef>
              <a:spcAft>
                <a:spcPts val="0"/>
              </a:spcAft>
              <a:buSzPts val="2400"/>
              <a:buNone/>
            </a:pPr>
            <a:r>
              <a:rPr lang="en-US" sz="2400"/>
              <a:t>Syntax: DESC orderitem;</a:t>
            </a:r>
            <a:endParaRPr/>
          </a:p>
        </p:txBody>
      </p:sp>
      <p:sp>
        <p:nvSpPr>
          <p:cNvPr id="184" name="Google Shape;184;p8"/>
          <p:cNvSpPr txBox="1"/>
          <p:nvPr>
            <p:ph type="title"/>
          </p:nvPr>
        </p:nvSpPr>
        <p:spPr>
          <a:xfrm>
            <a:off x="444268" y="253195"/>
            <a:ext cx="7718829" cy="8309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orbel"/>
              <a:buNone/>
            </a:pPr>
            <a:r>
              <a:rPr lang="en-US"/>
              <a:t>STRUCTURE OF TABLE</a:t>
            </a:r>
            <a:endParaRPr/>
          </a:p>
        </p:txBody>
      </p:sp>
      <p:pic>
        <p:nvPicPr>
          <p:cNvPr id="185" name="Google Shape;185;p8"/>
          <p:cNvPicPr preferRelativeResize="0"/>
          <p:nvPr/>
        </p:nvPicPr>
        <p:blipFill rotWithShape="1">
          <a:blip r:embed="rId3">
            <a:alphaModFix/>
          </a:blip>
          <a:srcRect b="0" l="0" r="0" t="0"/>
          <a:stretch/>
        </p:blipFill>
        <p:spPr>
          <a:xfrm>
            <a:off x="7201912" y="889323"/>
            <a:ext cx="4692139" cy="5715482"/>
          </a:xfrm>
          <a:prstGeom prst="rect">
            <a:avLst/>
          </a:prstGeom>
          <a:noFill/>
          <a:ln>
            <a:noFill/>
          </a:ln>
        </p:spPr>
      </p:pic>
      <p:cxnSp>
        <p:nvCxnSpPr>
          <p:cNvPr id="186" name="Google Shape;186;p8"/>
          <p:cNvCxnSpPr/>
          <p:nvPr/>
        </p:nvCxnSpPr>
        <p:spPr>
          <a:xfrm>
            <a:off x="6112626" y="1084192"/>
            <a:ext cx="0" cy="5216855"/>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838200" y="402245"/>
            <a:ext cx="10515600" cy="7001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orbel"/>
              <a:buNone/>
            </a:pPr>
            <a:r>
              <a:rPr lang="en-US"/>
              <a:t>CONTENT OF TABLE</a:t>
            </a:r>
            <a:endParaRPr/>
          </a:p>
        </p:txBody>
      </p:sp>
      <p:pic>
        <p:nvPicPr>
          <p:cNvPr id="192" name="Google Shape;192;p9"/>
          <p:cNvPicPr preferRelativeResize="0"/>
          <p:nvPr/>
        </p:nvPicPr>
        <p:blipFill rotWithShape="1">
          <a:blip r:embed="rId3">
            <a:alphaModFix/>
          </a:blip>
          <a:srcRect b="0" l="0" r="0" t="0"/>
          <a:stretch/>
        </p:blipFill>
        <p:spPr>
          <a:xfrm>
            <a:off x="247616" y="1889781"/>
            <a:ext cx="5602214" cy="4045506"/>
          </a:xfrm>
          <a:prstGeom prst="rect">
            <a:avLst/>
          </a:prstGeom>
          <a:noFill/>
          <a:ln>
            <a:noFill/>
          </a:ln>
        </p:spPr>
      </p:pic>
      <p:cxnSp>
        <p:nvCxnSpPr>
          <p:cNvPr id="193" name="Google Shape;193;p9"/>
          <p:cNvCxnSpPr/>
          <p:nvPr/>
        </p:nvCxnSpPr>
        <p:spPr>
          <a:xfrm>
            <a:off x="6140335" y="1512916"/>
            <a:ext cx="0" cy="4992715"/>
          </a:xfrm>
          <a:prstGeom prst="straightConnector1">
            <a:avLst/>
          </a:prstGeom>
          <a:noFill/>
          <a:ln cap="flat" cmpd="sng" w="19050">
            <a:solidFill>
              <a:schemeClr val="dk1"/>
            </a:solidFill>
            <a:prstDash val="solid"/>
            <a:miter lim="800000"/>
            <a:headEnd len="sm" w="sm" type="none"/>
            <a:tailEnd len="sm" w="sm" type="none"/>
          </a:ln>
        </p:spPr>
      </p:cxnSp>
      <p:pic>
        <p:nvPicPr>
          <p:cNvPr id="194" name="Google Shape;194;p9"/>
          <p:cNvPicPr preferRelativeResize="0"/>
          <p:nvPr/>
        </p:nvPicPr>
        <p:blipFill rotWithShape="1">
          <a:blip r:embed="rId4">
            <a:alphaModFix/>
          </a:blip>
          <a:srcRect b="0" l="0" r="0" t="0"/>
          <a:stretch/>
        </p:blipFill>
        <p:spPr>
          <a:xfrm>
            <a:off x="6430841" y="1889780"/>
            <a:ext cx="5406482" cy="4045507"/>
          </a:xfrm>
          <a:prstGeom prst="rect">
            <a:avLst/>
          </a:prstGeom>
          <a:noFill/>
          <a:ln>
            <a:noFill/>
          </a:ln>
        </p:spPr>
      </p:pic>
      <p:sp>
        <p:nvSpPr>
          <p:cNvPr id="195" name="Google Shape;195;p9"/>
          <p:cNvSpPr txBox="1"/>
          <p:nvPr/>
        </p:nvSpPr>
        <p:spPr>
          <a:xfrm>
            <a:off x="1846841" y="1282083"/>
            <a:ext cx="24037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orbel"/>
                <a:ea typeface="Corbel"/>
                <a:cs typeface="Corbel"/>
                <a:sym typeface="Corbel"/>
              </a:rPr>
              <a:t>Customer table</a:t>
            </a:r>
            <a:endParaRPr b="0" i="0" sz="2400" u="none" cap="none" strike="noStrike">
              <a:solidFill>
                <a:schemeClr val="dk1"/>
              </a:solidFill>
              <a:latin typeface="Corbel"/>
              <a:ea typeface="Corbel"/>
              <a:cs typeface="Corbel"/>
              <a:sym typeface="Corbel"/>
            </a:endParaRPr>
          </a:p>
        </p:txBody>
      </p:sp>
      <p:sp>
        <p:nvSpPr>
          <p:cNvPr id="196" name="Google Shape;196;p9"/>
          <p:cNvSpPr txBox="1"/>
          <p:nvPr/>
        </p:nvSpPr>
        <p:spPr>
          <a:xfrm>
            <a:off x="7932200" y="1282082"/>
            <a:ext cx="240376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orbel"/>
                <a:ea typeface="Corbel"/>
                <a:cs typeface="Corbel"/>
                <a:sym typeface="Corbel"/>
              </a:rPr>
              <a:t>Supplier table</a:t>
            </a:r>
            <a:endParaRPr b="0" i="0" sz="2400" u="none" cap="none" strike="noStrike">
              <a:solidFill>
                <a:schemeClr val="dk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eometric Presentation">
      <a:dk1>
        <a:srgbClr val="000000"/>
      </a:dk1>
      <a:lt1>
        <a:srgbClr val="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2024-02-17T11:20:42Z</dcterms:created>
  <dc:creator>Nikhil Gulvi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