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1" r:id="rId4"/>
    <p:sldId id="256" r:id="rId5"/>
    <p:sldId id="257" r:id="rId6"/>
    <p:sldId id="258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1459-BE20-4915-833E-C30BF900C970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4089-2C05-4ED9-B94D-25B0A75A4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1459-BE20-4915-833E-C30BF900C970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4089-2C05-4ED9-B94D-25B0A75A4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1459-BE20-4915-833E-C30BF900C970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4089-2C05-4ED9-B94D-25B0A75A4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1459-BE20-4915-833E-C30BF900C970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4089-2C05-4ED9-B94D-25B0A75A4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1459-BE20-4915-833E-C30BF900C970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4089-2C05-4ED9-B94D-25B0A75A4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1459-BE20-4915-833E-C30BF900C970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4089-2C05-4ED9-B94D-25B0A75A4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1459-BE20-4915-833E-C30BF900C970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4089-2C05-4ED9-B94D-25B0A75A4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1459-BE20-4915-833E-C30BF900C970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4089-2C05-4ED9-B94D-25B0A75A4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1459-BE20-4915-833E-C30BF900C970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4089-2C05-4ED9-B94D-25B0A75A4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1459-BE20-4915-833E-C30BF900C970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4089-2C05-4ED9-B94D-25B0A75A4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1459-BE20-4915-833E-C30BF900C970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4089-2C05-4ED9-B94D-25B0A75A4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41459-BE20-4915-833E-C30BF900C970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4089-2C05-4ED9-B94D-25B0A75A4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qC5NdpAUe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1250" t="19259" r="47500" b="20741"/>
          <a:stretch>
            <a:fillRect/>
          </a:stretch>
        </p:blipFill>
        <p:spPr bwMode="auto">
          <a:xfrm>
            <a:off x="381000" y="1447800"/>
            <a:ext cx="3990622" cy="43098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21250" t="18889" r="47917" b="15926"/>
          <a:stretch>
            <a:fillRect/>
          </a:stretch>
        </p:blipFill>
        <p:spPr bwMode="auto">
          <a:xfrm>
            <a:off x="4800600" y="1432703"/>
            <a:ext cx="3905824" cy="42822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Grouping of Similar Widgets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762000"/>
          <a:ext cx="82296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3429000"/>
                <a:gridCol w="2743200"/>
              </a:tblGrid>
              <a:tr h="4267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child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Single Child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Multiple child</a:t>
                      </a:r>
                      <a:endParaRPr lang="en-US" sz="1600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Container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Column, Row</a:t>
                      </a:r>
                      <a:endParaRPr lang="en-US" sz="16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Padding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Stack</a:t>
                      </a:r>
                      <a:endParaRPr lang="en-US" sz="16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SizedBox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ListView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GridView</a:t>
                      </a:r>
                      <a:endParaRPr lang="en-US" sz="16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ClipRRect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ClipRect,ClipOval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ClipPath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Material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Center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stl</a:t>
            </a:r>
            <a:endParaRPr lang="en-US" dirty="0" smtClean="0"/>
          </a:p>
          <a:p>
            <a:r>
              <a:rPr lang="en-US" dirty="0" err="1" smtClean="0"/>
              <a:t>stf</a:t>
            </a:r>
            <a:endParaRPr lang="en-US" dirty="0" smtClean="0"/>
          </a:p>
          <a:p>
            <a:r>
              <a:rPr lang="en-US" dirty="0" err="1" smtClean="0"/>
              <a:t>customClipper</a:t>
            </a:r>
            <a:endParaRPr lang="en-US" dirty="0" smtClean="0"/>
          </a:p>
          <a:p>
            <a:r>
              <a:rPr lang="en-US" dirty="0" smtClean="0"/>
              <a:t>m for </a:t>
            </a:r>
            <a:r>
              <a:rPr lang="en-US" dirty="0" err="1" smtClean="0"/>
              <a:t>MaterialApp</a:t>
            </a:r>
            <a:endParaRPr lang="en-US" dirty="0" smtClean="0"/>
          </a:p>
          <a:p>
            <a:r>
              <a:rPr lang="en-US" dirty="0" err="1" smtClean="0"/>
              <a:t>importM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Size, positioning, 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Width</a:t>
            </a:r>
          </a:p>
          <a:p>
            <a:r>
              <a:rPr lang="en-US" dirty="0" smtClean="0"/>
              <a:t>Height</a:t>
            </a:r>
          </a:p>
          <a:p>
            <a:r>
              <a:rPr lang="en-US" dirty="0" err="1" smtClean="0"/>
              <a:t>Heightfactor</a:t>
            </a:r>
            <a:endParaRPr lang="en-US" dirty="0" smtClean="0"/>
          </a:p>
          <a:p>
            <a:r>
              <a:rPr lang="en-US" dirty="0" err="1" smtClean="0"/>
              <a:t>widthFactor</a:t>
            </a:r>
            <a:endParaRPr lang="en-US" dirty="0" smtClean="0"/>
          </a:p>
          <a:p>
            <a:r>
              <a:rPr lang="en-US" dirty="0" smtClean="0"/>
              <a:t>Alignment</a:t>
            </a:r>
          </a:p>
          <a:p>
            <a:r>
              <a:rPr lang="en-US" dirty="0" smtClean="0"/>
              <a:t>Center</a:t>
            </a:r>
          </a:p>
          <a:p>
            <a:r>
              <a:rPr lang="en-US" dirty="0" smtClean="0"/>
              <a:t>Align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Padding</a:t>
            </a:r>
          </a:p>
          <a:p>
            <a:r>
              <a:rPr lang="en-US" dirty="0" smtClean="0"/>
              <a:t>Margin</a:t>
            </a:r>
          </a:p>
          <a:p>
            <a:r>
              <a:rPr lang="en-US" dirty="0" smtClean="0"/>
              <a:t>Shape</a:t>
            </a:r>
          </a:p>
          <a:p>
            <a:r>
              <a:rPr lang="en-US" dirty="0" smtClean="0"/>
              <a:t>Scale</a:t>
            </a:r>
          </a:p>
          <a:p>
            <a:r>
              <a:rPr lang="en-US" smtClean="0"/>
              <a:t>expanded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77500" t="8148" r="417" b="11852"/>
          <a:stretch>
            <a:fillRect/>
          </a:stretch>
        </p:blipFill>
        <p:spPr bwMode="auto">
          <a:xfrm>
            <a:off x="838200" y="25879"/>
            <a:ext cx="3352800" cy="6832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77000" y="304801"/>
          <a:ext cx="20574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</a:tblGrid>
              <a:tr h="91440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1828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05400" y="4038600"/>
            <a:ext cx="358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Column </a:t>
            </a:r>
          </a:p>
          <a:p>
            <a:r>
              <a:rPr lang="en-US" sz="1600" b="1" dirty="0" smtClean="0"/>
              <a:t>children 	flex 7</a:t>
            </a:r>
          </a:p>
          <a:p>
            <a:r>
              <a:rPr lang="en-US" sz="1600" b="1" dirty="0" smtClean="0"/>
              <a:t>              	Row </a:t>
            </a:r>
          </a:p>
          <a:p>
            <a:r>
              <a:rPr lang="en-US" sz="1600" b="1" dirty="0" smtClean="0"/>
              <a:t>	children 	flex 5</a:t>
            </a:r>
          </a:p>
          <a:p>
            <a:r>
              <a:rPr lang="en-US" sz="1600" b="1" dirty="0" smtClean="0"/>
              <a:t>		flex 5</a:t>
            </a:r>
          </a:p>
          <a:p>
            <a:r>
              <a:rPr lang="en-US" sz="1600" b="1" dirty="0" smtClean="0"/>
              <a:t>		Column	</a:t>
            </a:r>
          </a:p>
          <a:p>
            <a:r>
              <a:rPr lang="en-US" sz="1600" b="1" dirty="0" smtClean="0"/>
              <a:t> 		children	flex 2</a:t>
            </a:r>
          </a:p>
          <a:p>
            <a:r>
              <a:rPr lang="en-US" sz="1600" b="1" dirty="0" smtClean="0"/>
              <a:t>			flex 3</a:t>
            </a:r>
          </a:p>
          <a:p>
            <a:r>
              <a:rPr lang="en-US" sz="1600" b="1" dirty="0" smtClean="0"/>
              <a:t>	flex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05400" y="4038600"/>
            <a:ext cx="358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Column </a:t>
            </a:r>
          </a:p>
          <a:p>
            <a:r>
              <a:rPr lang="en-US" sz="1600" b="1" dirty="0" smtClean="0"/>
              <a:t>children 	flex 7</a:t>
            </a:r>
          </a:p>
          <a:p>
            <a:r>
              <a:rPr lang="en-US" sz="1600" b="1" dirty="0" smtClean="0"/>
              <a:t>              	Row </a:t>
            </a:r>
          </a:p>
          <a:p>
            <a:r>
              <a:rPr lang="en-US" sz="1600" b="1" dirty="0" smtClean="0"/>
              <a:t>	children 	flex 5</a:t>
            </a:r>
          </a:p>
          <a:p>
            <a:r>
              <a:rPr lang="en-US" sz="1600" b="1" dirty="0" smtClean="0"/>
              <a:t>		flex 5</a:t>
            </a:r>
          </a:p>
          <a:p>
            <a:r>
              <a:rPr lang="en-US" sz="1600" b="1" dirty="0" smtClean="0"/>
              <a:t>		Column	</a:t>
            </a:r>
          </a:p>
          <a:p>
            <a:r>
              <a:rPr lang="en-US" sz="1600" b="1" dirty="0" smtClean="0"/>
              <a:t> 		children	flex 2</a:t>
            </a:r>
          </a:p>
          <a:p>
            <a:r>
              <a:rPr lang="en-US" sz="1600" b="1" dirty="0" smtClean="0"/>
              <a:t>			flex 3</a:t>
            </a:r>
          </a:p>
          <a:p>
            <a:r>
              <a:rPr lang="en-US" sz="1600" b="1" dirty="0" smtClean="0"/>
              <a:t>	flex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l="39583" t="22593" r="43750" b="21852"/>
          <a:stretch>
            <a:fillRect/>
          </a:stretch>
        </p:blipFill>
        <p:spPr bwMode="auto">
          <a:xfrm>
            <a:off x="1219200" y="1066800"/>
            <a:ext cx="239776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 l="39167" t="22593" r="43333" b="21852"/>
          <a:stretch>
            <a:fillRect/>
          </a:stretch>
        </p:blipFill>
        <p:spPr bwMode="auto">
          <a:xfrm>
            <a:off x="3886200" y="1066799"/>
            <a:ext cx="2514600" cy="449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0000" t="33014" r="65711" b="22963"/>
          <a:stretch>
            <a:fillRect/>
          </a:stretch>
        </p:blipFill>
        <p:spPr bwMode="auto">
          <a:xfrm>
            <a:off x="3048000" y="838200"/>
            <a:ext cx="3200400" cy="508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41774" t="33014" r="42917" b="22963"/>
          <a:stretch>
            <a:fillRect/>
          </a:stretch>
        </p:blipFill>
        <p:spPr bwMode="auto">
          <a:xfrm>
            <a:off x="2743200" y="990600"/>
            <a:ext cx="3429000" cy="508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60417" t="14074" r="19583" b="11852"/>
          <a:stretch>
            <a:fillRect/>
          </a:stretch>
        </p:blipFill>
        <p:spPr bwMode="auto">
          <a:xfrm>
            <a:off x="2590800" y="0"/>
            <a:ext cx="3962400" cy="682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hlinkClick r:id="rId3"/>
          </p:cNvPr>
          <p:cNvSpPr txBox="1"/>
          <p:nvPr/>
        </p:nvSpPr>
        <p:spPr>
          <a:xfrm>
            <a:off x="7391400" y="6553200"/>
            <a:ext cx="16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WhatsupCodes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64</Words>
  <Application>Microsoft Office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Grouping of Similar Widgets</vt:lpstr>
      <vt:lpstr>Shortcuts</vt:lpstr>
      <vt:lpstr>Size, positioning, Shape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19</cp:revision>
  <dcterms:created xsi:type="dcterms:W3CDTF">2021-04-27T04:46:58Z</dcterms:created>
  <dcterms:modified xsi:type="dcterms:W3CDTF">2021-04-29T10:56:08Z</dcterms:modified>
</cp:coreProperties>
</file>