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6" r:id="rId4"/>
    <p:sldId id="257" r:id="rId5"/>
    <p:sldId id="265" r:id="rId6"/>
    <p:sldId id="267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010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8750" t="16296" r="27917" b="33333"/>
          <a:stretch>
            <a:fillRect/>
          </a:stretch>
        </p:blipFill>
        <p:spPr bwMode="auto">
          <a:xfrm>
            <a:off x="0" y="12192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l="10000" t="21852" r="42917" b="21852"/>
          <a:stretch>
            <a:fillRect/>
          </a:stretch>
        </p:blipFill>
        <p:spPr bwMode="auto">
          <a:xfrm>
            <a:off x="257634" y="566052"/>
            <a:ext cx="8610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 l="38319" t="34444" r="37917" b="32963"/>
          <a:stretch>
            <a:fillRect/>
          </a:stretch>
        </p:blipFill>
        <p:spPr bwMode="auto">
          <a:xfrm>
            <a:off x="156030" y="300493"/>
            <a:ext cx="8802832" cy="633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7917" t="21481" r="42500" b="21482"/>
          <a:stretch>
            <a:fillRect/>
          </a:stretch>
        </p:blipFill>
        <p:spPr bwMode="auto">
          <a:xfrm>
            <a:off x="685800" y="228600"/>
            <a:ext cx="6019800" cy="389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38651" t="39630" r="38751" b="38148"/>
          <a:stretch>
            <a:fillRect/>
          </a:stretch>
        </p:blipFill>
        <p:spPr bwMode="auto">
          <a:xfrm>
            <a:off x="4648200" y="4495800"/>
            <a:ext cx="3886200" cy="175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 l="38750" t="44074" r="44167" b="42593"/>
          <a:stretch>
            <a:fillRect/>
          </a:stretch>
        </p:blipFill>
        <p:spPr bwMode="auto">
          <a:xfrm>
            <a:off x="186267" y="4495800"/>
            <a:ext cx="399203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8750" t="39259" r="38750" b="37778"/>
          <a:stretch>
            <a:fillRect/>
          </a:stretch>
        </p:blipFill>
        <p:spPr bwMode="auto">
          <a:xfrm>
            <a:off x="0" y="533400"/>
            <a:ext cx="9144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38319" t="34444" r="37917" b="32963"/>
          <a:stretch>
            <a:fillRect/>
          </a:stretch>
        </p:blipFill>
        <p:spPr bwMode="auto">
          <a:xfrm>
            <a:off x="2514600" y="3581400"/>
            <a:ext cx="3962400" cy="295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76667" t="10370" r="833" b="10370"/>
          <a:stretch>
            <a:fillRect/>
          </a:stretch>
        </p:blipFill>
        <p:spPr bwMode="auto">
          <a:xfrm>
            <a:off x="2819399" y="1"/>
            <a:ext cx="346104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Thanks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</Words>
  <Application>Microsoft Office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Thanks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53</cp:revision>
  <dcterms:created xsi:type="dcterms:W3CDTF">2021-04-27T01:05:15Z</dcterms:created>
  <dcterms:modified xsi:type="dcterms:W3CDTF">2021-04-27T17:33:05Z</dcterms:modified>
</cp:coreProperties>
</file>