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933C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26.11.2013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90" y="476672"/>
            <a:ext cx="9431146" cy="5606447"/>
            <a:chOff x="-153434" y="381000"/>
            <a:chExt cx="10440010" cy="620617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6852" y="4939010"/>
              <a:ext cx="5056029" cy="1648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Parallelogram 6"/>
            <p:cNvSpPr/>
            <p:nvPr/>
          </p:nvSpPr>
          <p:spPr>
            <a:xfrm>
              <a:off x="2175081" y="1173329"/>
              <a:ext cx="5486400" cy="914400"/>
            </a:xfrm>
            <a:prstGeom prst="parallelogram">
              <a:avLst>
                <a:gd name="adj" fmla="val 1019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18081" y="2087729"/>
              <a:ext cx="0" cy="297180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arallelogram 8"/>
            <p:cNvSpPr/>
            <p:nvPr/>
          </p:nvSpPr>
          <p:spPr>
            <a:xfrm>
              <a:off x="2175081" y="2316329"/>
              <a:ext cx="5486400" cy="914400"/>
            </a:xfrm>
            <a:prstGeom prst="parallelogram">
              <a:avLst>
                <a:gd name="adj" fmla="val 1019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3133931" y="3230729"/>
              <a:ext cx="17462" cy="193656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2585764" y="5109939"/>
              <a:ext cx="1583520" cy="543351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04558" y="5480852"/>
              <a:ext cx="627322" cy="10565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032263" y="5415952"/>
              <a:ext cx="374521" cy="144894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19792" y="5243890"/>
              <a:ext cx="210668" cy="52826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337136" y="5177466"/>
              <a:ext cx="104819" cy="744104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lelogram 15"/>
            <p:cNvSpPr/>
            <p:nvPr/>
          </p:nvSpPr>
          <p:spPr>
            <a:xfrm>
              <a:off x="2175081" y="3459329"/>
              <a:ext cx="5486400" cy="914400"/>
            </a:xfrm>
            <a:prstGeom prst="parallelogram">
              <a:avLst>
                <a:gd name="adj" fmla="val 1019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9881" y="1826119"/>
              <a:ext cx="2057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>
                  <a:latin typeface="Arial" pitchFamily="34" charset="0"/>
                  <a:cs typeface="Arial" pitchFamily="34" charset="0"/>
                </a:rPr>
                <a:t>Jurisdictional Units</a:t>
              </a:r>
              <a:endParaRPr lang="en-AU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79881" y="2969119"/>
              <a:ext cx="2057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smtClean="0">
                  <a:latin typeface="Arial" pitchFamily="34" charset="0"/>
                  <a:cs typeface="Arial" pitchFamily="34" charset="0"/>
                </a:rPr>
                <a:t>Local Government Units</a:t>
              </a:r>
              <a:endParaRPr lang="en-AU" sz="11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79881" y="4112119"/>
              <a:ext cx="20574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itchFamily="34" charset="0"/>
                  <a:cs typeface="Arial" pitchFamily="34" charset="0"/>
                </a:rPr>
                <a:t>Statistical Units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09225" y="2433880"/>
              <a:ext cx="801527" cy="567757"/>
              <a:chOff x="4049958" y="3320585"/>
              <a:chExt cx="801527" cy="1281958"/>
            </a:xfrm>
            <a:solidFill>
              <a:schemeClr val="bg1"/>
            </a:solidFill>
          </p:grpSpPr>
          <p:sp>
            <p:nvSpPr>
              <p:cNvPr id="73" name="Freeform 72"/>
              <p:cNvSpPr/>
              <p:nvPr/>
            </p:nvSpPr>
            <p:spPr>
              <a:xfrm>
                <a:off x="4049958" y="3320585"/>
                <a:ext cx="801527" cy="1281958"/>
              </a:xfrm>
              <a:custGeom>
                <a:avLst/>
                <a:gdLst>
                  <a:gd name="connsiteX0" fmla="*/ 266700 w 814398"/>
                  <a:gd name="connsiteY0" fmla="*/ 421481 h 1302543"/>
                  <a:gd name="connsiteX1" fmla="*/ 254793 w 814398"/>
                  <a:gd name="connsiteY1" fmla="*/ 428625 h 1302543"/>
                  <a:gd name="connsiteX2" fmla="*/ 245268 w 814398"/>
                  <a:gd name="connsiteY2" fmla="*/ 433387 h 1302543"/>
                  <a:gd name="connsiteX3" fmla="*/ 238125 w 814398"/>
                  <a:gd name="connsiteY3" fmla="*/ 438150 h 1302543"/>
                  <a:gd name="connsiteX4" fmla="*/ 223837 w 814398"/>
                  <a:gd name="connsiteY4" fmla="*/ 442912 h 1302543"/>
                  <a:gd name="connsiteX5" fmla="*/ 216693 w 814398"/>
                  <a:gd name="connsiteY5" fmla="*/ 445293 h 1302543"/>
                  <a:gd name="connsiteX6" fmla="*/ 180975 w 814398"/>
                  <a:gd name="connsiteY6" fmla="*/ 450056 h 1302543"/>
                  <a:gd name="connsiteX7" fmla="*/ 140493 w 814398"/>
                  <a:gd name="connsiteY7" fmla="*/ 452437 h 1302543"/>
                  <a:gd name="connsiteX8" fmla="*/ 128587 w 814398"/>
                  <a:gd name="connsiteY8" fmla="*/ 469106 h 1302543"/>
                  <a:gd name="connsiteX9" fmla="*/ 116681 w 814398"/>
                  <a:gd name="connsiteY9" fmla="*/ 490537 h 1302543"/>
                  <a:gd name="connsiteX10" fmla="*/ 102393 w 814398"/>
                  <a:gd name="connsiteY10" fmla="*/ 502443 h 1302543"/>
                  <a:gd name="connsiteX11" fmla="*/ 95250 w 814398"/>
                  <a:gd name="connsiteY11" fmla="*/ 504825 h 1302543"/>
                  <a:gd name="connsiteX12" fmla="*/ 80962 w 814398"/>
                  <a:gd name="connsiteY12" fmla="*/ 514350 h 1302543"/>
                  <a:gd name="connsiteX13" fmla="*/ 73818 w 814398"/>
                  <a:gd name="connsiteY13" fmla="*/ 519112 h 1302543"/>
                  <a:gd name="connsiteX14" fmla="*/ 66675 w 814398"/>
                  <a:gd name="connsiteY14" fmla="*/ 521493 h 1302543"/>
                  <a:gd name="connsiteX15" fmla="*/ 64293 w 814398"/>
                  <a:gd name="connsiteY15" fmla="*/ 528637 h 1302543"/>
                  <a:gd name="connsiteX16" fmla="*/ 50006 w 814398"/>
                  <a:gd name="connsiteY16" fmla="*/ 538162 h 1302543"/>
                  <a:gd name="connsiteX17" fmla="*/ 40481 w 814398"/>
                  <a:gd name="connsiteY17" fmla="*/ 547687 h 1302543"/>
                  <a:gd name="connsiteX18" fmla="*/ 38100 w 814398"/>
                  <a:gd name="connsiteY18" fmla="*/ 554831 h 1302543"/>
                  <a:gd name="connsiteX19" fmla="*/ 30956 w 814398"/>
                  <a:gd name="connsiteY19" fmla="*/ 561975 h 1302543"/>
                  <a:gd name="connsiteX20" fmla="*/ 23812 w 814398"/>
                  <a:gd name="connsiteY20" fmla="*/ 576262 h 1302543"/>
                  <a:gd name="connsiteX21" fmla="*/ 19050 w 814398"/>
                  <a:gd name="connsiteY21" fmla="*/ 590550 h 1302543"/>
                  <a:gd name="connsiteX22" fmla="*/ 16668 w 814398"/>
                  <a:gd name="connsiteY22" fmla="*/ 597693 h 1302543"/>
                  <a:gd name="connsiteX23" fmla="*/ 14287 w 814398"/>
                  <a:gd name="connsiteY23" fmla="*/ 604837 h 1302543"/>
                  <a:gd name="connsiteX24" fmla="*/ 9525 w 814398"/>
                  <a:gd name="connsiteY24" fmla="*/ 611981 h 1302543"/>
                  <a:gd name="connsiteX25" fmla="*/ 4762 w 814398"/>
                  <a:gd name="connsiteY25" fmla="*/ 626268 h 1302543"/>
                  <a:gd name="connsiteX26" fmla="*/ 2381 w 814398"/>
                  <a:gd name="connsiteY26" fmla="*/ 640556 h 1302543"/>
                  <a:gd name="connsiteX27" fmla="*/ 0 w 814398"/>
                  <a:gd name="connsiteY27" fmla="*/ 650081 h 1302543"/>
                  <a:gd name="connsiteX28" fmla="*/ 2381 w 814398"/>
                  <a:gd name="connsiteY28" fmla="*/ 685800 h 1302543"/>
                  <a:gd name="connsiteX29" fmla="*/ 14287 w 814398"/>
                  <a:gd name="connsiteY29" fmla="*/ 707231 h 1302543"/>
                  <a:gd name="connsiteX30" fmla="*/ 19050 w 814398"/>
                  <a:gd name="connsiteY30" fmla="*/ 716756 h 1302543"/>
                  <a:gd name="connsiteX31" fmla="*/ 28575 w 814398"/>
                  <a:gd name="connsiteY31" fmla="*/ 731043 h 1302543"/>
                  <a:gd name="connsiteX32" fmla="*/ 33337 w 814398"/>
                  <a:gd name="connsiteY32" fmla="*/ 738187 h 1302543"/>
                  <a:gd name="connsiteX33" fmla="*/ 47625 w 814398"/>
                  <a:gd name="connsiteY33" fmla="*/ 747712 h 1302543"/>
                  <a:gd name="connsiteX34" fmla="*/ 52387 w 814398"/>
                  <a:gd name="connsiteY34" fmla="*/ 754856 h 1302543"/>
                  <a:gd name="connsiteX35" fmla="*/ 64293 w 814398"/>
                  <a:gd name="connsiteY35" fmla="*/ 769143 h 1302543"/>
                  <a:gd name="connsiteX36" fmla="*/ 69056 w 814398"/>
                  <a:gd name="connsiteY36" fmla="*/ 785812 h 1302543"/>
                  <a:gd name="connsiteX37" fmla="*/ 66675 w 814398"/>
                  <a:gd name="connsiteY37" fmla="*/ 802481 h 1302543"/>
                  <a:gd name="connsiteX38" fmla="*/ 64293 w 814398"/>
                  <a:gd name="connsiteY38" fmla="*/ 814387 h 1302543"/>
                  <a:gd name="connsiteX39" fmla="*/ 57150 w 814398"/>
                  <a:gd name="connsiteY39" fmla="*/ 819150 h 1302543"/>
                  <a:gd name="connsiteX40" fmla="*/ 40481 w 814398"/>
                  <a:gd name="connsiteY40" fmla="*/ 816768 h 1302543"/>
                  <a:gd name="connsiteX41" fmla="*/ 33337 w 814398"/>
                  <a:gd name="connsiteY41" fmla="*/ 814387 h 1302543"/>
                  <a:gd name="connsiteX42" fmla="*/ 11906 w 814398"/>
                  <a:gd name="connsiteY42" fmla="*/ 816768 h 1302543"/>
                  <a:gd name="connsiteX43" fmla="*/ 14287 w 814398"/>
                  <a:gd name="connsiteY43" fmla="*/ 828675 h 1302543"/>
                  <a:gd name="connsiteX44" fmla="*/ 21431 w 814398"/>
                  <a:gd name="connsiteY44" fmla="*/ 835818 h 1302543"/>
                  <a:gd name="connsiteX45" fmla="*/ 33337 w 814398"/>
                  <a:gd name="connsiteY45" fmla="*/ 847725 h 1302543"/>
                  <a:gd name="connsiteX46" fmla="*/ 50006 w 814398"/>
                  <a:gd name="connsiteY46" fmla="*/ 866775 h 1302543"/>
                  <a:gd name="connsiteX47" fmla="*/ 57150 w 814398"/>
                  <a:gd name="connsiteY47" fmla="*/ 869156 h 1302543"/>
                  <a:gd name="connsiteX48" fmla="*/ 66675 w 814398"/>
                  <a:gd name="connsiteY48" fmla="*/ 883443 h 1302543"/>
                  <a:gd name="connsiteX49" fmla="*/ 71437 w 814398"/>
                  <a:gd name="connsiteY49" fmla="*/ 890587 h 1302543"/>
                  <a:gd name="connsiteX50" fmla="*/ 76200 w 814398"/>
                  <a:gd name="connsiteY50" fmla="*/ 907256 h 1302543"/>
                  <a:gd name="connsiteX51" fmla="*/ 78581 w 814398"/>
                  <a:gd name="connsiteY51" fmla="*/ 923925 h 1302543"/>
                  <a:gd name="connsiteX52" fmla="*/ 83343 w 814398"/>
                  <a:gd name="connsiteY52" fmla="*/ 945356 h 1302543"/>
                  <a:gd name="connsiteX53" fmla="*/ 88106 w 814398"/>
                  <a:gd name="connsiteY53" fmla="*/ 952500 h 1302543"/>
                  <a:gd name="connsiteX54" fmla="*/ 100012 w 814398"/>
                  <a:gd name="connsiteY54" fmla="*/ 966787 h 1302543"/>
                  <a:gd name="connsiteX55" fmla="*/ 104775 w 814398"/>
                  <a:gd name="connsiteY55" fmla="*/ 981075 h 1302543"/>
                  <a:gd name="connsiteX56" fmla="*/ 107156 w 814398"/>
                  <a:gd name="connsiteY56" fmla="*/ 988218 h 1302543"/>
                  <a:gd name="connsiteX57" fmla="*/ 111918 w 814398"/>
                  <a:gd name="connsiteY57" fmla="*/ 995362 h 1302543"/>
                  <a:gd name="connsiteX58" fmla="*/ 116681 w 814398"/>
                  <a:gd name="connsiteY58" fmla="*/ 1004887 h 1302543"/>
                  <a:gd name="connsiteX59" fmla="*/ 123825 w 814398"/>
                  <a:gd name="connsiteY59" fmla="*/ 1009650 h 1302543"/>
                  <a:gd name="connsiteX60" fmla="*/ 133350 w 814398"/>
                  <a:gd name="connsiteY60" fmla="*/ 1038225 h 1302543"/>
                  <a:gd name="connsiteX61" fmla="*/ 135731 w 814398"/>
                  <a:gd name="connsiteY61" fmla="*/ 1045368 h 1302543"/>
                  <a:gd name="connsiteX62" fmla="*/ 145256 w 814398"/>
                  <a:gd name="connsiteY62" fmla="*/ 1062037 h 1302543"/>
                  <a:gd name="connsiteX63" fmla="*/ 150018 w 814398"/>
                  <a:gd name="connsiteY63" fmla="*/ 1076325 h 1302543"/>
                  <a:gd name="connsiteX64" fmla="*/ 164306 w 814398"/>
                  <a:gd name="connsiteY64" fmla="*/ 1097756 h 1302543"/>
                  <a:gd name="connsiteX65" fmla="*/ 169068 w 814398"/>
                  <a:gd name="connsiteY65" fmla="*/ 1104900 h 1302543"/>
                  <a:gd name="connsiteX66" fmla="*/ 171450 w 814398"/>
                  <a:gd name="connsiteY66" fmla="*/ 1112043 h 1302543"/>
                  <a:gd name="connsiteX67" fmla="*/ 173831 w 814398"/>
                  <a:gd name="connsiteY67" fmla="*/ 1121568 h 1302543"/>
                  <a:gd name="connsiteX68" fmla="*/ 178593 w 814398"/>
                  <a:gd name="connsiteY68" fmla="*/ 1128712 h 1302543"/>
                  <a:gd name="connsiteX69" fmla="*/ 180975 w 814398"/>
                  <a:gd name="connsiteY69" fmla="*/ 1138237 h 1302543"/>
                  <a:gd name="connsiteX70" fmla="*/ 185737 w 814398"/>
                  <a:gd name="connsiteY70" fmla="*/ 1152525 h 1302543"/>
                  <a:gd name="connsiteX71" fmla="*/ 188118 w 814398"/>
                  <a:gd name="connsiteY71" fmla="*/ 1162050 h 1302543"/>
                  <a:gd name="connsiteX72" fmla="*/ 192881 w 814398"/>
                  <a:gd name="connsiteY72" fmla="*/ 1176337 h 1302543"/>
                  <a:gd name="connsiteX73" fmla="*/ 190500 w 814398"/>
                  <a:gd name="connsiteY73" fmla="*/ 1202531 h 1302543"/>
                  <a:gd name="connsiteX74" fmla="*/ 180975 w 814398"/>
                  <a:gd name="connsiteY74" fmla="*/ 1223962 h 1302543"/>
                  <a:gd name="connsiteX75" fmla="*/ 176212 w 814398"/>
                  <a:gd name="connsiteY75" fmla="*/ 1238250 h 1302543"/>
                  <a:gd name="connsiteX76" fmla="*/ 171450 w 814398"/>
                  <a:gd name="connsiteY76" fmla="*/ 1252537 h 1302543"/>
                  <a:gd name="connsiteX77" fmla="*/ 169068 w 814398"/>
                  <a:gd name="connsiteY77" fmla="*/ 1259681 h 1302543"/>
                  <a:gd name="connsiteX78" fmla="*/ 173831 w 814398"/>
                  <a:gd name="connsiteY78" fmla="*/ 1278731 h 1302543"/>
                  <a:gd name="connsiteX79" fmla="*/ 180975 w 814398"/>
                  <a:gd name="connsiteY79" fmla="*/ 1283493 h 1302543"/>
                  <a:gd name="connsiteX80" fmla="*/ 190500 w 814398"/>
                  <a:gd name="connsiteY80" fmla="*/ 1288256 h 1302543"/>
                  <a:gd name="connsiteX81" fmla="*/ 204787 w 814398"/>
                  <a:gd name="connsiteY81" fmla="*/ 1293018 h 1302543"/>
                  <a:gd name="connsiteX82" fmla="*/ 211931 w 814398"/>
                  <a:gd name="connsiteY82" fmla="*/ 1295400 h 1302543"/>
                  <a:gd name="connsiteX83" fmla="*/ 219075 w 814398"/>
                  <a:gd name="connsiteY83" fmla="*/ 1297781 h 1302543"/>
                  <a:gd name="connsiteX84" fmla="*/ 238125 w 814398"/>
                  <a:gd name="connsiteY84" fmla="*/ 1302543 h 1302543"/>
                  <a:gd name="connsiteX85" fmla="*/ 257175 w 814398"/>
                  <a:gd name="connsiteY85" fmla="*/ 1300162 h 1302543"/>
                  <a:gd name="connsiteX86" fmla="*/ 271462 w 814398"/>
                  <a:gd name="connsiteY86" fmla="*/ 1297781 h 1302543"/>
                  <a:gd name="connsiteX87" fmla="*/ 288131 w 814398"/>
                  <a:gd name="connsiteY87" fmla="*/ 1295400 h 1302543"/>
                  <a:gd name="connsiteX88" fmla="*/ 295275 w 814398"/>
                  <a:gd name="connsiteY88" fmla="*/ 1293018 h 1302543"/>
                  <a:gd name="connsiteX89" fmla="*/ 309562 w 814398"/>
                  <a:gd name="connsiteY89" fmla="*/ 1283493 h 1302543"/>
                  <a:gd name="connsiteX90" fmla="*/ 316706 w 814398"/>
                  <a:gd name="connsiteY90" fmla="*/ 1278731 h 1302543"/>
                  <a:gd name="connsiteX91" fmla="*/ 323850 w 814398"/>
                  <a:gd name="connsiteY91" fmla="*/ 1273968 h 1302543"/>
                  <a:gd name="connsiteX92" fmla="*/ 333375 w 814398"/>
                  <a:gd name="connsiteY92" fmla="*/ 1269206 h 1302543"/>
                  <a:gd name="connsiteX93" fmla="*/ 342900 w 814398"/>
                  <a:gd name="connsiteY93" fmla="*/ 1266825 h 1302543"/>
                  <a:gd name="connsiteX94" fmla="*/ 350043 w 814398"/>
                  <a:gd name="connsiteY94" fmla="*/ 1264443 h 1302543"/>
                  <a:gd name="connsiteX95" fmla="*/ 361950 w 814398"/>
                  <a:gd name="connsiteY95" fmla="*/ 1250156 h 1302543"/>
                  <a:gd name="connsiteX96" fmla="*/ 371475 w 814398"/>
                  <a:gd name="connsiteY96" fmla="*/ 1228725 h 1302543"/>
                  <a:gd name="connsiteX97" fmla="*/ 373856 w 814398"/>
                  <a:gd name="connsiteY97" fmla="*/ 1221581 h 1302543"/>
                  <a:gd name="connsiteX98" fmla="*/ 388143 w 814398"/>
                  <a:gd name="connsiteY98" fmla="*/ 1216818 h 1302543"/>
                  <a:gd name="connsiteX99" fmla="*/ 402431 w 814398"/>
                  <a:gd name="connsiteY99" fmla="*/ 1212056 h 1302543"/>
                  <a:gd name="connsiteX100" fmla="*/ 409575 w 814398"/>
                  <a:gd name="connsiteY100" fmla="*/ 1209675 h 1302543"/>
                  <a:gd name="connsiteX101" fmla="*/ 419100 w 814398"/>
                  <a:gd name="connsiteY101" fmla="*/ 1204912 h 1302543"/>
                  <a:gd name="connsiteX102" fmla="*/ 452437 w 814398"/>
                  <a:gd name="connsiteY102" fmla="*/ 1197768 h 1302543"/>
                  <a:gd name="connsiteX103" fmla="*/ 550068 w 814398"/>
                  <a:gd name="connsiteY103" fmla="*/ 1195387 h 1302543"/>
                  <a:gd name="connsiteX104" fmla="*/ 564356 w 814398"/>
                  <a:gd name="connsiteY104" fmla="*/ 1193006 h 1302543"/>
                  <a:gd name="connsiteX105" fmla="*/ 571500 w 814398"/>
                  <a:gd name="connsiteY105" fmla="*/ 1188243 h 1302543"/>
                  <a:gd name="connsiteX106" fmla="*/ 585787 w 814398"/>
                  <a:gd name="connsiteY106" fmla="*/ 1181100 h 1302543"/>
                  <a:gd name="connsiteX107" fmla="*/ 588168 w 814398"/>
                  <a:gd name="connsiteY107" fmla="*/ 1173956 h 1302543"/>
                  <a:gd name="connsiteX108" fmla="*/ 592931 w 814398"/>
                  <a:gd name="connsiteY108" fmla="*/ 1164431 h 1302543"/>
                  <a:gd name="connsiteX109" fmla="*/ 595312 w 814398"/>
                  <a:gd name="connsiteY109" fmla="*/ 1154906 h 1302543"/>
                  <a:gd name="connsiteX110" fmla="*/ 600075 w 814398"/>
                  <a:gd name="connsiteY110" fmla="*/ 1133475 h 1302543"/>
                  <a:gd name="connsiteX111" fmla="*/ 602456 w 814398"/>
                  <a:gd name="connsiteY111" fmla="*/ 1126331 h 1302543"/>
                  <a:gd name="connsiteX112" fmla="*/ 609600 w 814398"/>
                  <a:gd name="connsiteY112" fmla="*/ 1123950 h 1302543"/>
                  <a:gd name="connsiteX113" fmla="*/ 623887 w 814398"/>
                  <a:gd name="connsiteY113" fmla="*/ 1114425 h 1302543"/>
                  <a:gd name="connsiteX114" fmla="*/ 631031 w 814398"/>
                  <a:gd name="connsiteY114" fmla="*/ 1107281 h 1302543"/>
                  <a:gd name="connsiteX115" fmla="*/ 638175 w 814398"/>
                  <a:gd name="connsiteY115" fmla="*/ 1102518 h 1302543"/>
                  <a:gd name="connsiteX116" fmla="*/ 642937 w 814398"/>
                  <a:gd name="connsiteY116" fmla="*/ 1095375 h 1302543"/>
                  <a:gd name="connsiteX117" fmla="*/ 654843 w 814398"/>
                  <a:gd name="connsiteY117" fmla="*/ 1073943 h 1302543"/>
                  <a:gd name="connsiteX118" fmla="*/ 688181 w 814398"/>
                  <a:gd name="connsiteY118" fmla="*/ 1069181 h 1302543"/>
                  <a:gd name="connsiteX119" fmla="*/ 714375 w 814398"/>
                  <a:gd name="connsiteY119" fmla="*/ 1062037 h 1302543"/>
                  <a:gd name="connsiteX120" fmla="*/ 723900 w 814398"/>
                  <a:gd name="connsiteY120" fmla="*/ 1059656 h 1302543"/>
                  <a:gd name="connsiteX121" fmla="*/ 738187 w 814398"/>
                  <a:gd name="connsiteY121" fmla="*/ 1054893 h 1302543"/>
                  <a:gd name="connsiteX122" fmla="*/ 745331 w 814398"/>
                  <a:gd name="connsiteY122" fmla="*/ 1050131 h 1302543"/>
                  <a:gd name="connsiteX123" fmla="*/ 764381 w 814398"/>
                  <a:gd name="connsiteY123" fmla="*/ 1047750 h 1302543"/>
                  <a:gd name="connsiteX124" fmla="*/ 776287 w 814398"/>
                  <a:gd name="connsiteY124" fmla="*/ 1045368 h 1302543"/>
                  <a:gd name="connsiteX125" fmla="*/ 795337 w 814398"/>
                  <a:gd name="connsiteY125" fmla="*/ 1042987 h 1302543"/>
                  <a:gd name="connsiteX126" fmla="*/ 812006 w 814398"/>
                  <a:gd name="connsiteY126" fmla="*/ 1040606 h 1302543"/>
                  <a:gd name="connsiteX127" fmla="*/ 814387 w 814398"/>
                  <a:gd name="connsiteY127" fmla="*/ 1033462 h 1302543"/>
                  <a:gd name="connsiteX128" fmla="*/ 809625 w 814398"/>
                  <a:gd name="connsiteY128" fmla="*/ 1004887 h 1302543"/>
                  <a:gd name="connsiteX129" fmla="*/ 807243 w 814398"/>
                  <a:gd name="connsiteY129" fmla="*/ 881062 h 1302543"/>
                  <a:gd name="connsiteX130" fmla="*/ 804862 w 814398"/>
                  <a:gd name="connsiteY130" fmla="*/ 857250 h 1302543"/>
                  <a:gd name="connsiteX131" fmla="*/ 802481 w 814398"/>
                  <a:gd name="connsiteY131" fmla="*/ 666750 h 1302543"/>
                  <a:gd name="connsiteX132" fmla="*/ 800100 w 814398"/>
                  <a:gd name="connsiteY132" fmla="*/ 650081 h 1302543"/>
                  <a:gd name="connsiteX133" fmla="*/ 797718 w 814398"/>
                  <a:gd name="connsiteY133" fmla="*/ 642937 h 1302543"/>
                  <a:gd name="connsiteX134" fmla="*/ 795337 w 814398"/>
                  <a:gd name="connsiteY134" fmla="*/ 631031 h 1302543"/>
                  <a:gd name="connsiteX135" fmla="*/ 797718 w 814398"/>
                  <a:gd name="connsiteY135" fmla="*/ 557212 h 1302543"/>
                  <a:gd name="connsiteX136" fmla="*/ 800100 w 814398"/>
                  <a:gd name="connsiteY136" fmla="*/ 547687 h 1302543"/>
                  <a:gd name="connsiteX137" fmla="*/ 797718 w 814398"/>
                  <a:gd name="connsiteY137" fmla="*/ 516731 h 1302543"/>
                  <a:gd name="connsiteX138" fmla="*/ 792956 w 814398"/>
                  <a:gd name="connsiteY138" fmla="*/ 500062 h 1302543"/>
                  <a:gd name="connsiteX139" fmla="*/ 790575 w 814398"/>
                  <a:gd name="connsiteY139" fmla="*/ 485775 h 1302543"/>
                  <a:gd name="connsiteX140" fmla="*/ 788193 w 814398"/>
                  <a:gd name="connsiteY140" fmla="*/ 454818 h 1302543"/>
                  <a:gd name="connsiteX141" fmla="*/ 792956 w 814398"/>
                  <a:gd name="connsiteY141" fmla="*/ 371475 h 1302543"/>
                  <a:gd name="connsiteX142" fmla="*/ 790575 w 814398"/>
                  <a:gd name="connsiteY142" fmla="*/ 335756 h 1302543"/>
                  <a:gd name="connsiteX143" fmla="*/ 788193 w 814398"/>
                  <a:gd name="connsiteY143" fmla="*/ 323850 h 1302543"/>
                  <a:gd name="connsiteX144" fmla="*/ 785812 w 814398"/>
                  <a:gd name="connsiteY144" fmla="*/ 309562 h 1302543"/>
                  <a:gd name="connsiteX145" fmla="*/ 783431 w 814398"/>
                  <a:gd name="connsiteY145" fmla="*/ 302418 h 1302543"/>
                  <a:gd name="connsiteX146" fmla="*/ 781050 w 814398"/>
                  <a:gd name="connsiteY146" fmla="*/ 292893 h 1302543"/>
                  <a:gd name="connsiteX147" fmla="*/ 776287 w 814398"/>
                  <a:gd name="connsiteY147" fmla="*/ 254793 h 1302543"/>
                  <a:gd name="connsiteX148" fmla="*/ 773906 w 814398"/>
                  <a:gd name="connsiteY148" fmla="*/ 247650 h 1302543"/>
                  <a:gd name="connsiteX149" fmla="*/ 771525 w 814398"/>
                  <a:gd name="connsiteY149" fmla="*/ 207168 h 1302543"/>
                  <a:gd name="connsiteX150" fmla="*/ 776287 w 814398"/>
                  <a:gd name="connsiteY150" fmla="*/ 78581 h 1302543"/>
                  <a:gd name="connsiteX151" fmla="*/ 773906 w 814398"/>
                  <a:gd name="connsiteY151" fmla="*/ 50006 h 1302543"/>
                  <a:gd name="connsiteX152" fmla="*/ 766762 w 814398"/>
                  <a:gd name="connsiteY152" fmla="*/ 54768 h 1302543"/>
                  <a:gd name="connsiteX153" fmla="*/ 764381 w 814398"/>
                  <a:gd name="connsiteY153" fmla="*/ 61912 h 1302543"/>
                  <a:gd name="connsiteX154" fmla="*/ 759618 w 814398"/>
                  <a:gd name="connsiteY154" fmla="*/ 69056 h 1302543"/>
                  <a:gd name="connsiteX155" fmla="*/ 750093 w 814398"/>
                  <a:gd name="connsiteY155" fmla="*/ 78581 h 1302543"/>
                  <a:gd name="connsiteX156" fmla="*/ 740568 w 814398"/>
                  <a:gd name="connsiteY156" fmla="*/ 92868 h 1302543"/>
                  <a:gd name="connsiteX157" fmla="*/ 726281 w 814398"/>
                  <a:gd name="connsiteY157" fmla="*/ 102393 h 1302543"/>
                  <a:gd name="connsiteX158" fmla="*/ 726281 w 814398"/>
                  <a:gd name="connsiteY158" fmla="*/ 66675 h 1302543"/>
                  <a:gd name="connsiteX159" fmla="*/ 723900 w 814398"/>
                  <a:gd name="connsiteY159" fmla="*/ 33337 h 1302543"/>
                  <a:gd name="connsiteX160" fmla="*/ 721518 w 814398"/>
                  <a:gd name="connsiteY160" fmla="*/ 26193 h 1302543"/>
                  <a:gd name="connsiteX161" fmla="*/ 700087 w 814398"/>
                  <a:gd name="connsiteY161" fmla="*/ 14287 h 1302543"/>
                  <a:gd name="connsiteX162" fmla="*/ 685800 w 814398"/>
                  <a:gd name="connsiteY162" fmla="*/ 4762 h 1302543"/>
                  <a:gd name="connsiteX163" fmla="*/ 671512 w 814398"/>
                  <a:gd name="connsiteY163" fmla="*/ 0 h 1302543"/>
                  <a:gd name="connsiteX164" fmla="*/ 659606 w 814398"/>
                  <a:gd name="connsiteY164" fmla="*/ 2381 h 1302543"/>
                  <a:gd name="connsiteX165" fmla="*/ 652462 w 814398"/>
                  <a:gd name="connsiteY165" fmla="*/ 16668 h 1302543"/>
                  <a:gd name="connsiteX166" fmla="*/ 645318 w 814398"/>
                  <a:gd name="connsiteY166" fmla="*/ 30956 h 1302543"/>
                  <a:gd name="connsiteX167" fmla="*/ 642937 w 814398"/>
                  <a:gd name="connsiteY167" fmla="*/ 42862 h 1302543"/>
                  <a:gd name="connsiteX168" fmla="*/ 640556 w 814398"/>
                  <a:gd name="connsiteY168" fmla="*/ 50006 h 1302543"/>
                  <a:gd name="connsiteX169" fmla="*/ 633412 w 814398"/>
                  <a:gd name="connsiteY169" fmla="*/ 52387 h 1302543"/>
                  <a:gd name="connsiteX170" fmla="*/ 619125 w 814398"/>
                  <a:gd name="connsiteY170" fmla="*/ 50006 h 1302543"/>
                  <a:gd name="connsiteX171" fmla="*/ 597693 w 814398"/>
                  <a:gd name="connsiteY171" fmla="*/ 54768 h 1302543"/>
                  <a:gd name="connsiteX172" fmla="*/ 588168 w 814398"/>
                  <a:gd name="connsiteY172" fmla="*/ 69056 h 1302543"/>
                  <a:gd name="connsiteX173" fmla="*/ 583406 w 814398"/>
                  <a:gd name="connsiteY173" fmla="*/ 76200 h 1302543"/>
                  <a:gd name="connsiteX174" fmla="*/ 581025 w 814398"/>
                  <a:gd name="connsiteY174" fmla="*/ 83343 h 1302543"/>
                  <a:gd name="connsiteX175" fmla="*/ 571500 w 814398"/>
                  <a:gd name="connsiteY175" fmla="*/ 97631 h 1302543"/>
                  <a:gd name="connsiteX176" fmla="*/ 566737 w 814398"/>
                  <a:gd name="connsiteY176" fmla="*/ 111918 h 1302543"/>
                  <a:gd name="connsiteX177" fmla="*/ 561975 w 814398"/>
                  <a:gd name="connsiteY177" fmla="*/ 121443 h 1302543"/>
                  <a:gd name="connsiteX178" fmla="*/ 557212 w 814398"/>
                  <a:gd name="connsiteY178" fmla="*/ 128587 h 1302543"/>
                  <a:gd name="connsiteX179" fmla="*/ 576262 w 814398"/>
                  <a:gd name="connsiteY179" fmla="*/ 123825 h 1302543"/>
                  <a:gd name="connsiteX180" fmla="*/ 578643 w 814398"/>
                  <a:gd name="connsiteY180" fmla="*/ 130968 h 1302543"/>
                  <a:gd name="connsiteX181" fmla="*/ 573881 w 814398"/>
                  <a:gd name="connsiteY181" fmla="*/ 152400 h 1302543"/>
                  <a:gd name="connsiteX182" fmla="*/ 566737 w 814398"/>
                  <a:gd name="connsiteY182" fmla="*/ 159543 h 1302543"/>
                  <a:gd name="connsiteX183" fmla="*/ 552450 w 814398"/>
                  <a:gd name="connsiteY183" fmla="*/ 169068 h 1302543"/>
                  <a:gd name="connsiteX184" fmla="*/ 540543 w 814398"/>
                  <a:gd name="connsiteY184" fmla="*/ 166687 h 1302543"/>
                  <a:gd name="connsiteX185" fmla="*/ 526256 w 814398"/>
                  <a:gd name="connsiteY185" fmla="*/ 157162 h 1302543"/>
                  <a:gd name="connsiteX186" fmla="*/ 516731 w 814398"/>
                  <a:gd name="connsiteY186" fmla="*/ 159543 h 1302543"/>
                  <a:gd name="connsiteX187" fmla="*/ 523875 w 814398"/>
                  <a:gd name="connsiteY187" fmla="*/ 178593 h 1302543"/>
                  <a:gd name="connsiteX188" fmla="*/ 531018 w 814398"/>
                  <a:gd name="connsiteY188" fmla="*/ 192881 h 1302543"/>
                  <a:gd name="connsiteX189" fmla="*/ 533400 w 814398"/>
                  <a:gd name="connsiteY189" fmla="*/ 200025 h 1302543"/>
                  <a:gd name="connsiteX190" fmla="*/ 540543 w 814398"/>
                  <a:gd name="connsiteY190" fmla="*/ 204787 h 1302543"/>
                  <a:gd name="connsiteX191" fmla="*/ 538162 w 814398"/>
                  <a:gd name="connsiteY191" fmla="*/ 221456 h 1302543"/>
                  <a:gd name="connsiteX192" fmla="*/ 523875 w 814398"/>
                  <a:gd name="connsiteY192" fmla="*/ 228600 h 1302543"/>
                  <a:gd name="connsiteX193" fmla="*/ 509587 w 814398"/>
                  <a:gd name="connsiteY193" fmla="*/ 226218 h 1302543"/>
                  <a:gd name="connsiteX194" fmla="*/ 502443 w 814398"/>
                  <a:gd name="connsiteY194" fmla="*/ 223837 h 1302543"/>
                  <a:gd name="connsiteX195" fmla="*/ 497681 w 814398"/>
                  <a:gd name="connsiteY195" fmla="*/ 209550 h 1302543"/>
                  <a:gd name="connsiteX196" fmla="*/ 488156 w 814398"/>
                  <a:gd name="connsiteY196" fmla="*/ 195262 h 1302543"/>
                  <a:gd name="connsiteX197" fmla="*/ 481012 w 814398"/>
                  <a:gd name="connsiteY197" fmla="*/ 180975 h 1302543"/>
                  <a:gd name="connsiteX198" fmla="*/ 473868 w 814398"/>
                  <a:gd name="connsiteY198" fmla="*/ 183356 h 1302543"/>
                  <a:gd name="connsiteX199" fmla="*/ 469106 w 814398"/>
                  <a:gd name="connsiteY199" fmla="*/ 190500 h 1302543"/>
                  <a:gd name="connsiteX200" fmla="*/ 461962 w 814398"/>
                  <a:gd name="connsiteY200" fmla="*/ 197643 h 1302543"/>
                  <a:gd name="connsiteX201" fmla="*/ 452437 w 814398"/>
                  <a:gd name="connsiteY201" fmla="*/ 211931 h 1302543"/>
                  <a:gd name="connsiteX202" fmla="*/ 447675 w 814398"/>
                  <a:gd name="connsiteY202" fmla="*/ 219075 h 1302543"/>
                  <a:gd name="connsiteX203" fmla="*/ 445293 w 814398"/>
                  <a:gd name="connsiteY203" fmla="*/ 278606 h 1302543"/>
                  <a:gd name="connsiteX204" fmla="*/ 438150 w 814398"/>
                  <a:gd name="connsiteY204" fmla="*/ 300037 h 1302543"/>
                  <a:gd name="connsiteX205" fmla="*/ 435768 w 814398"/>
                  <a:gd name="connsiteY205" fmla="*/ 309562 h 1302543"/>
                  <a:gd name="connsiteX206" fmla="*/ 428625 w 814398"/>
                  <a:gd name="connsiteY206" fmla="*/ 314325 h 1302543"/>
                  <a:gd name="connsiteX207" fmla="*/ 409575 w 814398"/>
                  <a:gd name="connsiteY207" fmla="*/ 335756 h 1302543"/>
                  <a:gd name="connsiteX208" fmla="*/ 402431 w 814398"/>
                  <a:gd name="connsiteY208" fmla="*/ 340518 h 1302543"/>
                  <a:gd name="connsiteX209" fmla="*/ 392906 w 814398"/>
                  <a:gd name="connsiteY209" fmla="*/ 347662 h 1302543"/>
                  <a:gd name="connsiteX210" fmla="*/ 376237 w 814398"/>
                  <a:gd name="connsiteY210" fmla="*/ 354806 h 1302543"/>
                  <a:gd name="connsiteX211" fmla="*/ 361950 w 814398"/>
                  <a:gd name="connsiteY211" fmla="*/ 369093 h 1302543"/>
                  <a:gd name="connsiteX212" fmla="*/ 352425 w 814398"/>
                  <a:gd name="connsiteY212" fmla="*/ 373856 h 1302543"/>
                  <a:gd name="connsiteX213" fmla="*/ 345281 w 814398"/>
                  <a:gd name="connsiteY213" fmla="*/ 381000 h 1302543"/>
                  <a:gd name="connsiteX214" fmla="*/ 335756 w 814398"/>
                  <a:gd name="connsiteY214" fmla="*/ 385762 h 1302543"/>
                  <a:gd name="connsiteX215" fmla="*/ 321468 w 814398"/>
                  <a:gd name="connsiteY215" fmla="*/ 390525 h 1302543"/>
                  <a:gd name="connsiteX216" fmla="*/ 307181 w 814398"/>
                  <a:gd name="connsiteY216" fmla="*/ 400050 h 1302543"/>
                  <a:gd name="connsiteX217" fmla="*/ 283368 w 814398"/>
                  <a:gd name="connsiteY217" fmla="*/ 409575 h 1302543"/>
                  <a:gd name="connsiteX218" fmla="*/ 276225 w 814398"/>
                  <a:gd name="connsiteY218" fmla="*/ 411956 h 1302543"/>
                  <a:gd name="connsiteX219" fmla="*/ 269081 w 814398"/>
                  <a:gd name="connsiteY219" fmla="*/ 414337 h 1302543"/>
                  <a:gd name="connsiteX220" fmla="*/ 261937 w 814398"/>
                  <a:gd name="connsiteY220" fmla="*/ 419100 h 1302543"/>
                  <a:gd name="connsiteX221" fmla="*/ 254793 w 814398"/>
                  <a:gd name="connsiteY221" fmla="*/ 421481 h 1302543"/>
                  <a:gd name="connsiteX222" fmla="*/ 266700 w 814398"/>
                  <a:gd name="connsiteY222" fmla="*/ 421481 h 130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</a:cxnLst>
                <a:rect l="l" t="t" r="r" b="b"/>
                <a:pathLst>
                  <a:path w="814398" h="1302543">
                    <a:moveTo>
                      <a:pt x="266700" y="421481"/>
                    </a:moveTo>
                    <a:cubicBezTo>
                      <a:pt x="266700" y="422672"/>
                      <a:pt x="258839" y="426377"/>
                      <a:pt x="254793" y="428625"/>
                    </a:cubicBezTo>
                    <a:cubicBezTo>
                      <a:pt x="251690" y="430349"/>
                      <a:pt x="248350" y="431626"/>
                      <a:pt x="245268" y="433387"/>
                    </a:cubicBezTo>
                    <a:cubicBezTo>
                      <a:pt x="242783" y="434807"/>
                      <a:pt x="240740" y="436988"/>
                      <a:pt x="238125" y="438150"/>
                    </a:cubicBezTo>
                    <a:cubicBezTo>
                      <a:pt x="233537" y="440189"/>
                      <a:pt x="228600" y="441325"/>
                      <a:pt x="223837" y="442912"/>
                    </a:cubicBezTo>
                    <a:cubicBezTo>
                      <a:pt x="221456" y="443706"/>
                      <a:pt x="219154" y="444801"/>
                      <a:pt x="216693" y="445293"/>
                    </a:cubicBezTo>
                    <a:cubicBezTo>
                      <a:pt x="199871" y="448658"/>
                      <a:pt x="203086" y="448418"/>
                      <a:pt x="180975" y="450056"/>
                    </a:cubicBezTo>
                    <a:cubicBezTo>
                      <a:pt x="167495" y="451054"/>
                      <a:pt x="153987" y="451643"/>
                      <a:pt x="140493" y="452437"/>
                    </a:cubicBezTo>
                    <a:cubicBezTo>
                      <a:pt x="138879" y="454590"/>
                      <a:pt x="130326" y="465628"/>
                      <a:pt x="128587" y="469106"/>
                    </a:cubicBezTo>
                    <a:cubicBezTo>
                      <a:pt x="122597" y="481085"/>
                      <a:pt x="131700" y="475518"/>
                      <a:pt x="116681" y="490537"/>
                    </a:cubicBezTo>
                    <a:cubicBezTo>
                      <a:pt x="111412" y="495806"/>
                      <a:pt x="109026" y="499126"/>
                      <a:pt x="102393" y="502443"/>
                    </a:cubicBezTo>
                    <a:cubicBezTo>
                      <a:pt x="100148" y="503566"/>
                      <a:pt x="97444" y="503606"/>
                      <a:pt x="95250" y="504825"/>
                    </a:cubicBezTo>
                    <a:cubicBezTo>
                      <a:pt x="90246" y="507605"/>
                      <a:pt x="85725" y="511175"/>
                      <a:pt x="80962" y="514350"/>
                    </a:cubicBezTo>
                    <a:cubicBezTo>
                      <a:pt x="78581" y="515937"/>
                      <a:pt x="76533" y="518207"/>
                      <a:pt x="73818" y="519112"/>
                    </a:cubicBezTo>
                    <a:lnTo>
                      <a:pt x="66675" y="521493"/>
                    </a:lnTo>
                    <a:cubicBezTo>
                      <a:pt x="65881" y="523874"/>
                      <a:pt x="66068" y="526862"/>
                      <a:pt x="64293" y="528637"/>
                    </a:cubicBezTo>
                    <a:cubicBezTo>
                      <a:pt x="60246" y="532684"/>
                      <a:pt x="50006" y="538162"/>
                      <a:pt x="50006" y="538162"/>
                    </a:cubicBezTo>
                    <a:cubicBezTo>
                      <a:pt x="43657" y="557213"/>
                      <a:pt x="53181" y="534987"/>
                      <a:pt x="40481" y="547687"/>
                    </a:cubicBezTo>
                    <a:cubicBezTo>
                      <a:pt x="38706" y="549462"/>
                      <a:pt x="39492" y="552742"/>
                      <a:pt x="38100" y="554831"/>
                    </a:cubicBezTo>
                    <a:cubicBezTo>
                      <a:pt x="36232" y="557633"/>
                      <a:pt x="33337" y="559594"/>
                      <a:pt x="30956" y="561975"/>
                    </a:cubicBezTo>
                    <a:cubicBezTo>
                      <a:pt x="22270" y="588032"/>
                      <a:pt x="36125" y="548558"/>
                      <a:pt x="23812" y="576262"/>
                    </a:cubicBezTo>
                    <a:cubicBezTo>
                      <a:pt x="21773" y="580850"/>
                      <a:pt x="20638" y="585787"/>
                      <a:pt x="19050" y="590550"/>
                    </a:cubicBezTo>
                    <a:lnTo>
                      <a:pt x="16668" y="597693"/>
                    </a:lnTo>
                    <a:cubicBezTo>
                      <a:pt x="15874" y="600074"/>
                      <a:pt x="15679" y="602748"/>
                      <a:pt x="14287" y="604837"/>
                    </a:cubicBezTo>
                    <a:cubicBezTo>
                      <a:pt x="12700" y="607218"/>
                      <a:pt x="10687" y="609366"/>
                      <a:pt x="9525" y="611981"/>
                    </a:cubicBezTo>
                    <a:cubicBezTo>
                      <a:pt x="7486" y="616568"/>
                      <a:pt x="4762" y="626268"/>
                      <a:pt x="4762" y="626268"/>
                    </a:cubicBezTo>
                    <a:cubicBezTo>
                      <a:pt x="3968" y="631031"/>
                      <a:pt x="3328" y="635821"/>
                      <a:pt x="2381" y="640556"/>
                    </a:cubicBezTo>
                    <a:cubicBezTo>
                      <a:pt x="1739" y="643765"/>
                      <a:pt x="0" y="646808"/>
                      <a:pt x="0" y="650081"/>
                    </a:cubicBezTo>
                    <a:cubicBezTo>
                      <a:pt x="0" y="662014"/>
                      <a:pt x="1063" y="673940"/>
                      <a:pt x="2381" y="685800"/>
                    </a:cubicBezTo>
                    <a:cubicBezTo>
                      <a:pt x="3321" y="694265"/>
                      <a:pt x="10783" y="700224"/>
                      <a:pt x="14287" y="707231"/>
                    </a:cubicBezTo>
                    <a:cubicBezTo>
                      <a:pt x="15875" y="710406"/>
                      <a:pt x="17224" y="713712"/>
                      <a:pt x="19050" y="716756"/>
                    </a:cubicBezTo>
                    <a:cubicBezTo>
                      <a:pt x="21995" y="721664"/>
                      <a:pt x="25400" y="726281"/>
                      <a:pt x="28575" y="731043"/>
                    </a:cubicBezTo>
                    <a:cubicBezTo>
                      <a:pt x="30162" y="733424"/>
                      <a:pt x="30956" y="736600"/>
                      <a:pt x="33337" y="738187"/>
                    </a:cubicBezTo>
                    <a:lnTo>
                      <a:pt x="47625" y="747712"/>
                    </a:lnTo>
                    <a:cubicBezTo>
                      <a:pt x="49212" y="750093"/>
                      <a:pt x="50555" y="752657"/>
                      <a:pt x="52387" y="754856"/>
                    </a:cubicBezTo>
                    <a:cubicBezTo>
                      <a:pt x="58971" y="762757"/>
                      <a:pt x="59858" y="760274"/>
                      <a:pt x="64293" y="769143"/>
                    </a:cubicBezTo>
                    <a:cubicBezTo>
                      <a:pt x="66003" y="772563"/>
                      <a:pt x="68292" y="782754"/>
                      <a:pt x="69056" y="785812"/>
                    </a:cubicBezTo>
                    <a:cubicBezTo>
                      <a:pt x="68262" y="791368"/>
                      <a:pt x="67598" y="796945"/>
                      <a:pt x="66675" y="802481"/>
                    </a:cubicBezTo>
                    <a:cubicBezTo>
                      <a:pt x="66010" y="806473"/>
                      <a:pt x="66301" y="810873"/>
                      <a:pt x="64293" y="814387"/>
                    </a:cubicBezTo>
                    <a:cubicBezTo>
                      <a:pt x="62873" y="816872"/>
                      <a:pt x="59531" y="817562"/>
                      <a:pt x="57150" y="819150"/>
                    </a:cubicBezTo>
                    <a:cubicBezTo>
                      <a:pt x="51594" y="818356"/>
                      <a:pt x="45985" y="817869"/>
                      <a:pt x="40481" y="816768"/>
                    </a:cubicBezTo>
                    <a:cubicBezTo>
                      <a:pt x="38020" y="816276"/>
                      <a:pt x="35847" y="814387"/>
                      <a:pt x="33337" y="814387"/>
                    </a:cubicBezTo>
                    <a:cubicBezTo>
                      <a:pt x="26149" y="814387"/>
                      <a:pt x="19050" y="815974"/>
                      <a:pt x="11906" y="816768"/>
                    </a:cubicBezTo>
                    <a:cubicBezTo>
                      <a:pt x="12700" y="820737"/>
                      <a:pt x="12477" y="825055"/>
                      <a:pt x="14287" y="828675"/>
                    </a:cubicBezTo>
                    <a:cubicBezTo>
                      <a:pt x="15793" y="831687"/>
                      <a:pt x="19275" y="833231"/>
                      <a:pt x="21431" y="835818"/>
                    </a:cubicBezTo>
                    <a:cubicBezTo>
                      <a:pt x="31355" y="847727"/>
                      <a:pt x="20237" y="838991"/>
                      <a:pt x="33337" y="847725"/>
                    </a:cubicBezTo>
                    <a:cubicBezTo>
                      <a:pt x="40480" y="858439"/>
                      <a:pt x="40085" y="861814"/>
                      <a:pt x="50006" y="866775"/>
                    </a:cubicBezTo>
                    <a:cubicBezTo>
                      <a:pt x="52251" y="867898"/>
                      <a:pt x="54769" y="868362"/>
                      <a:pt x="57150" y="869156"/>
                    </a:cubicBezTo>
                    <a:lnTo>
                      <a:pt x="66675" y="883443"/>
                    </a:lnTo>
                    <a:cubicBezTo>
                      <a:pt x="68262" y="885824"/>
                      <a:pt x="70532" y="887872"/>
                      <a:pt x="71437" y="890587"/>
                    </a:cubicBezTo>
                    <a:cubicBezTo>
                      <a:pt x="73475" y="896703"/>
                      <a:pt x="75005" y="900685"/>
                      <a:pt x="76200" y="907256"/>
                    </a:cubicBezTo>
                    <a:cubicBezTo>
                      <a:pt x="77204" y="912778"/>
                      <a:pt x="77728" y="918378"/>
                      <a:pt x="78581" y="923925"/>
                    </a:cubicBezTo>
                    <a:cubicBezTo>
                      <a:pt x="79393" y="929207"/>
                      <a:pt x="80465" y="939601"/>
                      <a:pt x="83343" y="945356"/>
                    </a:cubicBezTo>
                    <a:cubicBezTo>
                      <a:pt x="84623" y="947916"/>
                      <a:pt x="86274" y="950301"/>
                      <a:pt x="88106" y="952500"/>
                    </a:cubicBezTo>
                    <a:cubicBezTo>
                      <a:pt x="93450" y="958912"/>
                      <a:pt x="96632" y="959182"/>
                      <a:pt x="100012" y="966787"/>
                    </a:cubicBezTo>
                    <a:cubicBezTo>
                      <a:pt x="102051" y="971375"/>
                      <a:pt x="103187" y="976312"/>
                      <a:pt x="104775" y="981075"/>
                    </a:cubicBezTo>
                    <a:cubicBezTo>
                      <a:pt x="105569" y="983456"/>
                      <a:pt x="105764" y="986130"/>
                      <a:pt x="107156" y="988218"/>
                    </a:cubicBezTo>
                    <a:cubicBezTo>
                      <a:pt x="108743" y="990599"/>
                      <a:pt x="110498" y="992877"/>
                      <a:pt x="111918" y="995362"/>
                    </a:cubicBezTo>
                    <a:cubicBezTo>
                      <a:pt x="113679" y="998444"/>
                      <a:pt x="114408" y="1002160"/>
                      <a:pt x="116681" y="1004887"/>
                    </a:cubicBezTo>
                    <a:cubicBezTo>
                      <a:pt x="118513" y="1007086"/>
                      <a:pt x="121444" y="1008062"/>
                      <a:pt x="123825" y="1009650"/>
                    </a:cubicBezTo>
                    <a:lnTo>
                      <a:pt x="133350" y="1038225"/>
                    </a:lnTo>
                    <a:cubicBezTo>
                      <a:pt x="134144" y="1040606"/>
                      <a:pt x="134339" y="1043280"/>
                      <a:pt x="135731" y="1045368"/>
                    </a:cubicBezTo>
                    <a:cubicBezTo>
                      <a:pt x="140024" y="1051809"/>
                      <a:pt x="142237" y="1054488"/>
                      <a:pt x="145256" y="1062037"/>
                    </a:cubicBezTo>
                    <a:cubicBezTo>
                      <a:pt x="147120" y="1066698"/>
                      <a:pt x="147233" y="1072148"/>
                      <a:pt x="150018" y="1076325"/>
                    </a:cubicBezTo>
                    <a:lnTo>
                      <a:pt x="164306" y="1097756"/>
                    </a:lnTo>
                    <a:cubicBezTo>
                      <a:pt x="165893" y="1100137"/>
                      <a:pt x="168163" y="1102185"/>
                      <a:pt x="169068" y="1104900"/>
                    </a:cubicBezTo>
                    <a:cubicBezTo>
                      <a:pt x="169862" y="1107281"/>
                      <a:pt x="170760" y="1109630"/>
                      <a:pt x="171450" y="1112043"/>
                    </a:cubicBezTo>
                    <a:cubicBezTo>
                      <a:pt x="172349" y="1115190"/>
                      <a:pt x="172542" y="1118560"/>
                      <a:pt x="173831" y="1121568"/>
                    </a:cubicBezTo>
                    <a:cubicBezTo>
                      <a:pt x="174958" y="1124199"/>
                      <a:pt x="177006" y="1126331"/>
                      <a:pt x="178593" y="1128712"/>
                    </a:cubicBezTo>
                    <a:cubicBezTo>
                      <a:pt x="179387" y="1131887"/>
                      <a:pt x="180035" y="1135102"/>
                      <a:pt x="180975" y="1138237"/>
                    </a:cubicBezTo>
                    <a:cubicBezTo>
                      <a:pt x="182418" y="1143045"/>
                      <a:pt x="184520" y="1147655"/>
                      <a:pt x="185737" y="1152525"/>
                    </a:cubicBezTo>
                    <a:cubicBezTo>
                      <a:pt x="186531" y="1155700"/>
                      <a:pt x="187178" y="1158915"/>
                      <a:pt x="188118" y="1162050"/>
                    </a:cubicBezTo>
                    <a:cubicBezTo>
                      <a:pt x="189561" y="1166858"/>
                      <a:pt x="192881" y="1176337"/>
                      <a:pt x="192881" y="1176337"/>
                    </a:cubicBezTo>
                    <a:cubicBezTo>
                      <a:pt x="192087" y="1185068"/>
                      <a:pt x="192024" y="1193897"/>
                      <a:pt x="190500" y="1202531"/>
                    </a:cubicBezTo>
                    <a:cubicBezTo>
                      <a:pt x="186351" y="1226041"/>
                      <a:pt x="187655" y="1208931"/>
                      <a:pt x="180975" y="1223962"/>
                    </a:cubicBezTo>
                    <a:cubicBezTo>
                      <a:pt x="178936" y="1228550"/>
                      <a:pt x="177800" y="1233487"/>
                      <a:pt x="176212" y="1238250"/>
                    </a:cubicBezTo>
                    <a:lnTo>
                      <a:pt x="171450" y="1252537"/>
                    </a:lnTo>
                    <a:lnTo>
                      <a:pt x="169068" y="1259681"/>
                    </a:lnTo>
                    <a:cubicBezTo>
                      <a:pt x="169186" y="1260271"/>
                      <a:pt x="171880" y="1276292"/>
                      <a:pt x="173831" y="1278731"/>
                    </a:cubicBezTo>
                    <a:cubicBezTo>
                      <a:pt x="175619" y="1280966"/>
                      <a:pt x="178490" y="1282073"/>
                      <a:pt x="180975" y="1283493"/>
                    </a:cubicBezTo>
                    <a:cubicBezTo>
                      <a:pt x="184057" y="1285254"/>
                      <a:pt x="187204" y="1286938"/>
                      <a:pt x="190500" y="1288256"/>
                    </a:cubicBezTo>
                    <a:cubicBezTo>
                      <a:pt x="195161" y="1290120"/>
                      <a:pt x="200025" y="1291431"/>
                      <a:pt x="204787" y="1293018"/>
                    </a:cubicBezTo>
                    <a:lnTo>
                      <a:pt x="211931" y="1295400"/>
                    </a:lnTo>
                    <a:cubicBezTo>
                      <a:pt x="214312" y="1296194"/>
                      <a:pt x="216640" y="1297172"/>
                      <a:pt x="219075" y="1297781"/>
                    </a:cubicBezTo>
                    <a:lnTo>
                      <a:pt x="238125" y="1302543"/>
                    </a:lnTo>
                    <a:lnTo>
                      <a:pt x="257175" y="1300162"/>
                    </a:lnTo>
                    <a:cubicBezTo>
                      <a:pt x="261954" y="1299479"/>
                      <a:pt x="266690" y="1298515"/>
                      <a:pt x="271462" y="1297781"/>
                    </a:cubicBezTo>
                    <a:cubicBezTo>
                      <a:pt x="277009" y="1296928"/>
                      <a:pt x="282575" y="1296194"/>
                      <a:pt x="288131" y="1295400"/>
                    </a:cubicBezTo>
                    <a:cubicBezTo>
                      <a:pt x="290512" y="1294606"/>
                      <a:pt x="293081" y="1294237"/>
                      <a:pt x="295275" y="1293018"/>
                    </a:cubicBezTo>
                    <a:cubicBezTo>
                      <a:pt x="300278" y="1290238"/>
                      <a:pt x="304800" y="1286668"/>
                      <a:pt x="309562" y="1283493"/>
                    </a:cubicBezTo>
                    <a:lnTo>
                      <a:pt x="316706" y="1278731"/>
                    </a:lnTo>
                    <a:cubicBezTo>
                      <a:pt x="319087" y="1277143"/>
                      <a:pt x="321290" y="1275248"/>
                      <a:pt x="323850" y="1273968"/>
                    </a:cubicBezTo>
                    <a:cubicBezTo>
                      <a:pt x="327025" y="1272381"/>
                      <a:pt x="330051" y="1270452"/>
                      <a:pt x="333375" y="1269206"/>
                    </a:cubicBezTo>
                    <a:cubicBezTo>
                      <a:pt x="336439" y="1268057"/>
                      <a:pt x="339753" y="1267724"/>
                      <a:pt x="342900" y="1266825"/>
                    </a:cubicBezTo>
                    <a:cubicBezTo>
                      <a:pt x="345313" y="1266135"/>
                      <a:pt x="347662" y="1265237"/>
                      <a:pt x="350043" y="1264443"/>
                    </a:cubicBezTo>
                    <a:cubicBezTo>
                      <a:pt x="354529" y="1259957"/>
                      <a:pt x="359298" y="1256124"/>
                      <a:pt x="361950" y="1250156"/>
                    </a:cubicBezTo>
                    <a:cubicBezTo>
                      <a:pt x="373283" y="1224655"/>
                      <a:pt x="360697" y="1244889"/>
                      <a:pt x="371475" y="1228725"/>
                    </a:cubicBezTo>
                    <a:cubicBezTo>
                      <a:pt x="372269" y="1226344"/>
                      <a:pt x="371814" y="1223040"/>
                      <a:pt x="373856" y="1221581"/>
                    </a:cubicBezTo>
                    <a:cubicBezTo>
                      <a:pt x="377941" y="1218663"/>
                      <a:pt x="383381" y="1218406"/>
                      <a:pt x="388143" y="1216818"/>
                    </a:cubicBezTo>
                    <a:lnTo>
                      <a:pt x="402431" y="1212056"/>
                    </a:lnTo>
                    <a:cubicBezTo>
                      <a:pt x="404812" y="1211262"/>
                      <a:pt x="407330" y="1210798"/>
                      <a:pt x="409575" y="1209675"/>
                    </a:cubicBezTo>
                    <a:cubicBezTo>
                      <a:pt x="412750" y="1208087"/>
                      <a:pt x="415804" y="1206230"/>
                      <a:pt x="419100" y="1204912"/>
                    </a:cubicBezTo>
                    <a:cubicBezTo>
                      <a:pt x="431258" y="1200049"/>
                      <a:pt x="438860" y="1198322"/>
                      <a:pt x="452437" y="1197768"/>
                    </a:cubicBezTo>
                    <a:cubicBezTo>
                      <a:pt x="484963" y="1196440"/>
                      <a:pt x="517524" y="1196181"/>
                      <a:pt x="550068" y="1195387"/>
                    </a:cubicBezTo>
                    <a:cubicBezTo>
                      <a:pt x="554831" y="1194593"/>
                      <a:pt x="559775" y="1194533"/>
                      <a:pt x="564356" y="1193006"/>
                    </a:cubicBezTo>
                    <a:cubicBezTo>
                      <a:pt x="567071" y="1192101"/>
                      <a:pt x="568940" y="1189523"/>
                      <a:pt x="571500" y="1188243"/>
                    </a:cubicBezTo>
                    <a:cubicBezTo>
                      <a:pt x="591226" y="1178379"/>
                      <a:pt x="565303" y="1194754"/>
                      <a:pt x="585787" y="1181100"/>
                    </a:cubicBezTo>
                    <a:cubicBezTo>
                      <a:pt x="586581" y="1178719"/>
                      <a:pt x="587179" y="1176263"/>
                      <a:pt x="588168" y="1173956"/>
                    </a:cubicBezTo>
                    <a:cubicBezTo>
                      <a:pt x="589566" y="1170693"/>
                      <a:pt x="591685" y="1167755"/>
                      <a:pt x="592931" y="1164431"/>
                    </a:cubicBezTo>
                    <a:cubicBezTo>
                      <a:pt x="594080" y="1161367"/>
                      <a:pt x="594602" y="1158101"/>
                      <a:pt x="595312" y="1154906"/>
                    </a:cubicBezTo>
                    <a:cubicBezTo>
                      <a:pt x="597771" y="1143841"/>
                      <a:pt x="597167" y="1143651"/>
                      <a:pt x="600075" y="1133475"/>
                    </a:cubicBezTo>
                    <a:cubicBezTo>
                      <a:pt x="600765" y="1131061"/>
                      <a:pt x="600681" y="1128106"/>
                      <a:pt x="602456" y="1126331"/>
                    </a:cubicBezTo>
                    <a:cubicBezTo>
                      <a:pt x="604231" y="1124556"/>
                      <a:pt x="607219" y="1124744"/>
                      <a:pt x="609600" y="1123950"/>
                    </a:cubicBezTo>
                    <a:cubicBezTo>
                      <a:pt x="632382" y="1101165"/>
                      <a:pt x="603214" y="1128207"/>
                      <a:pt x="623887" y="1114425"/>
                    </a:cubicBezTo>
                    <a:cubicBezTo>
                      <a:pt x="626689" y="1112557"/>
                      <a:pt x="628444" y="1109437"/>
                      <a:pt x="631031" y="1107281"/>
                    </a:cubicBezTo>
                    <a:cubicBezTo>
                      <a:pt x="633230" y="1105449"/>
                      <a:pt x="635794" y="1104106"/>
                      <a:pt x="638175" y="1102518"/>
                    </a:cubicBezTo>
                    <a:cubicBezTo>
                      <a:pt x="639762" y="1100137"/>
                      <a:pt x="641657" y="1097935"/>
                      <a:pt x="642937" y="1095375"/>
                    </a:cubicBezTo>
                    <a:cubicBezTo>
                      <a:pt x="645999" y="1089251"/>
                      <a:pt x="646500" y="1075611"/>
                      <a:pt x="654843" y="1073943"/>
                    </a:cubicBezTo>
                    <a:cubicBezTo>
                      <a:pt x="673798" y="1070153"/>
                      <a:pt x="662727" y="1072009"/>
                      <a:pt x="688181" y="1069181"/>
                    </a:cubicBezTo>
                    <a:cubicBezTo>
                      <a:pt x="701533" y="1064731"/>
                      <a:pt x="692894" y="1067407"/>
                      <a:pt x="714375" y="1062037"/>
                    </a:cubicBezTo>
                    <a:cubicBezTo>
                      <a:pt x="717550" y="1061243"/>
                      <a:pt x="720795" y="1060691"/>
                      <a:pt x="723900" y="1059656"/>
                    </a:cubicBezTo>
                    <a:cubicBezTo>
                      <a:pt x="728662" y="1058068"/>
                      <a:pt x="734010" y="1057677"/>
                      <a:pt x="738187" y="1054893"/>
                    </a:cubicBezTo>
                    <a:cubicBezTo>
                      <a:pt x="740568" y="1053306"/>
                      <a:pt x="742570" y="1050884"/>
                      <a:pt x="745331" y="1050131"/>
                    </a:cubicBezTo>
                    <a:cubicBezTo>
                      <a:pt x="751505" y="1048447"/>
                      <a:pt x="758056" y="1048723"/>
                      <a:pt x="764381" y="1047750"/>
                    </a:cubicBezTo>
                    <a:cubicBezTo>
                      <a:pt x="768381" y="1047135"/>
                      <a:pt x="772287" y="1045983"/>
                      <a:pt x="776287" y="1045368"/>
                    </a:cubicBezTo>
                    <a:cubicBezTo>
                      <a:pt x="782612" y="1044395"/>
                      <a:pt x="788994" y="1043833"/>
                      <a:pt x="795337" y="1042987"/>
                    </a:cubicBezTo>
                    <a:lnTo>
                      <a:pt x="812006" y="1040606"/>
                    </a:lnTo>
                    <a:cubicBezTo>
                      <a:pt x="812800" y="1038225"/>
                      <a:pt x="814554" y="1035967"/>
                      <a:pt x="814387" y="1033462"/>
                    </a:cubicBezTo>
                    <a:cubicBezTo>
                      <a:pt x="813745" y="1023827"/>
                      <a:pt x="809625" y="1004887"/>
                      <a:pt x="809625" y="1004887"/>
                    </a:cubicBezTo>
                    <a:cubicBezTo>
                      <a:pt x="808831" y="963612"/>
                      <a:pt x="808574" y="922323"/>
                      <a:pt x="807243" y="881062"/>
                    </a:cubicBezTo>
                    <a:cubicBezTo>
                      <a:pt x="806986" y="873089"/>
                      <a:pt x="805039" y="865225"/>
                      <a:pt x="804862" y="857250"/>
                    </a:cubicBezTo>
                    <a:cubicBezTo>
                      <a:pt x="803451" y="793761"/>
                      <a:pt x="803940" y="730238"/>
                      <a:pt x="802481" y="666750"/>
                    </a:cubicBezTo>
                    <a:cubicBezTo>
                      <a:pt x="802352" y="661139"/>
                      <a:pt x="801201" y="655585"/>
                      <a:pt x="800100" y="650081"/>
                    </a:cubicBezTo>
                    <a:cubicBezTo>
                      <a:pt x="799608" y="647620"/>
                      <a:pt x="798327" y="645372"/>
                      <a:pt x="797718" y="642937"/>
                    </a:cubicBezTo>
                    <a:cubicBezTo>
                      <a:pt x="796736" y="639011"/>
                      <a:pt x="796131" y="635000"/>
                      <a:pt x="795337" y="631031"/>
                    </a:cubicBezTo>
                    <a:cubicBezTo>
                      <a:pt x="796131" y="606425"/>
                      <a:pt x="796313" y="581791"/>
                      <a:pt x="797718" y="557212"/>
                    </a:cubicBezTo>
                    <a:cubicBezTo>
                      <a:pt x="797905" y="553945"/>
                      <a:pt x="800100" y="550960"/>
                      <a:pt x="800100" y="547687"/>
                    </a:cubicBezTo>
                    <a:cubicBezTo>
                      <a:pt x="800100" y="537338"/>
                      <a:pt x="798927" y="527009"/>
                      <a:pt x="797718" y="516731"/>
                    </a:cubicBezTo>
                    <a:cubicBezTo>
                      <a:pt x="796421" y="505709"/>
                      <a:pt x="795073" y="509591"/>
                      <a:pt x="792956" y="500062"/>
                    </a:cubicBezTo>
                    <a:cubicBezTo>
                      <a:pt x="791909" y="495349"/>
                      <a:pt x="791369" y="490537"/>
                      <a:pt x="790575" y="485775"/>
                    </a:cubicBezTo>
                    <a:cubicBezTo>
                      <a:pt x="789781" y="475456"/>
                      <a:pt x="788193" y="465168"/>
                      <a:pt x="788193" y="454818"/>
                    </a:cubicBezTo>
                    <a:cubicBezTo>
                      <a:pt x="788193" y="429173"/>
                      <a:pt x="790923" y="397907"/>
                      <a:pt x="792956" y="371475"/>
                    </a:cubicBezTo>
                    <a:cubicBezTo>
                      <a:pt x="792162" y="359569"/>
                      <a:pt x="791762" y="347630"/>
                      <a:pt x="790575" y="335756"/>
                    </a:cubicBezTo>
                    <a:cubicBezTo>
                      <a:pt x="790172" y="331729"/>
                      <a:pt x="788917" y="327832"/>
                      <a:pt x="788193" y="323850"/>
                    </a:cubicBezTo>
                    <a:cubicBezTo>
                      <a:pt x="787329" y="319100"/>
                      <a:pt x="786859" y="314275"/>
                      <a:pt x="785812" y="309562"/>
                    </a:cubicBezTo>
                    <a:cubicBezTo>
                      <a:pt x="785268" y="307112"/>
                      <a:pt x="784121" y="304832"/>
                      <a:pt x="783431" y="302418"/>
                    </a:cubicBezTo>
                    <a:cubicBezTo>
                      <a:pt x="782532" y="299271"/>
                      <a:pt x="781844" y="296068"/>
                      <a:pt x="781050" y="292893"/>
                    </a:cubicBezTo>
                    <a:cubicBezTo>
                      <a:pt x="780226" y="285476"/>
                      <a:pt x="777984" y="263278"/>
                      <a:pt x="776287" y="254793"/>
                    </a:cubicBezTo>
                    <a:cubicBezTo>
                      <a:pt x="775795" y="252332"/>
                      <a:pt x="774700" y="250031"/>
                      <a:pt x="773906" y="247650"/>
                    </a:cubicBezTo>
                    <a:cubicBezTo>
                      <a:pt x="773112" y="234156"/>
                      <a:pt x="771525" y="220685"/>
                      <a:pt x="771525" y="207168"/>
                    </a:cubicBezTo>
                    <a:cubicBezTo>
                      <a:pt x="771525" y="133427"/>
                      <a:pt x="772247" y="131110"/>
                      <a:pt x="776287" y="78581"/>
                    </a:cubicBezTo>
                    <a:cubicBezTo>
                      <a:pt x="775493" y="69056"/>
                      <a:pt x="777456" y="58880"/>
                      <a:pt x="773906" y="50006"/>
                    </a:cubicBezTo>
                    <a:cubicBezTo>
                      <a:pt x="772843" y="47349"/>
                      <a:pt x="768550" y="52533"/>
                      <a:pt x="766762" y="54768"/>
                    </a:cubicBezTo>
                    <a:cubicBezTo>
                      <a:pt x="765194" y="56728"/>
                      <a:pt x="765504" y="59667"/>
                      <a:pt x="764381" y="61912"/>
                    </a:cubicBezTo>
                    <a:cubicBezTo>
                      <a:pt x="763101" y="64472"/>
                      <a:pt x="761206" y="66675"/>
                      <a:pt x="759618" y="69056"/>
                    </a:cubicBezTo>
                    <a:cubicBezTo>
                      <a:pt x="753269" y="88106"/>
                      <a:pt x="762793" y="65882"/>
                      <a:pt x="750093" y="78581"/>
                    </a:cubicBezTo>
                    <a:cubicBezTo>
                      <a:pt x="746046" y="82628"/>
                      <a:pt x="745330" y="89693"/>
                      <a:pt x="740568" y="92868"/>
                    </a:cubicBezTo>
                    <a:lnTo>
                      <a:pt x="726281" y="102393"/>
                    </a:lnTo>
                    <a:cubicBezTo>
                      <a:pt x="720198" y="84143"/>
                      <a:pt x="726281" y="105519"/>
                      <a:pt x="726281" y="66675"/>
                    </a:cubicBezTo>
                    <a:cubicBezTo>
                      <a:pt x="726281" y="55534"/>
                      <a:pt x="725202" y="44402"/>
                      <a:pt x="723900" y="33337"/>
                    </a:cubicBezTo>
                    <a:cubicBezTo>
                      <a:pt x="723607" y="30844"/>
                      <a:pt x="723293" y="27968"/>
                      <a:pt x="721518" y="26193"/>
                    </a:cubicBezTo>
                    <a:cubicBezTo>
                      <a:pt x="703085" y="7760"/>
                      <a:pt x="713563" y="21774"/>
                      <a:pt x="700087" y="14287"/>
                    </a:cubicBezTo>
                    <a:cubicBezTo>
                      <a:pt x="695084" y="11507"/>
                      <a:pt x="691230" y="6572"/>
                      <a:pt x="685800" y="4762"/>
                    </a:cubicBezTo>
                    <a:lnTo>
                      <a:pt x="671512" y="0"/>
                    </a:lnTo>
                    <a:cubicBezTo>
                      <a:pt x="667543" y="794"/>
                      <a:pt x="663120" y="373"/>
                      <a:pt x="659606" y="2381"/>
                    </a:cubicBezTo>
                    <a:cubicBezTo>
                      <a:pt x="654828" y="5111"/>
                      <a:pt x="654540" y="12512"/>
                      <a:pt x="652462" y="16668"/>
                    </a:cubicBezTo>
                    <a:cubicBezTo>
                      <a:pt x="646644" y="28305"/>
                      <a:pt x="648310" y="18989"/>
                      <a:pt x="645318" y="30956"/>
                    </a:cubicBezTo>
                    <a:cubicBezTo>
                      <a:pt x="644336" y="34882"/>
                      <a:pt x="643919" y="38936"/>
                      <a:pt x="642937" y="42862"/>
                    </a:cubicBezTo>
                    <a:cubicBezTo>
                      <a:pt x="642328" y="45297"/>
                      <a:pt x="642331" y="48231"/>
                      <a:pt x="640556" y="50006"/>
                    </a:cubicBezTo>
                    <a:cubicBezTo>
                      <a:pt x="638781" y="51781"/>
                      <a:pt x="635793" y="51593"/>
                      <a:pt x="633412" y="52387"/>
                    </a:cubicBezTo>
                    <a:cubicBezTo>
                      <a:pt x="628650" y="51593"/>
                      <a:pt x="623953" y="50006"/>
                      <a:pt x="619125" y="50006"/>
                    </a:cubicBezTo>
                    <a:cubicBezTo>
                      <a:pt x="616101" y="50006"/>
                      <a:pt x="601368" y="53849"/>
                      <a:pt x="597693" y="54768"/>
                    </a:cubicBezTo>
                    <a:lnTo>
                      <a:pt x="588168" y="69056"/>
                    </a:lnTo>
                    <a:cubicBezTo>
                      <a:pt x="586581" y="71437"/>
                      <a:pt x="584311" y="73485"/>
                      <a:pt x="583406" y="76200"/>
                    </a:cubicBezTo>
                    <a:cubicBezTo>
                      <a:pt x="582612" y="78581"/>
                      <a:pt x="582244" y="81149"/>
                      <a:pt x="581025" y="83343"/>
                    </a:cubicBezTo>
                    <a:cubicBezTo>
                      <a:pt x="578245" y="88347"/>
                      <a:pt x="573310" y="92201"/>
                      <a:pt x="571500" y="97631"/>
                    </a:cubicBezTo>
                    <a:cubicBezTo>
                      <a:pt x="569912" y="102393"/>
                      <a:pt x="568982" y="107428"/>
                      <a:pt x="566737" y="111918"/>
                    </a:cubicBezTo>
                    <a:cubicBezTo>
                      <a:pt x="565150" y="115093"/>
                      <a:pt x="563736" y="118361"/>
                      <a:pt x="561975" y="121443"/>
                    </a:cubicBezTo>
                    <a:cubicBezTo>
                      <a:pt x="560555" y="123928"/>
                      <a:pt x="554831" y="126999"/>
                      <a:pt x="557212" y="128587"/>
                    </a:cubicBezTo>
                    <a:cubicBezTo>
                      <a:pt x="559127" y="129864"/>
                      <a:pt x="573001" y="124912"/>
                      <a:pt x="576262" y="123825"/>
                    </a:cubicBezTo>
                    <a:cubicBezTo>
                      <a:pt x="577056" y="126206"/>
                      <a:pt x="578643" y="128458"/>
                      <a:pt x="578643" y="130968"/>
                    </a:cubicBezTo>
                    <a:cubicBezTo>
                      <a:pt x="578643" y="132263"/>
                      <a:pt x="576336" y="148717"/>
                      <a:pt x="573881" y="152400"/>
                    </a:cubicBezTo>
                    <a:cubicBezTo>
                      <a:pt x="572013" y="155202"/>
                      <a:pt x="569395" y="157476"/>
                      <a:pt x="566737" y="159543"/>
                    </a:cubicBezTo>
                    <a:cubicBezTo>
                      <a:pt x="562219" y="163057"/>
                      <a:pt x="552450" y="169068"/>
                      <a:pt x="552450" y="169068"/>
                    </a:cubicBezTo>
                    <a:cubicBezTo>
                      <a:pt x="548481" y="168274"/>
                      <a:pt x="544228" y="168362"/>
                      <a:pt x="540543" y="166687"/>
                    </a:cubicBezTo>
                    <a:cubicBezTo>
                      <a:pt x="535332" y="164319"/>
                      <a:pt x="526256" y="157162"/>
                      <a:pt x="526256" y="157162"/>
                    </a:cubicBezTo>
                    <a:cubicBezTo>
                      <a:pt x="523081" y="157956"/>
                      <a:pt x="518195" y="156616"/>
                      <a:pt x="516731" y="159543"/>
                    </a:cubicBezTo>
                    <a:cubicBezTo>
                      <a:pt x="513788" y="165430"/>
                      <a:pt x="521028" y="174323"/>
                      <a:pt x="523875" y="178593"/>
                    </a:cubicBezTo>
                    <a:cubicBezTo>
                      <a:pt x="529858" y="196543"/>
                      <a:pt x="521789" y="174423"/>
                      <a:pt x="531018" y="192881"/>
                    </a:cubicBezTo>
                    <a:cubicBezTo>
                      <a:pt x="532141" y="195126"/>
                      <a:pt x="531832" y="198065"/>
                      <a:pt x="533400" y="200025"/>
                    </a:cubicBezTo>
                    <a:cubicBezTo>
                      <a:pt x="535188" y="202260"/>
                      <a:pt x="538162" y="203200"/>
                      <a:pt x="540543" y="204787"/>
                    </a:cubicBezTo>
                    <a:cubicBezTo>
                      <a:pt x="539749" y="210343"/>
                      <a:pt x="540442" y="216327"/>
                      <a:pt x="538162" y="221456"/>
                    </a:cubicBezTo>
                    <a:cubicBezTo>
                      <a:pt x="536557" y="225066"/>
                      <a:pt x="527043" y="227543"/>
                      <a:pt x="523875" y="228600"/>
                    </a:cubicBezTo>
                    <a:cubicBezTo>
                      <a:pt x="519112" y="227806"/>
                      <a:pt x="514300" y="227265"/>
                      <a:pt x="509587" y="226218"/>
                    </a:cubicBezTo>
                    <a:cubicBezTo>
                      <a:pt x="507137" y="225673"/>
                      <a:pt x="503902" y="225880"/>
                      <a:pt x="502443" y="223837"/>
                    </a:cubicBezTo>
                    <a:cubicBezTo>
                      <a:pt x="499525" y="219752"/>
                      <a:pt x="500465" y="213727"/>
                      <a:pt x="497681" y="209550"/>
                    </a:cubicBezTo>
                    <a:cubicBezTo>
                      <a:pt x="494506" y="204787"/>
                      <a:pt x="489966" y="200692"/>
                      <a:pt x="488156" y="195262"/>
                    </a:cubicBezTo>
                    <a:cubicBezTo>
                      <a:pt x="484870" y="185403"/>
                      <a:pt x="487168" y="190206"/>
                      <a:pt x="481012" y="180975"/>
                    </a:cubicBezTo>
                    <a:cubicBezTo>
                      <a:pt x="478631" y="181769"/>
                      <a:pt x="475828" y="181788"/>
                      <a:pt x="473868" y="183356"/>
                    </a:cubicBezTo>
                    <a:cubicBezTo>
                      <a:pt x="471633" y="185144"/>
                      <a:pt x="470938" y="188301"/>
                      <a:pt x="469106" y="190500"/>
                    </a:cubicBezTo>
                    <a:cubicBezTo>
                      <a:pt x="466950" y="193087"/>
                      <a:pt x="464029" y="194985"/>
                      <a:pt x="461962" y="197643"/>
                    </a:cubicBezTo>
                    <a:cubicBezTo>
                      <a:pt x="458448" y="202161"/>
                      <a:pt x="455612" y="207168"/>
                      <a:pt x="452437" y="211931"/>
                    </a:cubicBezTo>
                    <a:lnTo>
                      <a:pt x="447675" y="219075"/>
                    </a:lnTo>
                    <a:cubicBezTo>
                      <a:pt x="446881" y="238919"/>
                      <a:pt x="447206" y="258839"/>
                      <a:pt x="445293" y="278606"/>
                    </a:cubicBezTo>
                    <a:cubicBezTo>
                      <a:pt x="444918" y="282480"/>
                      <a:pt x="439528" y="294528"/>
                      <a:pt x="438150" y="300037"/>
                    </a:cubicBezTo>
                    <a:cubicBezTo>
                      <a:pt x="437356" y="303212"/>
                      <a:pt x="437583" y="306839"/>
                      <a:pt x="435768" y="309562"/>
                    </a:cubicBezTo>
                    <a:cubicBezTo>
                      <a:pt x="434181" y="311943"/>
                      <a:pt x="431006" y="312737"/>
                      <a:pt x="428625" y="314325"/>
                    </a:cubicBezTo>
                    <a:cubicBezTo>
                      <a:pt x="422900" y="322911"/>
                      <a:pt x="419356" y="329236"/>
                      <a:pt x="409575" y="335756"/>
                    </a:cubicBezTo>
                    <a:cubicBezTo>
                      <a:pt x="407194" y="337343"/>
                      <a:pt x="404760" y="338855"/>
                      <a:pt x="402431" y="340518"/>
                    </a:cubicBezTo>
                    <a:cubicBezTo>
                      <a:pt x="399201" y="342825"/>
                      <a:pt x="396271" y="345558"/>
                      <a:pt x="392906" y="347662"/>
                    </a:cubicBezTo>
                    <a:cubicBezTo>
                      <a:pt x="386178" y="351867"/>
                      <a:pt x="383183" y="352491"/>
                      <a:pt x="376237" y="354806"/>
                    </a:cubicBezTo>
                    <a:cubicBezTo>
                      <a:pt x="371475" y="359568"/>
                      <a:pt x="367974" y="366081"/>
                      <a:pt x="361950" y="369093"/>
                    </a:cubicBezTo>
                    <a:cubicBezTo>
                      <a:pt x="358775" y="370681"/>
                      <a:pt x="355314" y="371793"/>
                      <a:pt x="352425" y="373856"/>
                    </a:cubicBezTo>
                    <a:cubicBezTo>
                      <a:pt x="349685" y="375814"/>
                      <a:pt x="348021" y="379043"/>
                      <a:pt x="345281" y="381000"/>
                    </a:cubicBezTo>
                    <a:cubicBezTo>
                      <a:pt x="342392" y="383063"/>
                      <a:pt x="339052" y="384444"/>
                      <a:pt x="335756" y="385762"/>
                    </a:cubicBezTo>
                    <a:cubicBezTo>
                      <a:pt x="331095" y="387626"/>
                      <a:pt x="325645" y="387740"/>
                      <a:pt x="321468" y="390525"/>
                    </a:cubicBezTo>
                    <a:cubicBezTo>
                      <a:pt x="316706" y="393700"/>
                      <a:pt x="312301" y="397491"/>
                      <a:pt x="307181" y="400050"/>
                    </a:cubicBezTo>
                    <a:cubicBezTo>
                      <a:pt x="293166" y="407057"/>
                      <a:pt x="301023" y="403690"/>
                      <a:pt x="283368" y="409575"/>
                    </a:cubicBezTo>
                    <a:lnTo>
                      <a:pt x="276225" y="411956"/>
                    </a:lnTo>
                    <a:lnTo>
                      <a:pt x="269081" y="414337"/>
                    </a:lnTo>
                    <a:cubicBezTo>
                      <a:pt x="266700" y="415925"/>
                      <a:pt x="264497" y="417820"/>
                      <a:pt x="261937" y="419100"/>
                    </a:cubicBezTo>
                    <a:cubicBezTo>
                      <a:pt x="259692" y="420223"/>
                      <a:pt x="257124" y="420549"/>
                      <a:pt x="254793" y="421481"/>
                    </a:cubicBezTo>
                    <a:cubicBezTo>
                      <a:pt x="253145" y="422140"/>
                      <a:pt x="266700" y="420290"/>
                      <a:pt x="266700" y="421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21137160">
                <a:off x="4169036" y="3554168"/>
                <a:ext cx="488468" cy="259938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rgbClr val="4F81BD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127357" y="3570422"/>
              <a:ext cx="1171924" cy="623640"/>
              <a:chOff x="4625022" y="1225707"/>
              <a:chExt cx="2147887" cy="1143000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625022" y="1225707"/>
                <a:ext cx="2147887" cy="1143000"/>
                <a:chOff x="3178969" y="4909344"/>
                <a:chExt cx="2147887" cy="114300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63" name="Freeform 62"/>
                <p:cNvSpPr/>
                <p:nvPr/>
              </p:nvSpPr>
              <p:spPr>
                <a:xfrm>
                  <a:off x="3178969" y="4909344"/>
                  <a:ext cx="2147887" cy="1143000"/>
                </a:xfrm>
                <a:custGeom>
                  <a:avLst/>
                  <a:gdLst>
                    <a:gd name="connsiteX0" fmla="*/ 0 w 2147887"/>
                    <a:gd name="connsiteY0" fmla="*/ 864394 h 1143000"/>
                    <a:gd name="connsiteX1" fmla="*/ 54769 w 2147887"/>
                    <a:gd name="connsiteY1" fmla="*/ 914400 h 1143000"/>
                    <a:gd name="connsiteX2" fmla="*/ 85725 w 2147887"/>
                    <a:gd name="connsiteY2" fmla="*/ 990600 h 1143000"/>
                    <a:gd name="connsiteX3" fmla="*/ 190500 w 2147887"/>
                    <a:gd name="connsiteY3" fmla="*/ 1040606 h 1143000"/>
                    <a:gd name="connsiteX4" fmla="*/ 230981 w 2147887"/>
                    <a:gd name="connsiteY4" fmla="*/ 1016794 h 1143000"/>
                    <a:gd name="connsiteX5" fmla="*/ 276225 w 2147887"/>
                    <a:gd name="connsiteY5" fmla="*/ 1014412 h 1143000"/>
                    <a:gd name="connsiteX6" fmla="*/ 321469 w 2147887"/>
                    <a:gd name="connsiteY6" fmla="*/ 1045369 h 1143000"/>
                    <a:gd name="connsiteX7" fmla="*/ 364331 w 2147887"/>
                    <a:gd name="connsiteY7" fmla="*/ 1040606 h 1143000"/>
                    <a:gd name="connsiteX8" fmla="*/ 447675 w 2147887"/>
                    <a:gd name="connsiteY8" fmla="*/ 1062037 h 1143000"/>
                    <a:gd name="connsiteX9" fmla="*/ 516731 w 2147887"/>
                    <a:gd name="connsiteY9" fmla="*/ 1076325 h 1143000"/>
                    <a:gd name="connsiteX10" fmla="*/ 635794 w 2147887"/>
                    <a:gd name="connsiteY10" fmla="*/ 1100137 h 1143000"/>
                    <a:gd name="connsiteX11" fmla="*/ 704850 w 2147887"/>
                    <a:gd name="connsiteY11" fmla="*/ 1116806 h 1143000"/>
                    <a:gd name="connsiteX12" fmla="*/ 812006 w 2147887"/>
                    <a:gd name="connsiteY12" fmla="*/ 1095375 h 1143000"/>
                    <a:gd name="connsiteX13" fmla="*/ 885825 w 2147887"/>
                    <a:gd name="connsiteY13" fmla="*/ 1116806 h 1143000"/>
                    <a:gd name="connsiteX14" fmla="*/ 959644 w 2147887"/>
                    <a:gd name="connsiteY14" fmla="*/ 1138237 h 1143000"/>
                    <a:gd name="connsiteX15" fmla="*/ 1000125 w 2147887"/>
                    <a:gd name="connsiteY15" fmla="*/ 1121569 h 1143000"/>
                    <a:gd name="connsiteX16" fmla="*/ 1054894 w 2147887"/>
                    <a:gd name="connsiteY16" fmla="*/ 1143000 h 1143000"/>
                    <a:gd name="connsiteX17" fmla="*/ 1143000 w 2147887"/>
                    <a:gd name="connsiteY17" fmla="*/ 1135856 h 1143000"/>
                    <a:gd name="connsiteX18" fmla="*/ 1181100 w 2147887"/>
                    <a:gd name="connsiteY18" fmla="*/ 1114425 h 1143000"/>
                    <a:gd name="connsiteX19" fmla="*/ 1295400 w 2147887"/>
                    <a:gd name="connsiteY19" fmla="*/ 1104900 h 1143000"/>
                    <a:gd name="connsiteX20" fmla="*/ 1435894 w 2147887"/>
                    <a:gd name="connsiteY20" fmla="*/ 1090612 h 1143000"/>
                    <a:gd name="connsiteX21" fmla="*/ 1493044 w 2147887"/>
                    <a:gd name="connsiteY21" fmla="*/ 1042987 h 1143000"/>
                    <a:gd name="connsiteX22" fmla="*/ 1624012 w 2147887"/>
                    <a:gd name="connsiteY22" fmla="*/ 1040606 h 1143000"/>
                    <a:gd name="connsiteX23" fmla="*/ 1654969 w 2147887"/>
                    <a:gd name="connsiteY23" fmla="*/ 1090612 h 1143000"/>
                    <a:gd name="connsiteX24" fmla="*/ 1724025 w 2147887"/>
                    <a:gd name="connsiteY24" fmla="*/ 1081087 h 1143000"/>
                    <a:gd name="connsiteX25" fmla="*/ 1781175 w 2147887"/>
                    <a:gd name="connsiteY25" fmla="*/ 1016794 h 1143000"/>
                    <a:gd name="connsiteX26" fmla="*/ 1757362 w 2147887"/>
                    <a:gd name="connsiteY26" fmla="*/ 969169 h 1143000"/>
                    <a:gd name="connsiteX27" fmla="*/ 1793081 w 2147887"/>
                    <a:gd name="connsiteY27" fmla="*/ 912019 h 1143000"/>
                    <a:gd name="connsiteX28" fmla="*/ 1871662 w 2147887"/>
                    <a:gd name="connsiteY28" fmla="*/ 857250 h 1143000"/>
                    <a:gd name="connsiteX29" fmla="*/ 1866900 w 2147887"/>
                    <a:gd name="connsiteY29" fmla="*/ 812006 h 1143000"/>
                    <a:gd name="connsiteX30" fmla="*/ 1945481 w 2147887"/>
                    <a:gd name="connsiteY30" fmla="*/ 809625 h 1143000"/>
                    <a:gd name="connsiteX31" fmla="*/ 2007394 w 2147887"/>
                    <a:gd name="connsiteY31" fmla="*/ 833437 h 1143000"/>
                    <a:gd name="connsiteX32" fmla="*/ 2019300 w 2147887"/>
                    <a:gd name="connsiteY32" fmla="*/ 807244 h 1143000"/>
                    <a:gd name="connsiteX33" fmla="*/ 2088356 w 2147887"/>
                    <a:gd name="connsiteY33" fmla="*/ 802481 h 1143000"/>
                    <a:gd name="connsiteX34" fmla="*/ 2147887 w 2147887"/>
                    <a:gd name="connsiteY34" fmla="*/ 723900 h 1143000"/>
                    <a:gd name="connsiteX35" fmla="*/ 2083594 w 2147887"/>
                    <a:gd name="connsiteY35" fmla="*/ 683419 h 1143000"/>
                    <a:gd name="connsiteX36" fmla="*/ 1985962 w 2147887"/>
                    <a:gd name="connsiteY36" fmla="*/ 688181 h 1143000"/>
                    <a:gd name="connsiteX37" fmla="*/ 1912144 w 2147887"/>
                    <a:gd name="connsiteY37" fmla="*/ 640556 h 1143000"/>
                    <a:gd name="connsiteX38" fmla="*/ 1978819 w 2147887"/>
                    <a:gd name="connsiteY38" fmla="*/ 566737 h 1143000"/>
                    <a:gd name="connsiteX39" fmla="*/ 1959769 w 2147887"/>
                    <a:gd name="connsiteY39" fmla="*/ 542925 h 1143000"/>
                    <a:gd name="connsiteX40" fmla="*/ 1993106 w 2147887"/>
                    <a:gd name="connsiteY40" fmla="*/ 502444 h 1143000"/>
                    <a:gd name="connsiteX41" fmla="*/ 2062162 w 2147887"/>
                    <a:gd name="connsiteY41" fmla="*/ 442912 h 1143000"/>
                    <a:gd name="connsiteX42" fmla="*/ 2045494 w 2147887"/>
                    <a:gd name="connsiteY42" fmla="*/ 369094 h 1143000"/>
                    <a:gd name="connsiteX43" fmla="*/ 1988344 w 2147887"/>
                    <a:gd name="connsiteY43" fmla="*/ 345281 h 1143000"/>
                    <a:gd name="connsiteX44" fmla="*/ 2019300 w 2147887"/>
                    <a:gd name="connsiteY44" fmla="*/ 307181 h 1143000"/>
                    <a:gd name="connsiteX45" fmla="*/ 2088356 w 2147887"/>
                    <a:gd name="connsiteY45" fmla="*/ 247650 h 1143000"/>
                    <a:gd name="connsiteX46" fmla="*/ 2121694 w 2147887"/>
                    <a:gd name="connsiteY46" fmla="*/ 204787 h 1143000"/>
                    <a:gd name="connsiteX47" fmla="*/ 2097881 w 2147887"/>
                    <a:gd name="connsiteY47" fmla="*/ 176212 h 1143000"/>
                    <a:gd name="connsiteX48" fmla="*/ 2124075 w 2147887"/>
                    <a:gd name="connsiteY48" fmla="*/ 83344 h 1143000"/>
                    <a:gd name="connsiteX49" fmla="*/ 2009775 w 2147887"/>
                    <a:gd name="connsiteY49" fmla="*/ 28575 h 1143000"/>
                    <a:gd name="connsiteX50" fmla="*/ 1964531 w 2147887"/>
                    <a:gd name="connsiteY50" fmla="*/ 0 h 1143000"/>
                    <a:gd name="connsiteX51" fmla="*/ 1909762 w 2147887"/>
                    <a:gd name="connsiteY51" fmla="*/ 4762 h 1143000"/>
                    <a:gd name="connsiteX52" fmla="*/ 1874044 w 2147887"/>
                    <a:gd name="connsiteY52" fmla="*/ 0 h 1143000"/>
                    <a:gd name="connsiteX53" fmla="*/ 1843087 w 2147887"/>
                    <a:gd name="connsiteY53" fmla="*/ 47625 h 1143000"/>
                    <a:gd name="connsiteX54" fmla="*/ 1802606 w 2147887"/>
                    <a:gd name="connsiteY54" fmla="*/ 19050 h 1143000"/>
                    <a:gd name="connsiteX55" fmla="*/ 1735931 w 2147887"/>
                    <a:gd name="connsiteY55" fmla="*/ 57150 h 1143000"/>
                    <a:gd name="connsiteX56" fmla="*/ 1740694 w 2147887"/>
                    <a:gd name="connsiteY56" fmla="*/ 78581 h 1143000"/>
                    <a:gd name="connsiteX57" fmla="*/ 1666875 w 2147887"/>
                    <a:gd name="connsiteY57" fmla="*/ 64294 h 1143000"/>
                    <a:gd name="connsiteX58" fmla="*/ 1612106 w 2147887"/>
                    <a:gd name="connsiteY58" fmla="*/ 92869 h 1143000"/>
                    <a:gd name="connsiteX59" fmla="*/ 1643062 w 2147887"/>
                    <a:gd name="connsiteY59" fmla="*/ 145256 h 1143000"/>
                    <a:gd name="connsiteX60" fmla="*/ 1569244 w 2147887"/>
                    <a:gd name="connsiteY60" fmla="*/ 135731 h 1143000"/>
                    <a:gd name="connsiteX61" fmla="*/ 1597819 w 2147887"/>
                    <a:gd name="connsiteY61" fmla="*/ 183356 h 1143000"/>
                    <a:gd name="connsiteX62" fmla="*/ 1533525 w 2147887"/>
                    <a:gd name="connsiteY62" fmla="*/ 154781 h 1143000"/>
                    <a:gd name="connsiteX63" fmla="*/ 1481137 w 2147887"/>
                    <a:gd name="connsiteY63" fmla="*/ 188119 h 1143000"/>
                    <a:gd name="connsiteX64" fmla="*/ 1497806 w 2147887"/>
                    <a:gd name="connsiteY64" fmla="*/ 238125 h 1143000"/>
                    <a:gd name="connsiteX65" fmla="*/ 1476375 w 2147887"/>
                    <a:gd name="connsiteY65" fmla="*/ 259556 h 1143000"/>
                    <a:gd name="connsiteX66" fmla="*/ 1347787 w 2147887"/>
                    <a:gd name="connsiteY66" fmla="*/ 250031 h 1143000"/>
                    <a:gd name="connsiteX67" fmla="*/ 1321594 w 2147887"/>
                    <a:gd name="connsiteY67" fmla="*/ 280987 h 1143000"/>
                    <a:gd name="connsiteX68" fmla="*/ 1397794 w 2147887"/>
                    <a:gd name="connsiteY68" fmla="*/ 321469 h 1143000"/>
                    <a:gd name="connsiteX69" fmla="*/ 1352550 w 2147887"/>
                    <a:gd name="connsiteY69" fmla="*/ 371475 h 1143000"/>
                    <a:gd name="connsiteX70" fmla="*/ 1223962 w 2147887"/>
                    <a:gd name="connsiteY70" fmla="*/ 285750 h 1143000"/>
                    <a:gd name="connsiteX71" fmla="*/ 1107281 w 2147887"/>
                    <a:gd name="connsiteY71" fmla="*/ 354806 h 1143000"/>
                    <a:gd name="connsiteX72" fmla="*/ 1126331 w 2147887"/>
                    <a:gd name="connsiteY72" fmla="*/ 414337 h 1143000"/>
                    <a:gd name="connsiteX73" fmla="*/ 1162050 w 2147887"/>
                    <a:gd name="connsiteY73" fmla="*/ 433387 h 1143000"/>
                    <a:gd name="connsiteX74" fmla="*/ 1123950 w 2147887"/>
                    <a:gd name="connsiteY74" fmla="*/ 473869 h 1143000"/>
                    <a:gd name="connsiteX75" fmla="*/ 1073944 w 2147887"/>
                    <a:gd name="connsiteY75" fmla="*/ 485775 h 1143000"/>
                    <a:gd name="connsiteX76" fmla="*/ 1023937 w 2147887"/>
                    <a:gd name="connsiteY76" fmla="*/ 542925 h 1143000"/>
                    <a:gd name="connsiteX77" fmla="*/ 923925 w 2147887"/>
                    <a:gd name="connsiteY77" fmla="*/ 614362 h 1143000"/>
                    <a:gd name="connsiteX78" fmla="*/ 845344 w 2147887"/>
                    <a:gd name="connsiteY78" fmla="*/ 628650 h 1143000"/>
                    <a:gd name="connsiteX79" fmla="*/ 731044 w 2147887"/>
                    <a:gd name="connsiteY79" fmla="*/ 647700 h 1143000"/>
                    <a:gd name="connsiteX80" fmla="*/ 604837 w 2147887"/>
                    <a:gd name="connsiteY80" fmla="*/ 671512 h 1143000"/>
                    <a:gd name="connsiteX81" fmla="*/ 457200 w 2147887"/>
                    <a:gd name="connsiteY81" fmla="*/ 716756 h 1143000"/>
                    <a:gd name="connsiteX82" fmla="*/ 328612 w 2147887"/>
                    <a:gd name="connsiteY82" fmla="*/ 735806 h 1143000"/>
                    <a:gd name="connsiteX83" fmla="*/ 269081 w 2147887"/>
                    <a:gd name="connsiteY83" fmla="*/ 735806 h 1143000"/>
                    <a:gd name="connsiteX84" fmla="*/ 173831 w 2147887"/>
                    <a:gd name="connsiteY84" fmla="*/ 781050 h 1143000"/>
                    <a:gd name="connsiteX85" fmla="*/ 104775 w 2147887"/>
                    <a:gd name="connsiteY85" fmla="*/ 823912 h 1143000"/>
                    <a:gd name="connsiteX86" fmla="*/ 0 w 2147887"/>
                    <a:gd name="connsiteY86" fmla="*/ 864394 h 114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147887" h="1143000">
                      <a:moveTo>
                        <a:pt x="0" y="864394"/>
                      </a:moveTo>
                      <a:lnTo>
                        <a:pt x="54769" y="914400"/>
                      </a:lnTo>
                      <a:lnTo>
                        <a:pt x="85725" y="990600"/>
                      </a:lnTo>
                      <a:lnTo>
                        <a:pt x="190500" y="1040606"/>
                      </a:lnTo>
                      <a:lnTo>
                        <a:pt x="230981" y="1016794"/>
                      </a:lnTo>
                      <a:lnTo>
                        <a:pt x="276225" y="1014412"/>
                      </a:lnTo>
                      <a:lnTo>
                        <a:pt x="321469" y="1045369"/>
                      </a:lnTo>
                      <a:lnTo>
                        <a:pt x="364331" y="1040606"/>
                      </a:lnTo>
                      <a:lnTo>
                        <a:pt x="447675" y="1062037"/>
                      </a:lnTo>
                      <a:lnTo>
                        <a:pt x="516731" y="1076325"/>
                      </a:lnTo>
                      <a:lnTo>
                        <a:pt x="635794" y="1100137"/>
                      </a:lnTo>
                      <a:lnTo>
                        <a:pt x="704850" y="1116806"/>
                      </a:lnTo>
                      <a:lnTo>
                        <a:pt x="812006" y="1095375"/>
                      </a:lnTo>
                      <a:lnTo>
                        <a:pt x="885825" y="1116806"/>
                      </a:lnTo>
                      <a:lnTo>
                        <a:pt x="959644" y="1138237"/>
                      </a:lnTo>
                      <a:lnTo>
                        <a:pt x="1000125" y="1121569"/>
                      </a:lnTo>
                      <a:lnTo>
                        <a:pt x="1054894" y="1143000"/>
                      </a:lnTo>
                      <a:lnTo>
                        <a:pt x="1143000" y="1135856"/>
                      </a:lnTo>
                      <a:lnTo>
                        <a:pt x="1181100" y="1114425"/>
                      </a:lnTo>
                      <a:lnTo>
                        <a:pt x="1295400" y="1104900"/>
                      </a:lnTo>
                      <a:lnTo>
                        <a:pt x="1435894" y="1090612"/>
                      </a:lnTo>
                      <a:lnTo>
                        <a:pt x="1493044" y="1042987"/>
                      </a:lnTo>
                      <a:lnTo>
                        <a:pt x="1624012" y="1040606"/>
                      </a:lnTo>
                      <a:lnTo>
                        <a:pt x="1654969" y="1090612"/>
                      </a:lnTo>
                      <a:lnTo>
                        <a:pt x="1724025" y="1081087"/>
                      </a:lnTo>
                      <a:lnTo>
                        <a:pt x="1781175" y="1016794"/>
                      </a:lnTo>
                      <a:lnTo>
                        <a:pt x="1757362" y="969169"/>
                      </a:lnTo>
                      <a:lnTo>
                        <a:pt x="1793081" y="912019"/>
                      </a:lnTo>
                      <a:lnTo>
                        <a:pt x="1871662" y="857250"/>
                      </a:lnTo>
                      <a:lnTo>
                        <a:pt x="1866900" y="812006"/>
                      </a:lnTo>
                      <a:lnTo>
                        <a:pt x="1945481" y="809625"/>
                      </a:lnTo>
                      <a:lnTo>
                        <a:pt x="2007394" y="833437"/>
                      </a:lnTo>
                      <a:lnTo>
                        <a:pt x="2019300" y="807244"/>
                      </a:lnTo>
                      <a:lnTo>
                        <a:pt x="2088356" y="802481"/>
                      </a:lnTo>
                      <a:lnTo>
                        <a:pt x="2147887" y="723900"/>
                      </a:lnTo>
                      <a:lnTo>
                        <a:pt x="2083594" y="683419"/>
                      </a:lnTo>
                      <a:lnTo>
                        <a:pt x="1985962" y="688181"/>
                      </a:lnTo>
                      <a:lnTo>
                        <a:pt x="1912144" y="640556"/>
                      </a:lnTo>
                      <a:lnTo>
                        <a:pt x="1978819" y="566737"/>
                      </a:lnTo>
                      <a:lnTo>
                        <a:pt x="1959769" y="542925"/>
                      </a:lnTo>
                      <a:lnTo>
                        <a:pt x="1993106" y="502444"/>
                      </a:lnTo>
                      <a:lnTo>
                        <a:pt x="2062162" y="442912"/>
                      </a:lnTo>
                      <a:lnTo>
                        <a:pt x="2045494" y="369094"/>
                      </a:lnTo>
                      <a:lnTo>
                        <a:pt x="1988344" y="345281"/>
                      </a:lnTo>
                      <a:lnTo>
                        <a:pt x="2019300" y="307181"/>
                      </a:lnTo>
                      <a:lnTo>
                        <a:pt x="2088356" y="247650"/>
                      </a:lnTo>
                      <a:lnTo>
                        <a:pt x="2121694" y="204787"/>
                      </a:lnTo>
                      <a:lnTo>
                        <a:pt x="2097881" y="176212"/>
                      </a:lnTo>
                      <a:lnTo>
                        <a:pt x="2124075" y="83344"/>
                      </a:lnTo>
                      <a:lnTo>
                        <a:pt x="2009775" y="28575"/>
                      </a:lnTo>
                      <a:lnTo>
                        <a:pt x="1964531" y="0"/>
                      </a:lnTo>
                      <a:lnTo>
                        <a:pt x="1909762" y="4762"/>
                      </a:lnTo>
                      <a:lnTo>
                        <a:pt x="1874044" y="0"/>
                      </a:lnTo>
                      <a:lnTo>
                        <a:pt x="1843087" y="47625"/>
                      </a:lnTo>
                      <a:lnTo>
                        <a:pt x="1802606" y="19050"/>
                      </a:lnTo>
                      <a:lnTo>
                        <a:pt x="1735931" y="57150"/>
                      </a:lnTo>
                      <a:lnTo>
                        <a:pt x="1740694" y="78581"/>
                      </a:lnTo>
                      <a:lnTo>
                        <a:pt x="1666875" y="64294"/>
                      </a:lnTo>
                      <a:lnTo>
                        <a:pt x="1612106" y="92869"/>
                      </a:lnTo>
                      <a:lnTo>
                        <a:pt x="1643062" y="145256"/>
                      </a:lnTo>
                      <a:lnTo>
                        <a:pt x="1569244" y="135731"/>
                      </a:lnTo>
                      <a:lnTo>
                        <a:pt x="1597819" y="183356"/>
                      </a:lnTo>
                      <a:lnTo>
                        <a:pt x="1533525" y="154781"/>
                      </a:lnTo>
                      <a:lnTo>
                        <a:pt x="1481137" y="188119"/>
                      </a:lnTo>
                      <a:lnTo>
                        <a:pt x="1497806" y="238125"/>
                      </a:lnTo>
                      <a:lnTo>
                        <a:pt x="1476375" y="259556"/>
                      </a:lnTo>
                      <a:lnTo>
                        <a:pt x="1347787" y="250031"/>
                      </a:lnTo>
                      <a:lnTo>
                        <a:pt x="1321594" y="280987"/>
                      </a:lnTo>
                      <a:lnTo>
                        <a:pt x="1397794" y="321469"/>
                      </a:lnTo>
                      <a:lnTo>
                        <a:pt x="1352550" y="371475"/>
                      </a:lnTo>
                      <a:lnTo>
                        <a:pt x="1223962" y="285750"/>
                      </a:lnTo>
                      <a:lnTo>
                        <a:pt x="1107281" y="354806"/>
                      </a:lnTo>
                      <a:lnTo>
                        <a:pt x="1126331" y="414337"/>
                      </a:lnTo>
                      <a:lnTo>
                        <a:pt x="1162050" y="433387"/>
                      </a:lnTo>
                      <a:lnTo>
                        <a:pt x="1123950" y="473869"/>
                      </a:lnTo>
                      <a:lnTo>
                        <a:pt x="1073944" y="485775"/>
                      </a:lnTo>
                      <a:lnTo>
                        <a:pt x="1023937" y="542925"/>
                      </a:lnTo>
                      <a:lnTo>
                        <a:pt x="923925" y="614362"/>
                      </a:lnTo>
                      <a:lnTo>
                        <a:pt x="845344" y="628650"/>
                      </a:lnTo>
                      <a:lnTo>
                        <a:pt x="731044" y="647700"/>
                      </a:lnTo>
                      <a:lnTo>
                        <a:pt x="604837" y="671512"/>
                      </a:lnTo>
                      <a:lnTo>
                        <a:pt x="457200" y="716756"/>
                      </a:lnTo>
                      <a:lnTo>
                        <a:pt x="328612" y="735806"/>
                      </a:lnTo>
                      <a:lnTo>
                        <a:pt x="269081" y="735806"/>
                      </a:lnTo>
                      <a:lnTo>
                        <a:pt x="173831" y="781050"/>
                      </a:lnTo>
                      <a:lnTo>
                        <a:pt x="104775" y="823912"/>
                      </a:lnTo>
                      <a:lnTo>
                        <a:pt x="0" y="864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3340100" y="5191125"/>
                  <a:ext cx="1527175" cy="720725"/>
                  <a:chOff x="1435100" y="3832225"/>
                  <a:chExt cx="1527175" cy="720725"/>
                </a:xfrm>
                <a:grpFill/>
              </p:grpSpPr>
              <p:sp>
                <p:nvSpPr>
                  <p:cNvPr id="70" name="Freeform 69"/>
                  <p:cNvSpPr/>
                  <p:nvPr/>
                </p:nvSpPr>
                <p:spPr>
                  <a:xfrm>
                    <a:off x="1435100" y="4330700"/>
                    <a:ext cx="850900" cy="222250"/>
                  </a:xfrm>
                  <a:custGeom>
                    <a:avLst/>
                    <a:gdLst>
                      <a:gd name="connsiteX0" fmla="*/ 0 w 850900"/>
                      <a:gd name="connsiteY0" fmla="*/ 0 h 222250"/>
                      <a:gd name="connsiteX1" fmla="*/ 44450 w 850900"/>
                      <a:gd name="connsiteY1" fmla="*/ 44450 h 222250"/>
                      <a:gd name="connsiteX2" fmla="*/ 146050 w 850900"/>
                      <a:gd name="connsiteY2" fmla="*/ 57150 h 222250"/>
                      <a:gd name="connsiteX3" fmla="*/ 222250 w 850900"/>
                      <a:gd name="connsiteY3" fmla="*/ 76200 h 222250"/>
                      <a:gd name="connsiteX4" fmla="*/ 228600 w 850900"/>
                      <a:gd name="connsiteY4" fmla="*/ 107950 h 222250"/>
                      <a:gd name="connsiteX5" fmla="*/ 330200 w 850900"/>
                      <a:gd name="connsiteY5" fmla="*/ 133350 h 222250"/>
                      <a:gd name="connsiteX6" fmla="*/ 330200 w 850900"/>
                      <a:gd name="connsiteY6" fmla="*/ 133350 h 222250"/>
                      <a:gd name="connsiteX7" fmla="*/ 393700 w 850900"/>
                      <a:gd name="connsiteY7" fmla="*/ 120650 h 222250"/>
                      <a:gd name="connsiteX8" fmla="*/ 444500 w 850900"/>
                      <a:gd name="connsiteY8" fmla="*/ 133350 h 222250"/>
                      <a:gd name="connsiteX9" fmla="*/ 444500 w 850900"/>
                      <a:gd name="connsiteY9" fmla="*/ 165100 h 222250"/>
                      <a:gd name="connsiteX10" fmla="*/ 584200 w 850900"/>
                      <a:gd name="connsiteY10" fmla="*/ 215900 h 222250"/>
                      <a:gd name="connsiteX11" fmla="*/ 647700 w 850900"/>
                      <a:gd name="connsiteY11" fmla="*/ 222250 h 222250"/>
                      <a:gd name="connsiteX12" fmla="*/ 736600 w 850900"/>
                      <a:gd name="connsiteY12" fmla="*/ 203200 h 222250"/>
                      <a:gd name="connsiteX13" fmla="*/ 831850 w 850900"/>
                      <a:gd name="connsiteY13" fmla="*/ 196850 h 222250"/>
                      <a:gd name="connsiteX14" fmla="*/ 850900 w 850900"/>
                      <a:gd name="connsiteY14" fmla="*/ 165100 h 222250"/>
                      <a:gd name="connsiteX15" fmla="*/ 812800 w 850900"/>
                      <a:gd name="connsiteY15" fmla="*/ 139700 h 222250"/>
                      <a:gd name="connsiteX16" fmla="*/ 742950 w 850900"/>
                      <a:gd name="connsiteY16" fmla="*/ 95250 h 222250"/>
                      <a:gd name="connsiteX17" fmla="*/ 704850 w 850900"/>
                      <a:gd name="connsiteY17" fmla="*/ 76200 h 222250"/>
                      <a:gd name="connsiteX18" fmla="*/ 654050 w 850900"/>
                      <a:gd name="connsiteY18" fmla="*/ 82550 h 222250"/>
                      <a:gd name="connsiteX19" fmla="*/ 482600 w 850900"/>
                      <a:gd name="connsiteY19" fmla="*/ 82550 h 222250"/>
                      <a:gd name="connsiteX20" fmla="*/ 381000 w 850900"/>
                      <a:gd name="connsiteY20" fmla="*/ 57150 h 222250"/>
                      <a:gd name="connsiteX21" fmla="*/ 292100 w 850900"/>
                      <a:gd name="connsiteY21" fmla="*/ 50800 h 222250"/>
                      <a:gd name="connsiteX22" fmla="*/ 190500 w 850900"/>
                      <a:gd name="connsiteY22" fmla="*/ 19050 h 222250"/>
                      <a:gd name="connsiteX23" fmla="*/ 101600 w 850900"/>
                      <a:gd name="connsiteY23" fmla="*/ 19050 h 222250"/>
                      <a:gd name="connsiteX24" fmla="*/ 0 w 850900"/>
                      <a:gd name="connsiteY24" fmla="*/ 0 h 222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850900" h="222250">
                        <a:moveTo>
                          <a:pt x="0" y="0"/>
                        </a:moveTo>
                        <a:lnTo>
                          <a:pt x="44450" y="44450"/>
                        </a:lnTo>
                        <a:lnTo>
                          <a:pt x="146050" y="57150"/>
                        </a:lnTo>
                        <a:lnTo>
                          <a:pt x="222250" y="76200"/>
                        </a:lnTo>
                        <a:lnTo>
                          <a:pt x="228600" y="107950"/>
                        </a:lnTo>
                        <a:lnTo>
                          <a:pt x="330200" y="133350"/>
                        </a:lnTo>
                        <a:lnTo>
                          <a:pt x="330200" y="133350"/>
                        </a:lnTo>
                        <a:lnTo>
                          <a:pt x="393700" y="120650"/>
                        </a:lnTo>
                        <a:lnTo>
                          <a:pt x="444500" y="133350"/>
                        </a:lnTo>
                        <a:lnTo>
                          <a:pt x="444500" y="165100"/>
                        </a:lnTo>
                        <a:lnTo>
                          <a:pt x="584200" y="215900"/>
                        </a:lnTo>
                        <a:lnTo>
                          <a:pt x="647700" y="222250"/>
                        </a:lnTo>
                        <a:lnTo>
                          <a:pt x="736600" y="203200"/>
                        </a:lnTo>
                        <a:lnTo>
                          <a:pt x="831850" y="196850"/>
                        </a:lnTo>
                        <a:lnTo>
                          <a:pt x="850900" y="165100"/>
                        </a:lnTo>
                        <a:lnTo>
                          <a:pt x="812800" y="139700"/>
                        </a:lnTo>
                        <a:lnTo>
                          <a:pt x="742950" y="95250"/>
                        </a:lnTo>
                        <a:lnTo>
                          <a:pt x="704850" y="76200"/>
                        </a:lnTo>
                        <a:lnTo>
                          <a:pt x="654050" y="82550"/>
                        </a:lnTo>
                        <a:lnTo>
                          <a:pt x="482600" y="82550"/>
                        </a:lnTo>
                        <a:lnTo>
                          <a:pt x="381000" y="57150"/>
                        </a:lnTo>
                        <a:lnTo>
                          <a:pt x="292100" y="50800"/>
                        </a:lnTo>
                        <a:lnTo>
                          <a:pt x="190500" y="19050"/>
                        </a:lnTo>
                        <a:lnTo>
                          <a:pt x="101600" y="19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71" name="Freeform 70"/>
                  <p:cNvSpPr/>
                  <p:nvPr/>
                </p:nvSpPr>
                <p:spPr>
                  <a:xfrm>
                    <a:off x="1879600" y="4194175"/>
                    <a:ext cx="508000" cy="304800"/>
                  </a:xfrm>
                  <a:custGeom>
                    <a:avLst/>
                    <a:gdLst>
                      <a:gd name="connsiteX0" fmla="*/ 0 w 508000"/>
                      <a:gd name="connsiteY0" fmla="*/ 22225 h 304800"/>
                      <a:gd name="connsiteX1" fmla="*/ 47625 w 508000"/>
                      <a:gd name="connsiteY1" fmla="*/ 79375 h 304800"/>
                      <a:gd name="connsiteX2" fmla="*/ 34925 w 508000"/>
                      <a:gd name="connsiteY2" fmla="*/ 95250 h 304800"/>
                      <a:gd name="connsiteX3" fmla="*/ 76200 w 508000"/>
                      <a:gd name="connsiteY3" fmla="*/ 139700 h 304800"/>
                      <a:gd name="connsiteX4" fmla="*/ 82550 w 508000"/>
                      <a:gd name="connsiteY4" fmla="*/ 174625 h 304800"/>
                      <a:gd name="connsiteX5" fmla="*/ 69850 w 508000"/>
                      <a:gd name="connsiteY5" fmla="*/ 196850 h 304800"/>
                      <a:gd name="connsiteX6" fmla="*/ 66675 w 508000"/>
                      <a:gd name="connsiteY6" fmla="*/ 219075 h 304800"/>
                      <a:gd name="connsiteX7" fmla="*/ 231775 w 508000"/>
                      <a:gd name="connsiteY7" fmla="*/ 222250 h 304800"/>
                      <a:gd name="connsiteX8" fmla="*/ 257175 w 508000"/>
                      <a:gd name="connsiteY8" fmla="*/ 206375 h 304800"/>
                      <a:gd name="connsiteX9" fmla="*/ 406400 w 508000"/>
                      <a:gd name="connsiteY9" fmla="*/ 304800 h 304800"/>
                      <a:gd name="connsiteX10" fmla="*/ 466725 w 508000"/>
                      <a:gd name="connsiteY10" fmla="*/ 266700 h 304800"/>
                      <a:gd name="connsiteX11" fmla="*/ 508000 w 508000"/>
                      <a:gd name="connsiteY11" fmla="*/ 244475 h 304800"/>
                      <a:gd name="connsiteX12" fmla="*/ 466725 w 508000"/>
                      <a:gd name="connsiteY12" fmla="*/ 209550 h 304800"/>
                      <a:gd name="connsiteX13" fmla="*/ 441325 w 508000"/>
                      <a:gd name="connsiteY13" fmla="*/ 152400 h 304800"/>
                      <a:gd name="connsiteX14" fmla="*/ 390525 w 508000"/>
                      <a:gd name="connsiteY14" fmla="*/ 92075 h 304800"/>
                      <a:gd name="connsiteX15" fmla="*/ 368300 w 508000"/>
                      <a:gd name="connsiteY15" fmla="*/ 63500 h 304800"/>
                      <a:gd name="connsiteX16" fmla="*/ 368300 w 508000"/>
                      <a:gd name="connsiteY16" fmla="*/ 50800 h 304800"/>
                      <a:gd name="connsiteX17" fmla="*/ 349250 w 508000"/>
                      <a:gd name="connsiteY17" fmla="*/ 34925 h 304800"/>
                      <a:gd name="connsiteX18" fmla="*/ 266700 w 508000"/>
                      <a:gd name="connsiteY18" fmla="*/ 38100 h 304800"/>
                      <a:gd name="connsiteX19" fmla="*/ 196850 w 508000"/>
                      <a:gd name="connsiteY19" fmla="*/ 31750 h 304800"/>
                      <a:gd name="connsiteX20" fmla="*/ 152400 w 508000"/>
                      <a:gd name="connsiteY20" fmla="*/ 28575 h 304800"/>
                      <a:gd name="connsiteX21" fmla="*/ 123825 w 508000"/>
                      <a:gd name="connsiteY21" fmla="*/ 6350 h 304800"/>
                      <a:gd name="connsiteX22" fmla="*/ 66675 w 508000"/>
                      <a:gd name="connsiteY22" fmla="*/ 0 h 304800"/>
                      <a:gd name="connsiteX23" fmla="*/ 0 w 508000"/>
                      <a:gd name="connsiteY23" fmla="*/ 22225 h 304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08000" h="304800">
                        <a:moveTo>
                          <a:pt x="0" y="22225"/>
                        </a:moveTo>
                        <a:lnTo>
                          <a:pt x="47625" y="79375"/>
                        </a:lnTo>
                        <a:lnTo>
                          <a:pt x="34925" y="95250"/>
                        </a:lnTo>
                        <a:lnTo>
                          <a:pt x="76200" y="139700"/>
                        </a:lnTo>
                        <a:lnTo>
                          <a:pt x="82550" y="174625"/>
                        </a:lnTo>
                        <a:lnTo>
                          <a:pt x="69850" y="196850"/>
                        </a:lnTo>
                        <a:lnTo>
                          <a:pt x="66675" y="219075"/>
                        </a:lnTo>
                        <a:lnTo>
                          <a:pt x="231775" y="222250"/>
                        </a:lnTo>
                        <a:lnTo>
                          <a:pt x="257175" y="206375"/>
                        </a:lnTo>
                        <a:lnTo>
                          <a:pt x="406400" y="304800"/>
                        </a:lnTo>
                        <a:lnTo>
                          <a:pt x="466725" y="266700"/>
                        </a:lnTo>
                        <a:lnTo>
                          <a:pt x="508000" y="244475"/>
                        </a:lnTo>
                        <a:lnTo>
                          <a:pt x="466725" y="209550"/>
                        </a:lnTo>
                        <a:lnTo>
                          <a:pt x="441325" y="152400"/>
                        </a:lnTo>
                        <a:lnTo>
                          <a:pt x="390525" y="92075"/>
                        </a:lnTo>
                        <a:lnTo>
                          <a:pt x="368300" y="63500"/>
                        </a:lnTo>
                        <a:lnTo>
                          <a:pt x="368300" y="50800"/>
                        </a:lnTo>
                        <a:lnTo>
                          <a:pt x="349250" y="34925"/>
                        </a:lnTo>
                        <a:lnTo>
                          <a:pt x="266700" y="38100"/>
                        </a:lnTo>
                        <a:lnTo>
                          <a:pt x="196850" y="31750"/>
                        </a:lnTo>
                        <a:lnTo>
                          <a:pt x="152400" y="28575"/>
                        </a:lnTo>
                        <a:lnTo>
                          <a:pt x="123825" y="6350"/>
                        </a:lnTo>
                        <a:lnTo>
                          <a:pt x="66675" y="0"/>
                        </a:lnTo>
                        <a:lnTo>
                          <a:pt x="0" y="2222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72" name="Freeform 71"/>
                  <p:cNvSpPr/>
                  <p:nvPr/>
                </p:nvSpPr>
                <p:spPr>
                  <a:xfrm>
                    <a:off x="2676525" y="3832225"/>
                    <a:ext cx="285750" cy="111125"/>
                  </a:xfrm>
                  <a:custGeom>
                    <a:avLst/>
                    <a:gdLst>
                      <a:gd name="connsiteX0" fmla="*/ 0 w 285750"/>
                      <a:gd name="connsiteY0" fmla="*/ 28575 h 111125"/>
                      <a:gd name="connsiteX1" fmla="*/ 139700 w 285750"/>
                      <a:gd name="connsiteY1" fmla="*/ 28575 h 111125"/>
                      <a:gd name="connsiteX2" fmla="*/ 161925 w 285750"/>
                      <a:gd name="connsiteY2" fmla="*/ 0 h 111125"/>
                      <a:gd name="connsiteX3" fmla="*/ 285750 w 285750"/>
                      <a:gd name="connsiteY3" fmla="*/ 60325 h 111125"/>
                      <a:gd name="connsiteX4" fmla="*/ 269875 w 285750"/>
                      <a:gd name="connsiteY4" fmla="*/ 92075 h 111125"/>
                      <a:gd name="connsiteX5" fmla="*/ 231775 w 285750"/>
                      <a:gd name="connsiteY5" fmla="*/ 111125 h 111125"/>
                      <a:gd name="connsiteX6" fmla="*/ 193675 w 285750"/>
                      <a:gd name="connsiteY6" fmla="*/ 95250 h 111125"/>
                      <a:gd name="connsiteX7" fmla="*/ 69850 w 285750"/>
                      <a:gd name="connsiteY7" fmla="*/ 107950 h 111125"/>
                      <a:gd name="connsiteX8" fmla="*/ 15875 w 285750"/>
                      <a:gd name="connsiteY8" fmla="*/ 107950 h 111125"/>
                      <a:gd name="connsiteX9" fmla="*/ 0 w 285750"/>
                      <a:gd name="connsiteY9" fmla="*/ 28575 h 111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85750" h="111125">
                        <a:moveTo>
                          <a:pt x="0" y="28575"/>
                        </a:moveTo>
                        <a:lnTo>
                          <a:pt x="139700" y="28575"/>
                        </a:lnTo>
                        <a:lnTo>
                          <a:pt x="161925" y="0"/>
                        </a:lnTo>
                        <a:lnTo>
                          <a:pt x="285750" y="60325"/>
                        </a:lnTo>
                        <a:lnTo>
                          <a:pt x="269875" y="92075"/>
                        </a:lnTo>
                        <a:lnTo>
                          <a:pt x="231775" y="111125"/>
                        </a:lnTo>
                        <a:lnTo>
                          <a:pt x="193675" y="95250"/>
                        </a:lnTo>
                        <a:lnTo>
                          <a:pt x="69850" y="107950"/>
                        </a:lnTo>
                        <a:lnTo>
                          <a:pt x="15875" y="107950"/>
                        </a:lnTo>
                        <a:lnTo>
                          <a:pt x="0" y="28575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65" name="Freeform 64"/>
                <p:cNvSpPr/>
                <p:nvPr/>
              </p:nvSpPr>
              <p:spPr>
                <a:xfrm>
                  <a:off x="4279900" y="5769445"/>
                  <a:ext cx="317500" cy="231305"/>
                </a:xfrm>
                <a:custGeom>
                  <a:avLst/>
                  <a:gdLst>
                    <a:gd name="connsiteX0" fmla="*/ 0 w 317500"/>
                    <a:gd name="connsiteY0" fmla="*/ 34455 h 231305"/>
                    <a:gd name="connsiteX1" fmla="*/ 158750 w 317500"/>
                    <a:gd name="connsiteY1" fmla="*/ 15405 h 231305"/>
                    <a:gd name="connsiteX2" fmla="*/ 317500 w 317500"/>
                    <a:gd name="connsiteY2" fmla="*/ 231305 h 23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7500" h="231305">
                      <a:moveTo>
                        <a:pt x="0" y="34455"/>
                      </a:moveTo>
                      <a:cubicBezTo>
                        <a:pt x="52916" y="8526"/>
                        <a:pt x="105833" y="-17403"/>
                        <a:pt x="158750" y="15405"/>
                      </a:cubicBezTo>
                      <a:cubicBezTo>
                        <a:pt x="211667" y="48213"/>
                        <a:pt x="292100" y="194263"/>
                        <a:pt x="317500" y="231305"/>
                      </a:cubicBezTo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4146550" y="5308600"/>
                  <a:ext cx="450850" cy="285750"/>
                </a:xfrm>
                <a:custGeom>
                  <a:avLst/>
                  <a:gdLst>
                    <a:gd name="connsiteX0" fmla="*/ 0 w 450850"/>
                    <a:gd name="connsiteY0" fmla="*/ 285750 h 285750"/>
                    <a:gd name="connsiteX1" fmla="*/ 342900 w 450850"/>
                    <a:gd name="connsiteY1" fmla="*/ 184150 h 285750"/>
                    <a:gd name="connsiteX2" fmla="*/ 393700 w 450850"/>
                    <a:gd name="connsiteY2" fmla="*/ 88900 h 285750"/>
                    <a:gd name="connsiteX3" fmla="*/ 450850 w 450850"/>
                    <a:gd name="connsiteY3" fmla="*/ 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0850" h="285750">
                      <a:moveTo>
                        <a:pt x="0" y="285750"/>
                      </a:moveTo>
                      <a:cubicBezTo>
                        <a:pt x="138641" y="251354"/>
                        <a:pt x="277283" y="216958"/>
                        <a:pt x="342900" y="184150"/>
                      </a:cubicBezTo>
                      <a:cubicBezTo>
                        <a:pt x="408517" y="151342"/>
                        <a:pt x="375708" y="119592"/>
                        <a:pt x="393700" y="88900"/>
                      </a:cubicBezTo>
                      <a:cubicBezTo>
                        <a:pt x="411692" y="58208"/>
                        <a:pt x="431271" y="29104"/>
                        <a:pt x="450850" y="0"/>
                      </a:cubicBezTo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4495800" y="5486400"/>
                  <a:ext cx="615950" cy="120801"/>
                </a:xfrm>
                <a:custGeom>
                  <a:avLst/>
                  <a:gdLst>
                    <a:gd name="connsiteX0" fmla="*/ 0 w 615950"/>
                    <a:gd name="connsiteY0" fmla="*/ 0 h 120801"/>
                    <a:gd name="connsiteX1" fmla="*/ 279400 w 615950"/>
                    <a:gd name="connsiteY1" fmla="*/ 120650 h 120801"/>
                    <a:gd name="connsiteX2" fmla="*/ 469900 w 615950"/>
                    <a:gd name="connsiteY2" fmla="*/ 25400 h 120801"/>
                    <a:gd name="connsiteX3" fmla="*/ 615950 w 615950"/>
                    <a:gd name="connsiteY3" fmla="*/ 38100 h 120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5950" h="120801">
                      <a:moveTo>
                        <a:pt x="0" y="0"/>
                      </a:moveTo>
                      <a:cubicBezTo>
                        <a:pt x="100541" y="58208"/>
                        <a:pt x="201083" y="116417"/>
                        <a:pt x="279400" y="120650"/>
                      </a:cubicBezTo>
                      <a:cubicBezTo>
                        <a:pt x="357717" y="124883"/>
                        <a:pt x="413808" y="39158"/>
                        <a:pt x="469900" y="25400"/>
                      </a:cubicBezTo>
                      <a:cubicBezTo>
                        <a:pt x="525992" y="11642"/>
                        <a:pt x="589492" y="35983"/>
                        <a:pt x="615950" y="38100"/>
                      </a:cubicBezTo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4851400" y="5092671"/>
                  <a:ext cx="351214" cy="148472"/>
                </a:xfrm>
                <a:custGeom>
                  <a:avLst/>
                  <a:gdLst>
                    <a:gd name="connsiteX0" fmla="*/ 0 w 351214"/>
                    <a:gd name="connsiteY0" fmla="*/ 146079 h 148472"/>
                    <a:gd name="connsiteX1" fmla="*/ 184150 w 351214"/>
                    <a:gd name="connsiteY1" fmla="*/ 29 h 148472"/>
                    <a:gd name="connsiteX2" fmla="*/ 336550 w 351214"/>
                    <a:gd name="connsiteY2" fmla="*/ 133379 h 148472"/>
                    <a:gd name="connsiteX3" fmla="*/ 336550 w 351214"/>
                    <a:gd name="connsiteY3" fmla="*/ 139729 h 148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1214" h="148472">
                      <a:moveTo>
                        <a:pt x="0" y="146079"/>
                      </a:moveTo>
                      <a:cubicBezTo>
                        <a:pt x="64029" y="74112"/>
                        <a:pt x="128058" y="2146"/>
                        <a:pt x="184150" y="29"/>
                      </a:cubicBezTo>
                      <a:cubicBezTo>
                        <a:pt x="240242" y="-2088"/>
                        <a:pt x="311150" y="110096"/>
                        <a:pt x="336550" y="133379"/>
                      </a:cubicBezTo>
                      <a:cubicBezTo>
                        <a:pt x="361950" y="156662"/>
                        <a:pt x="349250" y="148195"/>
                        <a:pt x="336550" y="139729"/>
                      </a:cubicBezTo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>
                  <a:off x="3940793" y="5924550"/>
                  <a:ext cx="15257" cy="82550"/>
                </a:xfrm>
                <a:custGeom>
                  <a:avLst/>
                  <a:gdLst>
                    <a:gd name="connsiteX0" fmla="*/ 15257 w 15257"/>
                    <a:gd name="connsiteY0" fmla="*/ 0 h 82550"/>
                    <a:gd name="connsiteX1" fmla="*/ 2557 w 15257"/>
                    <a:gd name="connsiteY1" fmla="*/ 82550 h 82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257" h="82550">
                      <a:moveTo>
                        <a:pt x="15257" y="0"/>
                      </a:moveTo>
                      <a:cubicBezTo>
                        <a:pt x="5203" y="35983"/>
                        <a:pt x="-4851" y="71967"/>
                        <a:pt x="2557" y="82550"/>
                      </a:cubicBezTo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0" name="Freeform 59"/>
              <p:cNvSpPr/>
              <p:nvPr/>
            </p:nvSpPr>
            <p:spPr>
              <a:xfrm>
                <a:off x="4792583" y="2000652"/>
                <a:ext cx="850900" cy="222250"/>
              </a:xfrm>
              <a:custGeom>
                <a:avLst/>
                <a:gdLst>
                  <a:gd name="connsiteX0" fmla="*/ 0 w 850900"/>
                  <a:gd name="connsiteY0" fmla="*/ 0 h 222250"/>
                  <a:gd name="connsiteX1" fmla="*/ 44450 w 850900"/>
                  <a:gd name="connsiteY1" fmla="*/ 44450 h 222250"/>
                  <a:gd name="connsiteX2" fmla="*/ 146050 w 850900"/>
                  <a:gd name="connsiteY2" fmla="*/ 57150 h 222250"/>
                  <a:gd name="connsiteX3" fmla="*/ 222250 w 850900"/>
                  <a:gd name="connsiteY3" fmla="*/ 76200 h 222250"/>
                  <a:gd name="connsiteX4" fmla="*/ 228600 w 850900"/>
                  <a:gd name="connsiteY4" fmla="*/ 107950 h 222250"/>
                  <a:gd name="connsiteX5" fmla="*/ 330200 w 850900"/>
                  <a:gd name="connsiteY5" fmla="*/ 133350 h 222250"/>
                  <a:gd name="connsiteX6" fmla="*/ 330200 w 850900"/>
                  <a:gd name="connsiteY6" fmla="*/ 133350 h 222250"/>
                  <a:gd name="connsiteX7" fmla="*/ 393700 w 850900"/>
                  <a:gd name="connsiteY7" fmla="*/ 120650 h 222250"/>
                  <a:gd name="connsiteX8" fmla="*/ 444500 w 850900"/>
                  <a:gd name="connsiteY8" fmla="*/ 133350 h 222250"/>
                  <a:gd name="connsiteX9" fmla="*/ 444500 w 850900"/>
                  <a:gd name="connsiteY9" fmla="*/ 165100 h 222250"/>
                  <a:gd name="connsiteX10" fmla="*/ 584200 w 850900"/>
                  <a:gd name="connsiteY10" fmla="*/ 215900 h 222250"/>
                  <a:gd name="connsiteX11" fmla="*/ 647700 w 850900"/>
                  <a:gd name="connsiteY11" fmla="*/ 222250 h 222250"/>
                  <a:gd name="connsiteX12" fmla="*/ 736600 w 850900"/>
                  <a:gd name="connsiteY12" fmla="*/ 203200 h 222250"/>
                  <a:gd name="connsiteX13" fmla="*/ 831850 w 850900"/>
                  <a:gd name="connsiteY13" fmla="*/ 196850 h 222250"/>
                  <a:gd name="connsiteX14" fmla="*/ 850900 w 850900"/>
                  <a:gd name="connsiteY14" fmla="*/ 165100 h 222250"/>
                  <a:gd name="connsiteX15" fmla="*/ 812800 w 850900"/>
                  <a:gd name="connsiteY15" fmla="*/ 139700 h 222250"/>
                  <a:gd name="connsiteX16" fmla="*/ 742950 w 850900"/>
                  <a:gd name="connsiteY16" fmla="*/ 95250 h 222250"/>
                  <a:gd name="connsiteX17" fmla="*/ 704850 w 850900"/>
                  <a:gd name="connsiteY17" fmla="*/ 76200 h 222250"/>
                  <a:gd name="connsiteX18" fmla="*/ 654050 w 850900"/>
                  <a:gd name="connsiteY18" fmla="*/ 82550 h 222250"/>
                  <a:gd name="connsiteX19" fmla="*/ 482600 w 850900"/>
                  <a:gd name="connsiteY19" fmla="*/ 82550 h 222250"/>
                  <a:gd name="connsiteX20" fmla="*/ 381000 w 850900"/>
                  <a:gd name="connsiteY20" fmla="*/ 57150 h 222250"/>
                  <a:gd name="connsiteX21" fmla="*/ 292100 w 850900"/>
                  <a:gd name="connsiteY21" fmla="*/ 50800 h 222250"/>
                  <a:gd name="connsiteX22" fmla="*/ 190500 w 850900"/>
                  <a:gd name="connsiteY22" fmla="*/ 19050 h 222250"/>
                  <a:gd name="connsiteX23" fmla="*/ 101600 w 850900"/>
                  <a:gd name="connsiteY23" fmla="*/ 19050 h 222250"/>
                  <a:gd name="connsiteX24" fmla="*/ 0 w 850900"/>
                  <a:gd name="connsiteY24" fmla="*/ 0 h 22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50900" h="222250">
                    <a:moveTo>
                      <a:pt x="0" y="0"/>
                    </a:moveTo>
                    <a:lnTo>
                      <a:pt x="44450" y="44450"/>
                    </a:lnTo>
                    <a:lnTo>
                      <a:pt x="146050" y="57150"/>
                    </a:lnTo>
                    <a:lnTo>
                      <a:pt x="222250" y="76200"/>
                    </a:lnTo>
                    <a:lnTo>
                      <a:pt x="228600" y="107950"/>
                    </a:lnTo>
                    <a:lnTo>
                      <a:pt x="330200" y="133350"/>
                    </a:lnTo>
                    <a:lnTo>
                      <a:pt x="330200" y="133350"/>
                    </a:lnTo>
                    <a:lnTo>
                      <a:pt x="393700" y="120650"/>
                    </a:lnTo>
                    <a:lnTo>
                      <a:pt x="444500" y="133350"/>
                    </a:lnTo>
                    <a:lnTo>
                      <a:pt x="444500" y="165100"/>
                    </a:lnTo>
                    <a:lnTo>
                      <a:pt x="584200" y="215900"/>
                    </a:lnTo>
                    <a:lnTo>
                      <a:pt x="647700" y="222250"/>
                    </a:lnTo>
                    <a:lnTo>
                      <a:pt x="736600" y="203200"/>
                    </a:lnTo>
                    <a:lnTo>
                      <a:pt x="831850" y="196850"/>
                    </a:lnTo>
                    <a:lnTo>
                      <a:pt x="850900" y="165100"/>
                    </a:lnTo>
                    <a:lnTo>
                      <a:pt x="812800" y="139700"/>
                    </a:lnTo>
                    <a:lnTo>
                      <a:pt x="742950" y="95250"/>
                    </a:lnTo>
                    <a:lnTo>
                      <a:pt x="704850" y="76200"/>
                    </a:lnTo>
                    <a:lnTo>
                      <a:pt x="654050" y="82550"/>
                    </a:lnTo>
                    <a:lnTo>
                      <a:pt x="482600" y="82550"/>
                    </a:lnTo>
                    <a:lnTo>
                      <a:pt x="381000" y="57150"/>
                    </a:lnTo>
                    <a:lnTo>
                      <a:pt x="292100" y="50800"/>
                    </a:lnTo>
                    <a:lnTo>
                      <a:pt x="190500" y="19050"/>
                    </a:lnTo>
                    <a:lnTo>
                      <a:pt x="101600" y="19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5230653" y="1860806"/>
                <a:ext cx="508000" cy="304800"/>
              </a:xfrm>
              <a:custGeom>
                <a:avLst/>
                <a:gdLst>
                  <a:gd name="connsiteX0" fmla="*/ 0 w 508000"/>
                  <a:gd name="connsiteY0" fmla="*/ 22225 h 304800"/>
                  <a:gd name="connsiteX1" fmla="*/ 47625 w 508000"/>
                  <a:gd name="connsiteY1" fmla="*/ 79375 h 304800"/>
                  <a:gd name="connsiteX2" fmla="*/ 34925 w 508000"/>
                  <a:gd name="connsiteY2" fmla="*/ 95250 h 304800"/>
                  <a:gd name="connsiteX3" fmla="*/ 76200 w 508000"/>
                  <a:gd name="connsiteY3" fmla="*/ 139700 h 304800"/>
                  <a:gd name="connsiteX4" fmla="*/ 82550 w 508000"/>
                  <a:gd name="connsiteY4" fmla="*/ 174625 h 304800"/>
                  <a:gd name="connsiteX5" fmla="*/ 69850 w 508000"/>
                  <a:gd name="connsiteY5" fmla="*/ 196850 h 304800"/>
                  <a:gd name="connsiteX6" fmla="*/ 66675 w 508000"/>
                  <a:gd name="connsiteY6" fmla="*/ 219075 h 304800"/>
                  <a:gd name="connsiteX7" fmla="*/ 231775 w 508000"/>
                  <a:gd name="connsiteY7" fmla="*/ 222250 h 304800"/>
                  <a:gd name="connsiteX8" fmla="*/ 257175 w 508000"/>
                  <a:gd name="connsiteY8" fmla="*/ 206375 h 304800"/>
                  <a:gd name="connsiteX9" fmla="*/ 406400 w 508000"/>
                  <a:gd name="connsiteY9" fmla="*/ 304800 h 304800"/>
                  <a:gd name="connsiteX10" fmla="*/ 466725 w 508000"/>
                  <a:gd name="connsiteY10" fmla="*/ 266700 h 304800"/>
                  <a:gd name="connsiteX11" fmla="*/ 508000 w 508000"/>
                  <a:gd name="connsiteY11" fmla="*/ 244475 h 304800"/>
                  <a:gd name="connsiteX12" fmla="*/ 466725 w 508000"/>
                  <a:gd name="connsiteY12" fmla="*/ 209550 h 304800"/>
                  <a:gd name="connsiteX13" fmla="*/ 441325 w 508000"/>
                  <a:gd name="connsiteY13" fmla="*/ 152400 h 304800"/>
                  <a:gd name="connsiteX14" fmla="*/ 390525 w 508000"/>
                  <a:gd name="connsiteY14" fmla="*/ 92075 h 304800"/>
                  <a:gd name="connsiteX15" fmla="*/ 368300 w 508000"/>
                  <a:gd name="connsiteY15" fmla="*/ 63500 h 304800"/>
                  <a:gd name="connsiteX16" fmla="*/ 368300 w 508000"/>
                  <a:gd name="connsiteY16" fmla="*/ 50800 h 304800"/>
                  <a:gd name="connsiteX17" fmla="*/ 349250 w 508000"/>
                  <a:gd name="connsiteY17" fmla="*/ 34925 h 304800"/>
                  <a:gd name="connsiteX18" fmla="*/ 266700 w 508000"/>
                  <a:gd name="connsiteY18" fmla="*/ 38100 h 304800"/>
                  <a:gd name="connsiteX19" fmla="*/ 196850 w 508000"/>
                  <a:gd name="connsiteY19" fmla="*/ 31750 h 304800"/>
                  <a:gd name="connsiteX20" fmla="*/ 152400 w 508000"/>
                  <a:gd name="connsiteY20" fmla="*/ 28575 h 304800"/>
                  <a:gd name="connsiteX21" fmla="*/ 123825 w 508000"/>
                  <a:gd name="connsiteY21" fmla="*/ 6350 h 304800"/>
                  <a:gd name="connsiteX22" fmla="*/ 66675 w 508000"/>
                  <a:gd name="connsiteY22" fmla="*/ 0 h 304800"/>
                  <a:gd name="connsiteX23" fmla="*/ 0 w 508000"/>
                  <a:gd name="connsiteY23" fmla="*/ 22225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08000" h="304800">
                    <a:moveTo>
                      <a:pt x="0" y="22225"/>
                    </a:moveTo>
                    <a:lnTo>
                      <a:pt x="47625" y="79375"/>
                    </a:lnTo>
                    <a:lnTo>
                      <a:pt x="34925" y="95250"/>
                    </a:lnTo>
                    <a:lnTo>
                      <a:pt x="76200" y="139700"/>
                    </a:lnTo>
                    <a:lnTo>
                      <a:pt x="82550" y="174625"/>
                    </a:lnTo>
                    <a:lnTo>
                      <a:pt x="69850" y="196850"/>
                    </a:lnTo>
                    <a:lnTo>
                      <a:pt x="66675" y="219075"/>
                    </a:lnTo>
                    <a:lnTo>
                      <a:pt x="231775" y="222250"/>
                    </a:lnTo>
                    <a:lnTo>
                      <a:pt x="257175" y="206375"/>
                    </a:lnTo>
                    <a:lnTo>
                      <a:pt x="406400" y="304800"/>
                    </a:lnTo>
                    <a:lnTo>
                      <a:pt x="466725" y="266700"/>
                    </a:lnTo>
                    <a:lnTo>
                      <a:pt x="508000" y="244475"/>
                    </a:lnTo>
                    <a:lnTo>
                      <a:pt x="466725" y="209550"/>
                    </a:lnTo>
                    <a:lnTo>
                      <a:pt x="441325" y="152400"/>
                    </a:lnTo>
                    <a:lnTo>
                      <a:pt x="390525" y="92075"/>
                    </a:lnTo>
                    <a:lnTo>
                      <a:pt x="368300" y="63500"/>
                    </a:lnTo>
                    <a:lnTo>
                      <a:pt x="368300" y="50800"/>
                    </a:lnTo>
                    <a:lnTo>
                      <a:pt x="349250" y="34925"/>
                    </a:lnTo>
                    <a:lnTo>
                      <a:pt x="266700" y="38100"/>
                    </a:lnTo>
                    <a:lnTo>
                      <a:pt x="196850" y="31750"/>
                    </a:lnTo>
                    <a:lnTo>
                      <a:pt x="152400" y="28575"/>
                    </a:lnTo>
                    <a:lnTo>
                      <a:pt x="123825" y="6350"/>
                    </a:lnTo>
                    <a:lnTo>
                      <a:pt x="66675" y="0"/>
                    </a:lnTo>
                    <a:lnTo>
                      <a:pt x="0" y="22225"/>
                    </a:lnTo>
                    <a:close/>
                  </a:path>
                </a:pathLst>
              </a:custGeom>
              <a:solidFill>
                <a:srgbClr val="4F81BD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6027578" y="1508929"/>
                <a:ext cx="285750" cy="111125"/>
              </a:xfrm>
              <a:custGeom>
                <a:avLst/>
                <a:gdLst>
                  <a:gd name="connsiteX0" fmla="*/ 0 w 285750"/>
                  <a:gd name="connsiteY0" fmla="*/ 28575 h 111125"/>
                  <a:gd name="connsiteX1" fmla="*/ 139700 w 285750"/>
                  <a:gd name="connsiteY1" fmla="*/ 28575 h 111125"/>
                  <a:gd name="connsiteX2" fmla="*/ 161925 w 285750"/>
                  <a:gd name="connsiteY2" fmla="*/ 0 h 111125"/>
                  <a:gd name="connsiteX3" fmla="*/ 285750 w 285750"/>
                  <a:gd name="connsiteY3" fmla="*/ 60325 h 111125"/>
                  <a:gd name="connsiteX4" fmla="*/ 269875 w 285750"/>
                  <a:gd name="connsiteY4" fmla="*/ 92075 h 111125"/>
                  <a:gd name="connsiteX5" fmla="*/ 231775 w 285750"/>
                  <a:gd name="connsiteY5" fmla="*/ 111125 h 111125"/>
                  <a:gd name="connsiteX6" fmla="*/ 193675 w 285750"/>
                  <a:gd name="connsiteY6" fmla="*/ 95250 h 111125"/>
                  <a:gd name="connsiteX7" fmla="*/ 69850 w 285750"/>
                  <a:gd name="connsiteY7" fmla="*/ 107950 h 111125"/>
                  <a:gd name="connsiteX8" fmla="*/ 15875 w 285750"/>
                  <a:gd name="connsiteY8" fmla="*/ 107950 h 111125"/>
                  <a:gd name="connsiteX9" fmla="*/ 0 w 285750"/>
                  <a:gd name="connsiteY9" fmla="*/ 28575 h 11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5750" h="111125">
                    <a:moveTo>
                      <a:pt x="0" y="28575"/>
                    </a:moveTo>
                    <a:lnTo>
                      <a:pt x="139700" y="28575"/>
                    </a:lnTo>
                    <a:lnTo>
                      <a:pt x="161925" y="0"/>
                    </a:lnTo>
                    <a:lnTo>
                      <a:pt x="285750" y="60325"/>
                    </a:lnTo>
                    <a:lnTo>
                      <a:pt x="269875" y="92075"/>
                    </a:lnTo>
                    <a:lnTo>
                      <a:pt x="231775" y="111125"/>
                    </a:lnTo>
                    <a:lnTo>
                      <a:pt x="193675" y="95250"/>
                    </a:lnTo>
                    <a:lnTo>
                      <a:pt x="69850" y="107950"/>
                    </a:lnTo>
                    <a:lnTo>
                      <a:pt x="15875" y="107950"/>
                    </a:lnTo>
                    <a:lnTo>
                      <a:pt x="0" y="28575"/>
                    </a:lnTo>
                    <a:close/>
                  </a:path>
                </a:pathLst>
              </a:custGeom>
              <a:solidFill>
                <a:srgbClr val="4F81BD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461081" y="381000"/>
              <a:ext cx="828679" cy="471933"/>
              <a:chOff x="3050492" y="-152400"/>
              <a:chExt cx="801527" cy="1281958"/>
            </a:xfrm>
            <a:solidFill>
              <a:schemeClr val="bg1"/>
            </a:solidFill>
          </p:grpSpPr>
          <p:sp>
            <p:nvSpPr>
              <p:cNvPr id="50" name="Freeform 49"/>
              <p:cNvSpPr/>
              <p:nvPr/>
            </p:nvSpPr>
            <p:spPr>
              <a:xfrm>
                <a:off x="3050492" y="-152400"/>
                <a:ext cx="801527" cy="1281958"/>
              </a:xfrm>
              <a:custGeom>
                <a:avLst/>
                <a:gdLst>
                  <a:gd name="connsiteX0" fmla="*/ 266700 w 814398"/>
                  <a:gd name="connsiteY0" fmla="*/ 421481 h 1302543"/>
                  <a:gd name="connsiteX1" fmla="*/ 254793 w 814398"/>
                  <a:gd name="connsiteY1" fmla="*/ 428625 h 1302543"/>
                  <a:gd name="connsiteX2" fmla="*/ 245268 w 814398"/>
                  <a:gd name="connsiteY2" fmla="*/ 433387 h 1302543"/>
                  <a:gd name="connsiteX3" fmla="*/ 238125 w 814398"/>
                  <a:gd name="connsiteY3" fmla="*/ 438150 h 1302543"/>
                  <a:gd name="connsiteX4" fmla="*/ 223837 w 814398"/>
                  <a:gd name="connsiteY4" fmla="*/ 442912 h 1302543"/>
                  <a:gd name="connsiteX5" fmla="*/ 216693 w 814398"/>
                  <a:gd name="connsiteY5" fmla="*/ 445293 h 1302543"/>
                  <a:gd name="connsiteX6" fmla="*/ 180975 w 814398"/>
                  <a:gd name="connsiteY6" fmla="*/ 450056 h 1302543"/>
                  <a:gd name="connsiteX7" fmla="*/ 140493 w 814398"/>
                  <a:gd name="connsiteY7" fmla="*/ 452437 h 1302543"/>
                  <a:gd name="connsiteX8" fmla="*/ 128587 w 814398"/>
                  <a:gd name="connsiteY8" fmla="*/ 469106 h 1302543"/>
                  <a:gd name="connsiteX9" fmla="*/ 116681 w 814398"/>
                  <a:gd name="connsiteY9" fmla="*/ 490537 h 1302543"/>
                  <a:gd name="connsiteX10" fmla="*/ 102393 w 814398"/>
                  <a:gd name="connsiteY10" fmla="*/ 502443 h 1302543"/>
                  <a:gd name="connsiteX11" fmla="*/ 95250 w 814398"/>
                  <a:gd name="connsiteY11" fmla="*/ 504825 h 1302543"/>
                  <a:gd name="connsiteX12" fmla="*/ 80962 w 814398"/>
                  <a:gd name="connsiteY12" fmla="*/ 514350 h 1302543"/>
                  <a:gd name="connsiteX13" fmla="*/ 73818 w 814398"/>
                  <a:gd name="connsiteY13" fmla="*/ 519112 h 1302543"/>
                  <a:gd name="connsiteX14" fmla="*/ 66675 w 814398"/>
                  <a:gd name="connsiteY14" fmla="*/ 521493 h 1302543"/>
                  <a:gd name="connsiteX15" fmla="*/ 64293 w 814398"/>
                  <a:gd name="connsiteY15" fmla="*/ 528637 h 1302543"/>
                  <a:gd name="connsiteX16" fmla="*/ 50006 w 814398"/>
                  <a:gd name="connsiteY16" fmla="*/ 538162 h 1302543"/>
                  <a:gd name="connsiteX17" fmla="*/ 40481 w 814398"/>
                  <a:gd name="connsiteY17" fmla="*/ 547687 h 1302543"/>
                  <a:gd name="connsiteX18" fmla="*/ 38100 w 814398"/>
                  <a:gd name="connsiteY18" fmla="*/ 554831 h 1302543"/>
                  <a:gd name="connsiteX19" fmla="*/ 30956 w 814398"/>
                  <a:gd name="connsiteY19" fmla="*/ 561975 h 1302543"/>
                  <a:gd name="connsiteX20" fmla="*/ 23812 w 814398"/>
                  <a:gd name="connsiteY20" fmla="*/ 576262 h 1302543"/>
                  <a:gd name="connsiteX21" fmla="*/ 19050 w 814398"/>
                  <a:gd name="connsiteY21" fmla="*/ 590550 h 1302543"/>
                  <a:gd name="connsiteX22" fmla="*/ 16668 w 814398"/>
                  <a:gd name="connsiteY22" fmla="*/ 597693 h 1302543"/>
                  <a:gd name="connsiteX23" fmla="*/ 14287 w 814398"/>
                  <a:gd name="connsiteY23" fmla="*/ 604837 h 1302543"/>
                  <a:gd name="connsiteX24" fmla="*/ 9525 w 814398"/>
                  <a:gd name="connsiteY24" fmla="*/ 611981 h 1302543"/>
                  <a:gd name="connsiteX25" fmla="*/ 4762 w 814398"/>
                  <a:gd name="connsiteY25" fmla="*/ 626268 h 1302543"/>
                  <a:gd name="connsiteX26" fmla="*/ 2381 w 814398"/>
                  <a:gd name="connsiteY26" fmla="*/ 640556 h 1302543"/>
                  <a:gd name="connsiteX27" fmla="*/ 0 w 814398"/>
                  <a:gd name="connsiteY27" fmla="*/ 650081 h 1302543"/>
                  <a:gd name="connsiteX28" fmla="*/ 2381 w 814398"/>
                  <a:gd name="connsiteY28" fmla="*/ 685800 h 1302543"/>
                  <a:gd name="connsiteX29" fmla="*/ 14287 w 814398"/>
                  <a:gd name="connsiteY29" fmla="*/ 707231 h 1302543"/>
                  <a:gd name="connsiteX30" fmla="*/ 19050 w 814398"/>
                  <a:gd name="connsiteY30" fmla="*/ 716756 h 1302543"/>
                  <a:gd name="connsiteX31" fmla="*/ 28575 w 814398"/>
                  <a:gd name="connsiteY31" fmla="*/ 731043 h 1302543"/>
                  <a:gd name="connsiteX32" fmla="*/ 33337 w 814398"/>
                  <a:gd name="connsiteY32" fmla="*/ 738187 h 1302543"/>
                  <a:gd name="connsiteX33" fmla="*/ 47625 w 814398"/>
                  <a:gd name="connsiteY33" fmla="*/ 747712 h 1302543"/>
                  <a:gd name="connsiteX34" fmla="*/ 52387 w 814398"/>
                  <a:gd name="connsiteY34" fmla="*/ 754856 h 1302543"/>
                  <a:gd name="connsiteX35" fmla="*/ 64293 w 814398"/>
                  <a:gd name="connsiteY35" fmla="*/ 769143 h 1302543"/>
                  <a:gd name="connsiteX36" fmla="*/ 69056 w 814398"/>
                  <a:gd name="connsiteY36" fmla="*/ 785812 h 1302543"/>
                  <a:gd name="connsiteX37" fmla="*/ 66675 w 814398"/>
                  <a:gd name="connsiteY37" fmla="*/ 802481 h 1302543"/>
                  <a:gd name="connsiteX38" fmla="*/ 64293 w 814398"/>
                  <a:gd name="connsiteY38" fmla="*/ 814387 h 1302543"/>
                  <a:gd name="connsiteX39" fmla="*/ 57150 w 814398"/>
                  <a:gd name="connsiteY39" fmla="*/ 819150 h 1302543"/>
                  <a:gd name="connsiteX40" fmla="*/ 40481 w 814398"/>
                  <a:gd name="connsiteY40" fmla="*/ 816768 h 1302543"/>
                  <a:gd name="connsiteX41" fmla="*/ 33337 w 814398"/>
                  <a:gd name="connsiteY41" fmla="*/ 814387 h 1302543"/>
                  <a:gd name="connsiteX42" fmla="*/ 11906 w 814398"/>
                  <a:gd name="connsiteY42" fmla="*/ 816768 h 1302543"/>
                  <a:gd name="connsiteX43" fmla="*/ 14287 w 814398"/>
                  <a:gd name="connsiteY43" fmla="*/ 828675 h 1302543"/>
                  <a:gd name="connsiteX44" fmla="*/ 21431 w 814398"/>
                  <a:gd name="connsiteY44" fmla="*/ 835818 h 1302543"/>
                  <a:gd name="connsiteX45" fmla="*/ 33337 w 814398"/>
                  <a:gd name="connsiteY45" fmla="*/ 847725 h 1302543"/>
                  <a:gd name="connsiteX46" fmla="*/ 50006 w 814398"/>
                  <a:gd name="connsiteY46" fmla="*/ 866775 h 1302543"/>
                  <a:gd name="connsiteX47" fmla="*/ 57150 w 814398"/>
                  <a:gd name="connsiteY47" fmla="*/ 869156 h 1302543"/>
                  <a:gd name="connsiteX48" fmla="*/ 66675 w 814398"/>
                  <a:gd name="connsiteY48" fmla="*/ 883443 h 1302543"/>
                  <a:gd name="connsiteX49" fmla="*/ 71437 w 814398"/>
                  <a:gd name="connsiteY49" fmla="*/ 890587 h 1302543"/>
                  <a:gd name="connsiteX50" fmla="*/ 76200 w 814398"/>
                  <a:gd name="connsiteY50" fmla="*/ 907256 h 1302543"/>
                  <a:gd name="connsiteX51" fmla="*/ 78581 w 814398"/>
                  <a:gd name="connsiteY51" fmla="*/ 923925 h 1302543"/>
                  <a:gd name="connsiteX52" fmla="*/ 83343 w 814398"/>
                  <a:gd name="connsiteY52" fmla="*/ 945356 h 1302543"/>
                  <a:gd name="connsiteX53" fmla="*/ 88106 w 814398"/>
                  <a:gd name="connsiteY53" fmla="*/ 952500 h 1302543"/>
                  <a:gd name="connsiteX54" fmla="*/ 100012 w 814398"/>
                  <a:gd name="connsiteY54" fmla="*/ 966787 h 1302543"/>
                  <a:gd name="connsiteX55" fmla="*/ 104775 w 814398"/>
                  <a:gd name="connsiteY55" fmla="*/ 981075 h 1302543"/>
                  <a:gd name="connsiteX56" fmla="*/ 107156 w 814398"/>
                  <a:gd name="connsiteY56" fmla="*/ 988218 h 1302543"/>
                  <a:gd name="connsiteX57" fmla="*/ 111918 w 814398"/>
                  <a:gd name="connsiteY57" fmla="*/ 995362 h 1302543"/>
                  <a:gd name="connsiteX58" fmla="*/ 116681 w 814398"/>
                  <a:gd name="connsiteY58" fmla="*/ 1004887 h 1302543"/>
                  <a:gd name="connsiteX59" fmla="*/ 123825 w 814398"/>
                  <a:gd name="connsiteY59" fmla="*/ 1009650 h 1302543"/>
                  <a:gd name="connsiteX60" fmla="*/ 133350 w 814398"/>
                  <a:gd name="connsiteY60" fmla="*/ 1038225 h 1302543"/>
                  <a:gd name="connsiteX61" fmla="*/ 135731 w 814398"/>
                  <a:gd name="connsiteY61" fmla="*/ 1045368 h 1302543"/>
                  <a:gd name="connsiteX62" fmla="*/ 145256 w 814398"/>
                  <a:gd name="connsiteY62" fmla="*/ 1062037 h 1302543"/>
                  <a:gd name="connsiteX63" fmla="*/ 150018 w 814398"/>
                  <a:gd name="connsiteY63" fmla="*/ 1076325 h 1302543"/>
                  <a:gd name="connsiteX64" fmla="*/ 164306 w 814398"/>
                  <a:gd name="connsiteY64" fmla="*/ 1097756 h 1302543"/>
                  <a:gd name="connsiteX65" fmla="*/ 169068 w 814398"/>
                  <a:gd name="connsiteY65" fmla="*/ 1104900 h 1302543"/>
                  <a:gd name="connsiteX66" fmla="*/ 171450 w 814398"/>
                  <a:gd name="connsiteY66" fmla="*/ 1112043 h 1302543"/>
                  <a:gd name="connsiteX67" fmla="*/ 173831 w 814398"/>
                  <a:gd name="connsiteY67" fmla="*/ 1121568 h 1302543"/>
                  <a:gd name="connsiteX68" fmla="*/ 178593 w 814398"/>
                  <a:gd name="connsiteY68" fmla="*/ 1128712 h 1302543"/>
                  <a:gd name="connsiteX69" fmla="*/ 180975 w 814398"/>
                  <a:gd name="connsiteY69" fmla="*/ 1138237 h 1302543"/>
                  <a:gd name="connsiteX70" fmla="*/ 185737 w 814398"/>
                  <a:gd name="connsiteY70" fmla="*/ 1152525 h 1302543"/>
                  <a:gd name="connsiteX71" fmla="*/ 188118 w 814398"/>
                  <a:gd name="connsiteY71" fmla="*/ 1162050 h 1302543"/>
                  <a:gd name="connsiteX72" fmla="*/ 192881 w 814398"/>
                  <a:gd name="connsiteY72" fmla="*/ 1176337 h 1302543"/>
                  <a:gd name="connsiteX73" fmla="*/ 190500 w 814398"/>
                  <a:gd name="connsiteY73" fmla="*/ 1202531 h 1302543"/>
                  <a:gd name="connsiteX74" fmla="*/ 180975 w 814398"/>
                  <a:gd name="connsiteY74" fmla="*/ 1223962 h 1302543"/>
                  <a:gd name="connsiteX75" fmla="*/ 176212 w 814398"/>
                  <a:gd name="connsiteY75" fmla="*/ 1238250 h 1302543"/>
                  <a:gd name="connsiteX76" fmla="*/ 171450 w 814398"/>
                  <a:gd name="connsiteY76" fmla="*/ 1252537 h 1302543"/>
                  <a:gd name="connsiteX77" fmla="*/ 169068 w 814398"/>
                  <a:gd name="connsiteY77" fmla="*/ 1259681 h 1302543"/>
                  <a:gd name="connsiteX78" fmla="*/ 173831 w 814398"/>
                  <a:gd name="connsiteY78" fmla="*/ 1278731 h 1302543"/>
                  <a:gd name="connsiteX79" fmla="*/ 180975 w 814398"/>
                  <a:gd name="connsiteY79" fmla="*/ 1283493 h 1302543"/>
                  <a:gd name="connsiteX80" fmla="*/ 190500 w 814398"/>
                  <a:gd name="connsiteY80" fmla="*/ 1288256 h 1302543"/>
                  <a:gd name="connsiteX81" fmla="*/ 204787 w 814398"/>
                  <a:gd name="connsiteY81" fmla="*/ 1293018 h 1302543"/>
                  <a:gd name="connsiteX82" fmla="*/ 211931 w 814398"/>
                  <a:gd name="connsiteY82" fmla="*/ 1295400 h 1302543"/>
                  <a:gd name="connsiteX83" fmla="*/ 219075 w 814398"/>
                  <a:gd name="connsiteY83" fmla="*/ 1297781 h 1302543"/>
                  <a:gd name="connsiteX84" fmla="*/ 238125 w 814398"/>
                  <a:gd name="connsiteY84" fmla="*/ 1302543 h 1302543"/>
                  <a:gd name="connsiteX85" fmla="*/ 257175 w 814398"/>
                  <a:gd name="connsiteY85" fmla="*/ 1300162 h 1302543"/>
                  <a:gd name="connsiteX86" fmla="*/ 271462 w 814398"/>
                  <a:gd name="connsiteY86" fmla="*/ 1297781 h 1302543"/>
                  <a:gd name="connsiteX87" fmla="*/ 288131 w 814398"/>
                  <a:gd name="connsiteY87" fmla="*/ 1295400 h 1302543"/>
                  <a:gd name="connsiteX88" fmla="*/ 295275 w 814398"/>
                  <a:gd name="connsiteY88" fmla="*/ 1293018 h 1302543"/>
                  <a:gd name="connsiteX89" fmla="*/ 309562 w 814398"/>
                  <a:gd name="connsiteY89" fmla="*/ 1283493 h 1302543"/>
                  <a:gd name="connsiteX90" fmla="*/ 316706 w 814398"/>
                  <a:gd name="connsiteY90" fmla="*/ 1278731 h 1302543"/>
                  <a:gd name="connsiteX91" fmla="*/ 323850 w 814398"/>
                  <a:gd name="connsiteY91" fmla="*/ 1273968 h 1302543"/>
                  <a:gd name="connsiteX92" fmla="*/ 333375 w 814398"/>
                  <a:gd name="connsiteY92" fmla="*/ 1269206 h 1302543"/>
                  <a:gd name="connsiteX93" fmla="*/ 342900 w 814398"/>
                  <a:gd name="connsiteY93" fmla="*/ 1266825 h 1302543"/>
                  <a:gd name="connsiteX94" fmla="*/ 350043 w 814398"/>
                  <a:gd name="connsiteY94" fmla="*/ 1264443 h 1302543"/>
                  <a:gd name="connsiteX95" fmla="*/ 361950 w 814398"/>
                  <a:gd name="connsiteY95" fmla="*/ 1250156 h 1302543"/>
                  <a:gd name="connsiteX96" fmla="*/ 371475 w 814398"/>
                  <a:gd name="connsiteY96" fmla="*/ 1228725 h 1302543"/>
                  <a:gd name="connsiteX97" fmla="*/ 373856 w 814398"/>
                  <a:gd name="connsiteY97" fmla="*/ 1221581 h 1302543"/>
                  <a:gd name="connsiteX98" fmla="*/ 388143 w 814398"/>
                  <a:gd name="connsiteY98" fmla="*/ 1216818 h 1302543"/>
                  <a:gd name="connsiteX99" fmla="*/ 402431 w 814398"/>
                  <a:gd name="connsiteY99" fmla="*/ 1212056 h 1302543"/>
                  <a:gd name="connsiteX100" fmla="*/ 409575 w 814398"/>
                  <a:gd name="connsiteY100" fmla="*/ 1209675 h 1302543"/>
                  <a:gd name="connsiteX101" fmla="*/ 419100 w 814398"/>
                  <a:gd name="connsiteY101" fmla="*/ 1204912 h 1302543"/>
                  <a:gd name="connsiteX102" fmla="*/ 452437 w 814398"/>
                  <a:gd name="connsiteY102" fmla="*/ 1197768 h 1302543"/>
                  <a:gd name="connsiteX103" fmla="*/ 550068 w 814398"/>
                  <a:gd name="connsiteY103" fmla="*/ 1195387 h 1302543"/>
                  <a:gd name="connsiteX104" fmla="*/ 564356 w 814398"/>
                  <a:gd name="connsiteY104" fmla="*/ 1193006 h 1302543"/>
                  <a:gd name="connsiteX105" fmla="*/ 571500 w 814398"/>
                  <a:gd name="connsiteY105" fmla="*/ 1188243 h 1302543"/>
                  <a:gd name="connsiteX106" fmla="*/ 585787 w 814398"/>
                  <a:gd name="connsiteY106" fmla="*/ 1181100 h 1302543"/>
                  <a:gd name="connsiteX107" fmla="*/ 588168 w 814398"/>
                  <a:gd name="connsiteY107" fmla="*/ 1173956 h 1302543"/>
                  <a:gd name="connsiteX108" fmla="*/ 592931 w 814398"/>
                  <a:gd name="connsiteY108" fmla="*/ 1164431 h 1302543"/>
                  <a:gd name="connsiteX109" fmla="*/ 595312 w 814398"/>
                  <a:gd name="connsiteY109" fmla="*/ 1154906 h 1302543"/>
                  <a:gd name="connsiteX110" fmla="*/ 600075 w 814398"/>
                  <a:gd name="connsiteY110" fmla="*/ 1133475 h 1302543"/>
                  <a:gd name="connsiteX111" fmla="*/ 602456 w 814398"/>
                  <a:gd name="connsiteY111" fmla="*/ 1126331 h 1302543"/>
                  <a:gd name="connsiteX112" fmla="*/ 609600 w 814398"/>
                  <a:gd name="connsiteY112" fmla="*/ 1123950 h 1302543"/>
                  <a:gd name="connsiteX113" fmla="*/ 623887 w 814398"/>
                  <a:gd name="connsiteY113" fmla="*/ 1114425 h 1302543"/>
                  <a:gd name="connsiteX114" fmla="*/ 631031 w 814398"/>
                  <a:gd name="connsiteY114" fmla="*/ 1107281 h 1302543"/>
                  <a:gd name="connsiteX115" fmla="*/ 638175 w 814398"/>
                  <a:gd name="connsiteY115" fmla="*/ 1102518 h 1302543"/>
                  <a:gd name="connsiteX116" fmla="*/ 642937 w 814398"/>
                  <a:gd name="connsiteY116" fmla="*/ 1095375 h 1302543"/>
                  <a:gd name="connsiteX117" fmla="*/ 654843 w 814398"/>
                  <a:gd name="connsiteY117" fmla="*/ 1073943 h 1302543"/>
                  <a:gd name="connsiteX118" fmla="*/ 688181 w 814398"/>
                  <a:gd name="connsiteY118" fmla="*/ 1069181 h 1302543"/>
                  <a:gd name="connsiteX119" fmla="*/ 714375 w 814398"/>
                  <a:gd name="connsiteY119" fmla="*/ 1062037 h 1302543"/>
                  <a:gd name="connsiteX120" fmla="*/ 723900 w 814398"/>
                  <a:gd name="connsiteY120" fmla="*/ 1059656 h 1302543"/>
                  <a:gd name="connsiteX121" fmla="*/ 738187 w 814398"/>
                  <a:gd name="connsiteY121" fmla="*/ 1054893 h 1302543"/>
                  <a:gd name="connsiteX122" fmla="*/ 745331 w 814398"/>
                  <a:gd name="connsiteY122" fmla="*/ 1050131 h 1302543"/>
                  <a:gd name="connsiteX123" fmla="*/ 764381 w 814398"/>
                  <a:gd name="connsiteY123" fmla="*/ 1047750 h 1302543"/>
                  <a:gd name="connsiteX124" fmla="*/ 776287 w 814398"/>
                  <a:gd name="connsiteY124" fmla="*/ 1045368 h 1302543"/>
                  <a:gd name="connsiteX125" fmla="*/ 795337 w 814398"/>
                  <a:gd name="connsiteY125" fmla="*/ 1042987 h 1302543"/>
                  <a:gd name="connsiteX126" fmla="*/ 812006 w 814398"/>
                  <a:gd name="connsiteY126" fmla="*/ 1040606 h 1302543"/>
                  <a:gd name="connsiteX127" fmla="*/ 814387 w 814398"/>
                  <a:gd name="connsiteY127" fmla="*/ 1033462 h 1302543"/>
                  <a:gd name="connsiteX128" fmla="*/ 809625 w 814398"/>
                  <a:gd name="connsiteY128" fmla="*/ 1004887 h 1302543"/>
                  <a:gd name="connsiteX129" fmla="*/ 807243 w 814398"/>
                  <a:gd name="connsiteY129" fmla="*/ 881062 h 1302543"/>
                  <a:gd name="connsiteX130" fmla="*/ 804862 w 814398"/>
                  <a:gd name="connsiteY130" fmla="*/ 857250 h 1302543"/>
                  <a:gd name="connsiteX131" fmla="*/ 802481 w 814398"/>
                  <a:gd name="connsiteY131" fmla="*/ 666750 h 1302543"/>
                  <a:gd name="connsiteX132" fmla="*/ 800100 w 814398"/>
                  <a:gd name="connsiteY132" fmla="*/ 650081 h 1302543"/>
                  <a:gd name="connsiteX133" fmla="*/ 797718 w 814398"/>
                  <a:gd name="connsiteY133" fmla="*/ 642937 h 1302543"/>
                  <a:gd name="connsiteX134" fmla="*/ 795337 w 814398"/>
                  <a:gd name="connsiteY134" fmla="*/ 631031 h 1302543"/>
                  <a:gd name="connsiteX135" fmla="*/ 797718 w 814398"/>
                  <a:gd name="connsiteY135" fmla="*/ 557212 h 1302543"/>
                  <a:gd name="connsiteX136" fmla="*/ 800100 w 814398"/>
                  <a:gd name="connsiteY136" fmla="*/ 547687 h 1302543"/>
                  <a:gd name="connsiteX137" fmla="*/ 797718 w 814398"/>
                  <a:gd name="connsiteY137" fmla="*/ 516731 h 1302543"/>
                  <a:gd name="connsiteX138" fmla="*/ 792956 w 814398"/>
                  <a:gd name="connsiteY138" fmla="*/ 500062 h 1302543"/>
                  <a:gd name="connsiteX139" fmla="*/ 790575 w 814398"/>
                  <a:gd name="connsiteY139" fmla="*/ 485775 h 1302543"/>
                  <a:gd name="connsiteX140" fmla="*/ 788193 w 814398"/>
                  <a:gd name="connsiteY140" fmla="*/ 454818 h 1302543"/>
                  <a:gd name="connsiteX141" fmla="*/ 792956 w 814398"/>
                  <a:gd name="connsiteY141" fmla="*/ 371475 h 1302543"/>
                  <a:gd name="connsiteX142" fmla="*/ 790575 w 814398"/>
                  <a:gd name="connsiteY142" fmla="*/ 335756 h 1302543"/>
                  <a:gd name="connsiteX143" fmla="*/ 788193 w 814398"/>
                  <a:gd name="connsiteY143" fmla="*/ 323850 h 1302543"/>
                  <a:gd name="connsiteX144" fmla="*/ 785812 w 814398"/>
                  <a:gd name="connsiteY144" fmla="*/ 309562 h 1302543"/>
                  <a:gd name="connsiteX145" fmla="*/ 783431 w 814398"/>
                  <a:gd name="connsiteY145" fmla="*/ 302418 h 1302543"/>
                  <a:gd name="connsiteX146" fmla="*/ 781050 w 814398"/>
                  <a:gd name="connsiteY146" fmla="*/ 292893 h 1302543"/>
                  <a:gd name="connsiteX147" fmla="*/ 776287 w 814398"/>
                  <a:gd name="connsiteY147" fmla="*/ 254793 h 1302543"/>
                  <a:gd name="connsiteX148" fmla="*/ 773906 w 814398"/>
                  <a:gd name="connsiteY148" fmla="*/ 247650 h 1302543"/>
                  <a:gd name="connsiteX149" fmla="*/ 771525 w 814398"/>
                  <a:gd name="connsiteY149" fmla="*/ 207168 h 1302543"/>
                  <a:gd name="connsiteX150" fmla="*/ 776287 w 814398"/>
                  <a:gd name="connsiteY150" fmla="*/ 78581 h 1302543"/>
                  <a:gd name="connsiteX151" fmla="*/ 773906 w 814398"/>
                  <a:gd name="connsiteY151" fmla="*/ 50006 h 1302543"/>
                  <a:gd name="connsiteX152" fmla="*/ 766762 w 814398"/>
                  <a:gd name="connsiteY152" fmla="*/ 54768 h 1302543"/>
                  <a:gd name="connsiteX153" fmla="*/ 764381 w 814398"/>
                  <a:gd name="connsiteY153" fmla="*/ 61912 h 1302543"/>
                  <a:gd name="connsiteX154" fmla="*/ 759618 w 814398"/>
                  <a:gd name="connsiteY154" fmla="*/ 69056 h 1302543"/>
                  <a:gd name="connsiteX155" fmla="*/ 750093 w 814398"/>
                  <a:gd name="connsiteY155" fmla="*/ 78581 h 1302543"/>
                  <a:gd name="connsiteX156" fmla="*/ 740568 w 814398"/>
                  <a:gd name="connsiteY156" fmla="*/ 92868 h 1302543"/>
                  <a:gd name="connsiteX157" fmla="*/ 726281 w 814398"/>
                  <a:gd name="connsiteY157" fmla="*/ 102393 h 1302543"/>
                  <a:gd name="connsiteX158" fmla="*/ 726281 w 814398"/>
                  <a:gd name="connsiteY158" fmla="*/ 66675 h 1302543"/>
                  <a:gd name="connsiteX159" fmla="*/ 723900 w 814398"/>
                  <a:gd name="connsiteY159" fmla="*/ 33337 h 1302543"/>
                  <a:gd name="connsiteX160" fmla="*/ 721518 w 814398"/>
                  <a:gd name="connsiteY160" fmla="*/ 26193 h 1302543"/>
                  <a:gd name="connsiteX161" fmla="*/ 700087 w 814398"/>
                  <a:gd name="connsiteY161" fmla="*/ 14287 h 1302543"/>
                  <a:gd name="connsiteX162" fmla="*/ 685800 w 814398"/>
                  <a:gd name="connsiteY162" fmla="*/ 4762 h 1302543"/>
                  <a:gd name="connsiteX163" fmla="*/ 671512 w 814398"/>
                  <a:gd name="connsiteY163" fmla="*/ 0 h 1302543"/>
                  <a:gd name="connsiteX164" fmla="*/ 659606 w 814398"/>
                  <a:gd name="connsiteY164" fmla="*/ 2381 h 1302543"/>
                  <a:gd name="connsiteX165" fmla="*/ 652462 w 814398"/>
                  <a:gd name="connsiteY165" fmla="*/ 16668 h 1302543"/>
                  <a:gd name="connsiteX166" fmla="*/ 645318 w 814398"/>
                  <a:gd name="connsiteY166" fmla="*/ 30956 h 1302543"/>
                  <a:gd name="connsiteX167" fmla="*/ 642937 w 814398"/>
                  <a:gd name="connsiteY167" fmla="*/ 42862 h 1302543"/>
                  <a:gd name="connsiteX168" fmla="*/ 640556 w 814398"/>
                  <a:gd name="connsiteY168" fmla="*/ 50006 h 1302543"/>
                  <a:gd name="connsiteX169" fmla="*/ 633412 w 814398"/>
                  <a:gd name="connsiteY169" fmla="*/ 52387 h 1302543"/>
                  <a:gd name="connsiteX170" fmla="*/ 619125 w 814398"/>
                  <a:gd name="connsiteY170" fmla="*/ 50006 h 1302543"/>
                  <a:gd name="connsiteX171" fmla="*/ 597693 w 814398"/>
                  <a:gd name="connsiteY171" fmla="*/ 54768 h 1302543"/>
                  <a:gd name="connsiteX172" fmla="*/ 588168 w 814398"/>
                  <a:gd name="connsiteY172" fmla="*/ 69056 h 1302543"/>
                  <a:gd name="connsiteX173" fmla="*/ 583406 w 814398"/>
                  <a:gd name="connsiteY173" fmla="*/ 76200 h 1302543"/>
                  <a:gd name="connsiteX174" fmla="*/ 581025 w 814398"/>
                  <a:gd name="connsiteY174" fmla="*/ 83343 h 1302543"/>
                  <a:gd name="connsiteX175" fmla="*/ 571500 w 814398"/>
                  <a:gd name="connsiteY175" fmla="*/ 97631 h 1302543"/>
                  <a:gd name="connsiteX176" fmla="*/ 566737 w 814398"/>
                  <a:gd name="connsiteY176" fmla="*/ 111918 h 1302543"/>
                  <a:gd name="connsiteX177" fmla="*/ 561975 w 814398"/>
                  <a:gd name="connsiteY177" fmla="*/ 121443 h 1302543"/>
                  <a:gd name="connsiteX178" fmla="*/ 557212 w 814398"/>
                  <a:gd name="connsiteY178" fmla="*/ 128587 h 1302543"/>
                  <a:gd name="connsiteX179" fmla="*/ 576262 w 814398"/>
                  <a:gd name="connsiteY179" fmla="*/ 123825 h 1302543"/>
                  <a:gd name="connsiteX180" fmla="*/ 578643 w 814398"/>
                  <a:gd name="connsiteY180" fmla="*/ 130968 h 1302543"/>
                  <a:gd name="connsiteX181" fmla="*/ 573881 w 814398"/>
                  <a:gd name="connsiteY181" fmla="*/ 152400 h 1302543"/>
                  <a:gd name="connsiteX182" fmla="*/ 566737 w 814398"/>
                  <a:gd name="connsiteY182" fmla="*/ 159543 h 1302543"/>
                  <a:gd name="connsiteX183" fmla="*/ 552450 w 814398"/>
                  <a:gd name="connsiteY183" fmla="*/ 169068 h 1302543"/>
                  <a:gd name="connsiteX184" fmla="*/ 540543 w 814398"/>
                  <a:gd name="connsiteY184" fmla="*/ 166687 h 1302543"/>
                  <a:gd name="connsiteX185" fmla="*/ 526256 w 814398"/>
                  <a:gd name="connsiteY185" fmla="*/ 157162 h 1302543"/>
                  <a:gd name="connsiteX186" fmla="*/ 516731 w 814398"/>
                  <a:gd name="connsiteY186" fmla="*/ 159543 h 1302543"/>
                  <a:gd name="connsiteX187" fmla="*/ 523875 w 814398"/>
                  <a:gd name="connsiteY187" fmla="*/ 178593 h 1302543"/>
                  <a:gd name="connsiteX188" fmla="*/ 531018 w 814398"/>
                  <a:gd name="connsiteY188" fmla="*/ 192881 h 1302543"/>
                  <a:gd name="connsiteX189" fmla="*/ 533400 w 814398"/>
                  <a:gd name="connsiteY189" fmla="*/ 200025 h 1302543"/>
                  <a:gd name="connsiteX190" fmla="*/ 540543 w 814398"/>
                  <a:gd name="connsiteY190" fmla="*/ 204787 h 1302543"/>
                  <a:gd name="connsiteX191" fmla="*/ 538162 w 814398"/>
                  <a:gd name="connsiteY191" fmla="*/ 221456 h 1302543"/>
                  <a:gd name="connsiteX192" fmla="*/ 523875 w 814398"/>
                  <a:gd name="connsiteY192" fmla="*/ 228600 h 1302543"/>
                  <a:gd name="connsiteX193" fmla="*/ 509587 w 814398"/>
                  <a:gd name="connsiteY193" fmla="*/ 226218 h 1302543"/>
                  <a:gd name="connsiteX194" fmla="*/ 502443 w 814398"/>
                  <a:gd name="connsiteY194" fmla="*/ 223837 h 1302543"/>
                  <a:gd name="connsiteX195" fmla="*/ 497681 w 814398"/>
                  <a:gd name="connsiteY195" fmla="*/ 209550 h 1302543"/>
                  <a:gd name="connsiteX196" fmla="*/ 488156 w 814398"/>
                  <a:gd name="connsiteY196" fmla="*/ 195262 h 1302543"/>
                  <a:gd name="connsiteX197" fmla="*/ 481012 w 814398"/>
                  <a:gd name="connsiteY197" fmla="*/ 180975 h 1302543"/>
                  <a:gd name="connsiteX198" fmla="*/ 473868 w 814398"/>
                  <a:gd name="connsiteY198" fmla="*/ 183356 h 1302543"/>
                  <a:gd name="connsiteX199" fmla="*/ 469106 w 814398"/>
                  <a:gd name="connsiteY199" fmla="*/ 190500 h 1302543"/>
                  <a:gd name="connsiteX200" fmla="*/ 461962 w 814398"/>
                  <a:gd name="connsiteY200" fmla="*/ 197643 h 1302543"/>
                  <a:gd name="connsiteX201" fmla="*/ 452437 w 814398"/>
                  <a:gd name="connsiteY201" fmla="*/ 211931 h 1302543"/>
                  <a:gd name="connsiteX202" fmla="*/ 447675 w 814398"/>
                  <a:gd name="connsiteY202" fmla="*/ 219075 h 1302543"/>
                  <a:gd name="connsiteX203" fmla="*/ 445293 w 814398"/>
                  <a:gd name="connsiteY203" fmla="*/ 278606 h 1302543"/>
                  <a:gd name="connsiteX204" fmla="*/ 438150 w 814398"/>
                  <a:gd name="connsiteY204" fmla="*/ 300037 h 1302543"/>
                  <a:gd name="connsiteX205" fmla="*/ 435768 w 814398"/>
                  <a:gd name="connsiteY205" fmla="*/ 309562 h 1302543"/>
                  <a:gd name="connsiteX206" fmla="*/ 428625 w 814398"/>
                  <a:gd name="connsiteY206" fmla="*/ 314325 h 1302543"/>
                  <a:gd name="connsiteX207" fmla="*/ 409575 w 814398"/>
                  <a:gd name="connsiteY207" fmla="*/ 335756 h 1302543"/>
                  <a:gd name="connsiteX208" fmla="*/ 402431 w 814398"/>
                  <a:gd name="connsiteY208" fmla="*/ 340518 h 1302543"/>
                  <a:gd name="connsiteX209" fmla="*/ 392906 w 814398"/>
                  <a:gd name="connsiteY209" fmla="*/ 347662 h 1302543"/>
                  <a:gd name="connsiteX210" fmla="*/ 376237 w 814398"/>
                  <a:gd name="connsiteY210" fmla="*/ 354806 h 1302543"/>
                  <a:gd name="connsiteX211" fmla="*/ 361950 w 814398"/>
                  <a:gd name="connsiteY211" fmla="*/ 369093 h 1302543"/>
                  <a:gd name="connsiteX212" fmla="*/ 352425 w 814398"/>
                  <a:gd name="connsiteY212" fmla="*/ 373856 h 1302543"/>
                  <a:gd name="connsiteX213" fmla="*/ 345281 w 814398"/>
                  <a:gd name="connsiteY213" fmla="*/ 381000 h 1302543"/>
                  <a:gd name="connsiteX214" fmla="*/ 335756 w 814398"/>
                  <a:gd name="connsiteY214" fmla="*/ 385762 h 1302543"/>
                  <a:gd name="connsiteX215" fmla="*/ 321468 w 814398"/>
                  <a:gd name="connsiteY215" fmla="*/ 390525 h 1302543"/>
                  <a:gd name="connsiteX216" fmla="*/ 307181 w 814398"/>
                  <a:gd name="connsiteY216" fmla="*/ 400050 h 1302543"/>
                  <a:gd name="connsiteX217" fmla="*/ 283368 w 814398"/>
                  <a:gd name="connsiteY217" fmla="*/ 409575 h 1302543"/>
                  <a:gd name="connsiteX218" fmla="*/ 276225 w 814398"/>
                  <a:gd name="connsiteY218" fmla="*/ 411956 h 1302543"/>
                  <a:gd name="connsiteX219" fmla="*/ 269081 w 814398"/>
                  <a:gd name="connsiteY219" fmla="*/ 414337 h 1302543"/>
                  <a:gd name="connsiteX220" fmla="*/ 261937 w 814398"/>
                  <a:gd name="connsiteY220" fmla="*/ 419100 h 1302543"/>
                  <a:gd name="connsiteX221" fmla="*/ 254793 w 814398"/>
                  <a:gd name="connsiteY221" fmla="*/ 421481 h 1302543"/>
                  <a:gd name="connsiteX222" fmla="*/ 266700 w 814398"/>
                  <a:gd name="connsiteY222" fmla="*/ 421481 h 130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</a:cxnLst>
                <a:rect l="l" t="t" r="r" b="b"/>
                <a:pathLst>
                  <a:path w="814398" h="1302543">
                    <a:moveTo>
                      <a:pt x="266700" y="421481"/>
                    </a:moveTo>
                    <a:cubicBezTo>
                      <a:pt x="266700" y="422672"/>
                      <a:pt x="258839" y="426377"/>
                      <a:pt x="254793" y="428625"/>
                    </a:cubicBezTo>
                    <a:cubicBezTo>
                      <a:pt x="251690" y="430349"/>
                      <a:pt x="248350" y="431626"/>
                      <a:pt x="245268" y="433387"/>
                    </a:cubicBezTo>
                    <a:cubicBezTo>
                      <a:pt x="242783" y="434807"/>
                      <a:pt x="240740" y="436988"/>
                      <a:pt x="238125" y="438150"/>
                    </a:cubicBezTo>
                    <a:cubicBezTo>
                      <a:pt x="233537" y="440189"/>
                      <a:pt x="228600" y="441325"/>
                      <a:pt x="223837" y="442912"/>
                    </a:cubicBezTo>
                    <a:cubicBezTo>
                      <a:pt x="221456" y="443706"/>
                      <a:pt x="219154" y="444801"/>
                      <a:pt x="216693" y="445293"/>
                    </a:cubicBezTo>
                    <a:cubicBezTo>
                      <a:pt x="199871" y="448658"/>
                      <a:pt x="203086" y="448418"/>
                      <a:pt x="180975" y="450056"/>
                    </a:cubicBezTo>
                    <a:cubicBezTo>
                      <a:pt x="167495" y="451054"/>
                      <a:pt x="153987" y="451643"/>
                      <a:pt x="140493" y="452437"/>
                    </a:cubicBezTo>
                    <a:cubicBezTo>
                      <a:pt x="138879" y="454590"/>
                      <a:pt x="130326" y="465628"/>
                      <a:pt x="128587" y="469106"/>
                    </a:cubicBezTo>
                    <a:cubicBezTo>
                      <a:pt x="122597" y="481085"/>
                      <a:pt x="131700" y="475518"/>
                      <a:pt x="116681" y="490537"/>
                    </a:cubicBezTo>
                    <a:cubicBezTo>
                      <a:pt x="111412" y="495806"/>
                      <a:pt x="109026" y="499126"/>
                      <a:pt x="102393" y="502443"/>
                    </a:cubicBezTo>
                    <a:cubicBezTo>
                      <a:pt x="100148" y="503566"/>
                      <a:pt x="97444" y="503606"/>
                      <a:pt x="95250" y="504825"/>
                    </a:cubicBezTo>
                    <a:cubicBezTo>
                      <a:pt x="90246" y="507605"/>
                      <a:pt x="85725" y="511175"/>
                      <a:pt x="80962" y="514350"/>
                    </a:cubicBezTo>
                    <a:cubicBezTo>
                      <a:pt x="78581" y="515937"/>
                      <a:pt x="76533" y="518207"/>
                      <a:pt x="73818" y="519112"/>
                    </a:cubicBezTo>
                    <a:lnTo>
                      <a:pt x="66675" y="521493"/>
                    </a:lnTo>
                    <a:cubicBezTo>
                      <a:pt x="65881" y="523874"/>
                      <a:pt x="66068" y="526862"/>
                      <a:pt x="64293" y="528637"/>
                    </a:cubicBezTo>
                    <a:cubicBezTo>
                      <a:pt x="60246" y="532684"/>
                      <a:pt x="50006" y="538162"/>
                      <a:pt x="50006" y="538162"/>
                    </a:cubicBezTo>
                    <a:cubicBezTo>
                      <a:pt x="43657" y="557213"/>
                      <a:pt x="53181" y="534987"/>
                      <a:pt x="40481" y="547687"/>
                    </a:cubicBezTo>
                    <a:cubicBezTo>
                      <a:pt x="38706" y="549462"/>
                      <a:pt x="39492" y="552742"/>
                      <a:pt x="38100" y="554831"/>
                    </a:cubicBezTo>
                    <a:cubicBezTo>
                      <a:pt x="36232" y="557633"/>
                      <a:pt x="33337" y="559594"/>
                      <a:pt x="30956" y="561975"/>
                    </a:cubicBezTo>
                    <a:cubicBezTo>
                      <a:pt x="22270" y="588032"/>
                      <a:pt x="36125" y="548558"/>
                      <a:pt x="23812" y="576262"/>
                    </a:cubicBezTo>
                    <a:cubicBezTo>
                      <a:pt x="21773" y="580850"/>
                      <a:pt x="20638" y="585787"/>
                      <a:pt x="19050" y="590550"/>
                    </a:cubicBezTo>
                    <a:lnTo>
                      <a:pt x="16668" y="597693"/>
                    </a:lnTo>
                    <a:cubicBezTo>
                      <a:pt x="15874" y="600074"/>
                      <a:pt x="15679" y="602748"/>
                      <a:pt x="14287" y="604837"/>
                    </a:cubicBezTo>
                    <a:cubicBezTo>
                      <a:pt x="12700" y="607218"/>
                      <a:pt x="10687" y="609366"/>
                      <a:pt x="9525" y="611981"/>
                    </a:cubicBezTo>
                    <a:cubicBezTo>
                      <a:pt x="7486" y="616568"/>
                      <a:pt x="4762" y="626268"/>
                      <a:pt x="4762" y="626268"/>
                    </a:cubicBezTo>
                    <a:cubicBezTo>
                      <a:pt x="3968" y="631031"/>
                      <a:pt x="3328" y="635821"/>
                      <a:pt x="2381" y="640556"/>
                    </a:cubicBezTo>
                    <a:cubicBezTo>
                      <a:pt x="1739" y="643765"/>
                      <a:pt x="0" y="646808"/>
                      <a:pt x="0" y="650081"/>
                    </a:cubicBezTo>
                    <a:cubicBezTo>
                      <a:pt x="0" y="662014"/>
                      <a:pt x="1063" y="673940"/>
                      <a:pt x="2381" y="685800"/>
                    </a:cubicBezTo>
                    <a:cubicBezTo>
                      <a:pt x="3321" y="694265"/>
                      <a:pt x="10783" y="700224"/>
                      <a:pt x="14287" y="707231"/>
                    </a:cubicBezTo>
                    <a:cubicBezTo>
                      <a:pt x="15875" y="710406"/>
                      <a:pt x="17224" y="713712"/>
                      <a:pt x="19050" y="716756"/>
                    </a:cubicBezTo>
                    <a:cubicBezTo>
                      <a:pt x="21995" y="721664"/>
                      <a:pt x="25400" y="726281"/>
                      <a:pt x="28575" y="731043"/>
                    </a:cubicBezTo>
                    <a:cubicBezTo>
                      <a:pt x="30162" y="733424"/>
                      <a:pt x="30956" y="736600"/>
                      <a:pt x="33337" y="738187"/>
                    </a:cubicBezTo>
                    <a:lnTo>
                      <a:pt x="47625" y="747712"/>
                    </a:lnTo>
                    <a:cubicBezTo>
                      <a:pt x="49212" y="750093"/>
                      <a:pt x="50555" y="752657"/>
                      <a:pt x="52387" y="754856"/>
                    </a:cubicBezTo>
                    <a:cubicBezTo>
                      <a:pt x="58971" y="762757"/>
                      <a:pt x="59858" y="760274"/>
                      <a:pt x="64293" y="769143"/>
                    </a:cubicBezTo>
                    <a:cubicBezTo>
                      <a:pt x="66003" y="772563"/>
                      <a:pt x="68292" y="782754"/>
                      <a:pt x="69056" y="785812"/>
                    </a:cubicBezTo>
                    <a:cubicBezTo>
                      <a:pt x="68262" y="791368"/>
                      <a:pt x="67598" y="796945"/>
                      <a:pt x="66675" y="802481"/>
                    </a:cubicBezTo>
                    <a:cubicBezTo>
                      <a:pt x="66010" y="806473"/>
                      <a:pt x="66301" y="810873"/>
                      <a:pt x="64293" y="814387"/>
                    </a:cubicBezTo>
                    <a:cubicBezTo>
                      <a:pt x="62873" y="816872"/>
                      <a:pt x="59531" y="817562"/>
                      <a:pt x="57150" y="819150"/>
                    </a:cubicBezTo>
                    <a:cubicBezTo>
                      <a:pt x="51594" y="818356"/>
                      <a:pt x="45985" y="817869"/>
                      <a:pt x="40481" y="816768"/>
                    </a:cubicBezTo>
                    <a:cubicBezTo>
                      <a:pt x="38020" y="816276"/>
                      <a:pt x="35847" y="814387"/>
                      <a:pt x="33337" y="814387"/>
                    </a:cubicBezTo>
                    <a:cubicBezTo>
                      <a:pt x="26149" y="814387"/>
                      <a:pt x="19050" y="815974"/>
                      <a:pt x="11906" y="816768"/>
                    </a:cubicBezTo>
                    <a:cubicBezTo>
                      <a:pt x="12700" y="820737"/>
                      <a:pt x="12477" y="825055"/>
                      <a:pt x="14287" y="828675"/>
                    </a:cubicBezTo>
                    <a:cubicBezTo>
                      <a:pt x="15793" y="831687"/>
                      <a:pt x="19275" y="833231"/>
                      <a:pt x="21431" y="835818"/>
                    </a:cubicBezTo>
                    <a:cubicBezTo>
                      <a:pt x="31355" y="847727"/>
                      <a:pt x="20237" y="838991"/>
                      <a:pt x="33337" y="847725"/>
                    </a:cubicBezTo>
                    <a:cubicBezTo>
                      <a:pt x="40480" y="858439"/>
                      <a:pt x="40085" y="861814"/>
                      <a:pt x="50006" y="866775"/>
                    </a:cubicBezTo>
                    <a:cubicBezTo>
                      <a:pt x="52251" y="867898"/>
                      <a:pt x="54769" y="868362"/>
                      <a:pt x="57150" y="869156"/>
                    </a:cubicBezTo>
                    <a:lnTo>
                      <a:pt x="66675" y="883443"/>
                    </a:lnTo>
                    <a:cubicBezTo>
                      <a:pt x="68262" y="885824"/>
                      <a:pt x="70532" y="887872"/>
                      <a:pt x="71437" y="890587"/>
                    </a:cubicBezTo>
                    <a:cubicBezTo>
                      <a:pt x="73475" y="896703"/>
                      <a:pt x="75005" y="900685"/>
                      <a:pt x="76200" y="907256"/>
                    </a:cubicBezTo>
                    <a:cubicBezTo>
                      <a:pt x="77204" y="912778"/>
                      <a:pt x="77728" y="918378"/>
                      <a:pt x="78581" y="923925"/>
                    </a:cubicBezTo>
                    <a:cubicBezTo>
                      <a:pt x="79393" y="929207"/>
                      <a:pt x="80465" y="939601"/>
                      <a:pt x="83343" y="945356"/>
                    </a:cubicBezTo>
                    <a:cubicBezTo>
                      <a:pt x="84623" y="947916"/>
                      <a:pt x="86274" y="950301"/>
                      <a:pt x="88106" y="952500"/>
                    </a:cubicBezTo>
                    <a:cubicBezTo>
                      <a:pt x="93450" y="958912"/>
                      <a:pt x="96632" y="959182"/>
                      <a:pt x="100012" y="966787"/>
                    </a:cubicBezTo>
                    <a:cubicBezTo>
                      <a:pt x="102051" y="971375"/>
                      <a:pt x="103187" y="976312"/>
                      <a:pt x="104775" y="981075"/>
                    </a:cubicBezTo>
                    <a:cubicBezTo>
                      <a:pt x="105569" y="983456"/>
                      <a:pt x="105764" y="986130"/>
                      <a:pt x="107156" y="988218"/>
                    </a:cubicBezTo>
                    <a:cubicBezTo>
                      <a:pt x="108743" y="990599"/>
                      <a:pt x="110498" y="992877"/>
                      <a:pt x="111918" y="995362"/>
                    </a:cubicBezTo>
                    <a:cubicBezTo>
                      <a:pt x="113679" y="998444"/>
                      <a:pt x="114408" y="1002160"/>
                      <a:pt x="116681" y="1004887"/>
                    </a:cubicBezTo>
                    <a:cubicBezTo>
                      <a:pt x="118513" y="1007086"/>
                      <a:pt x="121444" y="1008062"/>
                      <a:pt x="123825" y="1009650"/>
                    </a:cubicBezTo>
                    <a:lnTo>
                      <a:pt x="133350" y="1038225"/>
                    </a:lnTo>
                    <a:cubicBezTo>
                      <a:pt x="134144" y="1040606"/>
                      <a:pt x="134339" y="1043280"/>
                      <a:pt x="135731" y="1045368"/>
                    </a:cubicBezTo>
                    <a:cubicBezTo>
                      <a:pt x="140024" y="1051809"/>
                      <a:pt x="142237" y="1054488"/>
                      <a:pt x="145256" y="1062037"/>
                    </a:cubicBezTo>
                    <a:cubicBezTo>
                      <a:pt x="147120" y="1066698"/>
                      <a:pt x="147233" y="1072148"/>
                      <a:pt x="150018" y="1076325"/>
                    </a:cubicBezTo>
                    <a:lnTo>
                      <a:pt x="164306" y="1097756"/>
                    </a:lnTo>
                    <a:cubicBezTo>
                      <a:pt x="165893" y="1100137"/>
                      <a:pt x="168163" y="1102185"/>
                      <a:pt x="169068" y="1104900"/>
                    </a:cubicBezTo>
                    <a:cubicBezTo>
                      <a:pt x="169862" y="1107281"/>
                      <a:pt x="170760" y="1109630"/>
                      <a:pt x="171450" y="1112043"/>
                    </a:cubicBezTo>
                    <a:cubicBezTo>
                      <a:pt x="172349" y="1115190"/>
                      <a:pt x="172542" y="1118560"/>
                      <a:pt x="173831" y="1121568"/>
                    </a:cubicBezTo>
                    <a:cubicBezTo>
                      <a:pt x="174958" y="1124199"/>
                      <a:pt x="177006" y="1126331"/>
                      <a:pt x="178593" y="1128712"/>
                    </a:cubicBezTo>
                    <a:cubicBezTo>
                      <a:pt x="179387" y="1131887"/>
                      <a:pt x="180035" y="1135102"/>
                      <a:pt x="180975" y="1138237"/>
                    </a:cubicBezTo>
                    <a:cubicBezTo>
                      <a:pt x="182418" y="1143045"/>
                      <a:pt x="184520" y="1147655"/>
                      <a:pt x="185737" y="1152525"/>
                    </a:cubicBezTo>
                    <a:cubicBezTo>
                      <a:pt x="186531" y="1155700"/>
                      <a:pt x="187178" y="1158915"/>
                      <a:pt x="188118" y="1162050"/>
                    </a:cubicBezTo>
                    <a:cubicBezTo>
                      <a:pt x="189561" y="1166858"/>
                      <a:pt x="192881" y="1176337"/>
                      <a:pt x="192881" y="1176337"/>
                    </a:cubicBezTo>
                    <a:cubicBezTo>
                      <a:pt x="192087" y="1185068"/>
                      <a:pt x="192024" y="1193897"/>
                      <a:pt x="190500" y="1202531"/>
                    </a:cubicBezTo>
                    <a:cubicBezTo>
                      <a:pt x="186351" y="1226041"/>
                      <a:pt x="187655" y="1208931"/>
                      <a:pt x="180975" y="1223962"/>
                    </a:cubicBezTo>
                    <a:cubicBezTo>
                      <a:pt x="178936" y="1228550"/>
                      <a:pt x="177800" y="1233487"/>
                      <a:pt x="176212" y="1238250"/>
                    </a:cubicBezTo>
                    <a:lnTo>
                      <a:pt x="171450" y="1252537"/>
                    </a:lnTo>
                    <a:lnTo>
                      <a:pt x="169068" y="1259681"/>
                    </a:lnTo>
                    <a:cubicBezTo>
                      <a:pt x="169186" y="1260271"/>
                      <a:pt x="171880" y="1276292"/>
                      <a:pt x="173831" y="1278731"/>
                    </a:cubicBezTo>
                    <a:cubicBezTo>
                      <a:pt x="175619" y="1280966"/>
                      <a:pt x="178490" y="1282073"/>
                      <a:pt x="180975" y="1283493"/>
                    </a:cubicBezTo>
                    <a:cubicBezTo>
                      <a:pt x="184057" y="1285254"/>
                      <a:pt x="187204" y="1286938"/>
                      <a:pt x="190500" y="1288256"/>
                    </a:cubicBezTo>
                    <a:cubicBezTo>
                      <a:pt x="195161" y="1290120"/>
                      <a:pt x="200025" y="1291431"/>
                      <a:pt x="204787" y="1293018"/>
                    </a:cubicBezTo>
                    <a:lnTo>
                      <a:pt x="211931" y="1295400"/>
                    </a:lnTo>
                    <a:cubicBezTo>
                      <a:pt x="214312" y="1296194"/>
                      <a:pt x="216640" y="1297172"/>
                      <a:pt x="219075" y="1297781"/>
                    </a:cubicBezTo>
                    <a:lnTo>
                      <a:pt x="238125" y="1302543"/>
                    </a:lnTo>
                    <a:lnTo>
                      <a:pt x="257175" y="1300162"/>
                    </a:lnTo>
                    <a:cubicBezTo>
                      <a:pt x="261954" y="1299479"/>
                      <a:pt x="266690" y="1298515"/>
                      <a:pt x="271462" y="1297781"/>
                    </a:cubicBezTo>
                    <a:cubicBezTo>
                      <a:pt x="277009" y="1296928"/>
                      <a:pt x="282575" y="1296194"/>
                      <a:pt x="288131" y="1295400"/>
                    </a:cubicBezTo>
                    <a:cubicBezTo>
                      <a:pt x="290512" y="1294606"/>
                      <a:pt x="293081" y="1294237"/>
                      <a:pt x="295275" y="1293018"/>
                    </a:cubicBezTo>
                    <a:cubicBezTo>
                      <a:pt x="300278" y="1290238"/>
                      <a:pt x="304800" y="1286668"/>
                      <a:pt x="309562" y="1283493"/>
                    </a:cubicBezTo>
                    <a:lnTo>
                      <a:pt x="316706" y="1278731"/>
                    </a:lnTo>
                    <a:cubicBezTo>
                      <a:pt x="319087" y="1277143"/>
                      <a:pt x="321290" y="1275248"/>
                      <a:pt x="323850" y="1273968"/>
                    </a:cubicBezTo>
                    <a:cubicBezTo>
                      <a:pt x="327025" y="1272381"/>
                      <a:pt x="330051" y="1270452"/>
                      <a:pt x="333375" y="1269206"/>
                    </a:cubicBezTo>
                    <a:cubicBezTo>
                      <a:pt x="336439" y="1268057"/>
                      <a:pt x="339753" y="1267724"/>
                      <a:pt x="342900" y="1266825"/>
                    </a:cubicBezTo>
                    <a:cubicBezTo>
                      <a:pt x="345313" y="1266135"/>
                      <a:pt x="347662" y="1265237"/>
                      <a:pt x="350043" y="1264443"/>
                    </a:cubicBezTo>
                    <a:cubicBezTo>
                      <a:pt x="354529" y="1259957"/>
                      <a:pt x="359298" y="1256124"/>
                      <a:pt x="361950" y="1250156"/>
                    </a:cubicBezTo>
                    <a:cubicBezTo>
                      <a:pt x="373283" y="1224655"/>
                      <a:pt x="360697" y="1244889"/>
                      <a:pt x="371475" y="1228725"/>
                    </a:cubicBezTo>
                    <a:cubicBezTo>
                      <a:pt x="372269" y="1226344"/>
                      <a:pt x="371814" y="1223040"/>
                      <a:pt x="373856" y="1221581"/>
                    </a:cubicBezTo>
                    <a:cubicBezTo>
                      <a:pt x="377941" y="1218663"/>
                      <a:pt x="383381" y="1218406"/>
                      <a:pt x="388143" y="1216818"/>
                    </a:cubicBezTo>
                    <a:lnTo>
                      <a:pt x="402431" y="1212056"/>
                    </a:lnTo>
                    <a:cubicBezTo>
                      <a:pt x="404812" y="1211262"/>
                      <a:pt x="407330" y="1210798"/>
                      <a:pt x="409575" y="1209675"/>
                    </a:cubicBezTo>
                    <a:cubicBezTo>
                      <a:pt x="412750" y="1208087"/>
                      <a:pt x="415804" y="1206230"/>
                      <a:pt x="419100" y="1204912"/>
                    </a:cubicBezTo>
                    <a:cubicBezTo>
                      <a:pt x="431258" y="1200049"/>
                      <a:pt x="438860" y="1198322"/>
                      <a:pt x="452437" y="1197768"/>
                    </a:cubicBezTo>
                    <a:cubicBezTo>
                      <a:pt x="484963" y="1196440"/>
                      <a:pt x="517524" y="1196181"/>
                      <a:pt x="550068" y="1195387"/>
                    </a:cubicBezTo>
                    <a:cubicBezTo>
                      <a:pt x="554831" y="1194593"/>
                      <a:pt x="559775" y="1194533"/>
                      <a:pt x="564356" y="1193006"/>
                    </a:cubicBezTo>
                    <a:cubicBezTo>
                      <a:pt x="567071" y="1192101"/>
                      <a:pt x="568940" y="1189523"/>
                      <a:pt x="571500" y="1188243"/>
                    </a:cubicBezTo>
                    <a:cubicBezTo>
                      <a:pt x="591226" y="1178379"/>
                      <a:pt x="565303" y="1194754"/>
                      <a:pt x="585787" y="1181100"/>
                    </a:cubicBezTo>
                    <a:cubicBezTo>
                      <a:pt x="586581" y="1178719"/>
                      <a:pt x="587179" y="1176263"/>
                      <a:pt x="588168" y="1173956"/>
                    </a:cubicBezTo>
                    <a:cubicBezTo>
                      <a:pt x="589566" y="1170693"/>
                      <a:pt x="591685" y="1167755"/>
                      <a:pt x="592931" y="1164431"/>
                    </a:cubicBezTo>
                    <a:cubicBezTo>
                      <a:pt x="594080" y="1161367"/>
                      <a:pt x="594602" y="1158101"/>
                      <a:pt x="595312" y="1154906"/>
                    </a:cubicBezTo>
                    <a:cubicBezTo>
                      <a:pt x="597771" y="1143841"/>
                      <a:pt x="597167" y="1143651"/>
                      <a:pt x="600075" y="1133475"/>
                    </a:cubicBezTo>
                    <a:cubicBezTo>
                      <a:pt x="600765" y="1131061"/>
                      <a:pt x="600681" y="1128106"/>
                      <a:pt x="602456" y="1126331"/>
                    </a:cubicBezTo>
                    <a:cubicBezTo>
                      <a:pt x="604231" y="1124556"/>
                      <a:pt x="607219" y="1124744"/>
                      <a:pt x="609600" y="1123950"/>
                    </a:cubicBezTo>
                    <a:cubicBezTo>
                      <a:pt x="632382" y="1101165"/>
                      <a:pt x="603214" y="1128207"/>
                      <a:pt x="623887" y="1114425"/>
                    </a:cubicBezTo>
                    <a:cubicBezTo>
                      <a:pt x="626689" y="1112557"/>
                      <a:pt x="628444" y="1109437"/>
                      <a:pt x="631031" y="1107281"/>
                    </a:cubicBezTo>
                    <a:cubicBezTo>
                      <a:pt x="633230" y="1105449"/>
                      <a:pt x="635794" y="1104106"/>
                      <a:pt x="638175" y="1102518"/>
                    </a:cubicBezTo>
                    <a:cubicBezTo>
                      <a:pt x="639762" y="1100137"/>
                      <a:pt x="641657" y="1097935"/>
                      <a:pt x="642937" y="1095375"/>
                    </a:cubicBezTo>
                    <a:cubicBezTo>
                      <a:pt x="645999" y="1089251"/>
                      <a:pt x="646500" y="1075611"/>
                      <a:pt x="654843" y="1073943"/>
                    </a:cubicBezTo>
                    <a:cubicBezTo>
                      <a:pt x="673798" y="1070153"/>
                      <a:pt x="662727" y="1072009"/>
                      <a:pt x="688181" y="1069181"/>
                    </a:cubicBezTo>
                    <a:cubicBezTo>
                      <a:pt x="701533" y="1064731"/>
                      <a:pt x="692894" y="1067407"/>
                      <a:pt x="714375" y="1062037"/>
                    </a:cubicBezTo>
                    <a:cubicBezTo>
                      <a:pt x="717550" y="1061243"/>
                      <a:pt x="720795" y="1060691"/>
                      <a:pt x="723900" y="1059656"/>
                    </a:cubicBezTo>
                    <a:cubicBezTo>
                      <a:pt x="728662" y="1058068"/>
                      <a:pt x="734010" y="1057677"/>
                      <a:pt x="738187" y="1054893"/>
                    </a:cubicBezTo>
                    <a:cubicBezTo>
                      <a:pt x="740568" y="1053306"/>
                      <a:pt x="742570" y="1050884"/>
                      <a:pt x="745331" y="1050131"/>
                    </a:cubicBezTo>
                    <a:cubicBezTo>
                      <a:pt x="751505" y="1048447"/>
                      <a:pt x="758056" y="1048723"/>
                      <a:pt x="764381" y="1047750"/>
                    </a:cubicBezTo>
                    <a:cubicBezTo>
                      <a:pt x="768381" y="1047135"/>
                      <a:pt x="772287" y="1045983"/>
                      <a:pt x="776287" y="1045368"/>
                    </a:cubicBezTo>
                    <a:cubicBezTo>
                      <a:pt x="782612" y="1044395"/>
                      <a:pt x="788994" y="1043833"/>
                      <a:pt x="795337" y="1042987"/>
                    </a:cubicBezTo>
                    <a:lnTo>
                      <a:pt x="812006" y="1040606"/>
                    </a:lnTo>
                    <a:cubicBezTo>
                      <a:pt x="812800" y="1038225"/>
                      <a:pt x="814554" y="1035967"/>
                      <a:pt x="814387" y="1033462"/>
                    </a:cubicBezTo>
                    <a:cubicBezTo>
                      <a:pt x="813745" y="1023827"/>
                      <a:pt x="809625" y="1004887"/>
                      <a:pt x="809625" y="1004887"/>
                    </a:cubicBezTo>
                    <a:cubicBezTo>
                      <a:pt x="808831" y="963612"/>
                      <a:pt x="808574" y="922323"/>
                      <a:pt x="807243" y="881062"/>
                    </a:cubicBezTo>
                    <a:cubicBezTo>
                      <a:pt x="806986" y="873089"/>
                      <a:pt x="805039" y="865225"/>
                      <a:pt x="804862" y="857250"/>
                    </a:cubicBezTo>
                    <a:cubicBezTo>
                      <a:pt x="803451" y="793761"/>
                      <a:pt x="803940" y="730238"/>
                      <a:pt x="802481" y="666750"/>
                    </a:cubicBezTo>
                    <a:cubicBezTo>
                      <a:pt x="802352" y="661139"/>
                      <a:pt x="801201" y="655585"/>
                      <a:pt x="800100" y="650081"/>
                    </a:cubicBezTo>
                    <a:cubicBezTo>
                      <a:pt x="799608" y="647620"/>
                      <a:pt x="798327" y="645372"/>
                      <a:pt x="797718" y="642937"/>
                    </a:cubicBezTo>
                    <a:cubicBezTo>
                      <a:pt x="796736" y="639011"/>
                      <a:pt x="796131" y="635000"/>
                      <a:pt x="795337" y="631031"/>
                    </a:cubicBezTo>
                    <a:cubicBezTo>
                      <a:pt x="796131" y="606425"/>
                      <a:pt x="796313" y="581791"/>
                      <a:pt x="797718" y="557212"/>
                    </a:cubicBezTo>
                    <a:cubicBezTo>
                      <a:pt x="797905" y="553945"/>
                      <a:pt x="800100" y="550960"/>
                      <a:pt x="800100" y="547687"/>
                    </a:cubicBezTo>
                    <a:cubicBezTo>
                      <a:pt x="800100" y="537338"/>
                      <a:pt x="798927" y="527009"/>
                      <a:pt x="797718" y="516731"/>
                    </a:cubicBezTo>
                    <a:cubicBezTo>
                      <a:pt x="796421" y="505709"/>
                      <a:pt x="795073" y="509591"/>
                      <a:pt x="792956" y="500062"/>
                    </a:cubicBezTo>
                    <a:cubicBezTo>
                      <a:pt x="791909" y="495349"/>
                      <a:pt x="791369" y="490537"/>
                      <a:pt x="790575" y="485775"/>
                    </a:cubicBezTo>
                    <a:cubicBezTo>
                      <a:pt x="789781" y="475456"/>
                      <a:pt x="788193" y="465168"/>
                      <a:pt x="788193" y="454818"/>
                    </a:cubicBezTo>
                    <a:cubicBezTo>
                      <a:pt x="788193" y="429173"/>
                      <a:pt x="790923" y="397907"/>
                      <a:pt x="792956" y="371475"/>
                    </a:cubicBezTo>
                    <a:cubicBezTo>
                      <a:pt x="792162" y="359569"/>
                      <a:pt x="791762" y="347630"/>
                      <a:pt x="790575" y="335756"/>
                    </a:cubicBezTo>
                    <a:cubicBezTo>
                      <a:pt x="790172" y="331729"/>
                      <a:pt x="788917" y="327832"/>
                      <a:pt x="788193" y="323850"/>
                    </a:cubicBezTo>
                    <a:cubicBezTo>
                      <a:pt x="787329" y="319100"/>
                      <a:pt x="786859" y="314275"/>
                      <a:pt x="785812" y="309562"/>
                    </a:cubicBezTo>
                    <a:cubicBezTo>
                      <a:pt x="785268" y="307112"/>
                      <a:pt x="784121" y="304832"/>
                      <a:pt x="783431" y="302418"/>
                    </a:cubicBezTo>
                    <a:cubicBezTo>
                      <a:pt x="782532" y="299271"/>
                      <a:pt x="781844" y="296068"/>
                      <a:pt x="781050" y="292893"/>
                    </a:cubicBezTo>
                    <a:cubicBezTo>
                      <a:pt x="780226" y="285476"/>
                      <a:pt x="777984" y="263278"/>
                      <a:pt x="776287" y="254793"/>
                    </a:cubicBezTo>
                    <a:cubicBezTo>
                      <a:pt x="775795" y="252332"/>
                      <a:pt x="774700" y="250031"/>
                      <a:pt x="773906" y="247650"/>
                    </a:cubicBezTo>
                    <a:cubicBezTo>
                      <a:pt x="773112" y="234156"/>
                      <a:pt x="771525" y="220685"/>
                      <a:pt x="771525" y="207168"/>
                    </a:cubicBezTo>
                    <a:cubicBezTo>
                      <a:pt x="771525" y="133427"/>
                      <a:pt x="772247" y="131110"/>
                      <a:pt x="776287" y="78581"/>
                    </a:cubicBezTo>
                    <a:cubicBezTo>
                      <a:pt x="775493" y="69056"/>
                      <a:pt x="777456" y="58880"/>
                      <a:pt x="773906" y="50006"/>
                    </a:cubicBezTo>
                    <a:cubicBezTo>
                      <a:pt x="772843" y="47349"/>
                      <a:pt x="768550" y="52533"/>
                      <a:pt x="766762" y="54768"/>
                    </a:cubicBezTo>
                    <a:cubicBezTo>
                      <a:pt x="765194" y="56728"/>
                      <a:pt x="765504" y="59667"/>
                      <a:pt x="764381" y="61912"/>
                    </a:cubicBezTo>
                    <a:cubicBezTo>
                      <a:pt x="763101" y="64472"/>
                      <a:pt x="761206" y="66675"/>
                      <a:pt x="759618" y="69056"/>
                    </a:cubicBezTo>
                    <a:cubicBezTo>
                      <a:pt x="753269" y="88106"/>
                      <a:pt x="762793" y="65882"/>
                      <a:pt x="750093" y="78581"/>
                    </a:cubicBezTo>
                    <a:cubicBezTo>
                      <a:pt x="746046" y="82628"/>
                      <a:pt x="745330" y="89693"/>
                      <a:pt x="740568" y="92868"/>
                    </a:cubicBezTo>
                    <a:lnTo>
                      <a:pt x="726281" y="102393"/>
                    </a:lnTo>
                    <a:cubicBezTo>
                      <a:pt x="720198" y="84143"/>
                      <a:pt x="726281" y="105519"/>
                      <a:pt x="726281" y="66675"/>
                    </a:cubicBezTo>
                    <a:cubicBezTo>
                      <a:pt x="726281" y="55534"/>
                      <a:pt x="725202" y="44402"/>
                      <a:pt x="723900" y="33337"/>
                    </a:cubicBezTo>
                    <a:cubicBezTo>
                      <a:pt x="723607" y="30844"/>
                      <a:pt x="723293" y="27968"/>
                      <a:pt x="721518" y="26193"/>
                    </a:cubicBezTo>
                    <a:cubicBezTo>
                      <a:pt x="703085" y="7760"/>
                      <a:pt x="713563" y="21774"/>
                      <a:pt x="700087" y="14287"/>
                    </a:cubicBezTo>
                    <a:cubicBezTo>
                      <a:pt x="695084" y="11507"/>
                      <a:pt x="691230" y="6572"/>
                      <a:pt x="685800" y="4762"/>
                    </a:cubicBezTo>
                    <a:lnTo>
                      <a:pt x="671512" y="0"/>
                    </a:lnTo>
                    <a:cubicBezTo>
                      <a:pt x="667543" y="794"/>
                      <a:pt x="663120" y="373"/>
                      <a:pt x="659606" y="2381"/>
                    </a:cubicBezTo>
                    <a:cubicBezTo>
                      <a:pt x="654828" y="5111"/>
                      <a:pt x="654540" y="12512"/>
                      <a:pt x="652462" y="16668"/>
                    </a:cubicBezTo>
                    <a:cubicBezTo>
                      <a:pt x="646644" y="28305"/>
                      <a:pt x="648310" y="18989"/>
                      <a:pt x="645318" y="30956"/>
                    </a:cubicBezTo>
                    <a:cubicBezTo>
                      <a:pt x="644336" y="34882"/>
                      <a:pt x="643919" y="38936"/>
                      <a:pt x="642937" y="42862"/>
                    </a:cubicBezTo>
                    <a:cubicBezTo>
                      <a:pt x="642328" y="45297"/>
                      <a:pt x="642331" y="48231"/>
                      <a:pt x="640556" y="50006"/>
                    </a:cubicBezTo>
                    <a:cubicBezTo>
                      <a:pt x="638781" y="51781"/>
                      <a:pt x="635793" y="51593"/>
                      <a:pt x="633412" y="52387"/>
                    </a:cubicBezTo>
                    <a:cubicBezTo>
                      <a:pt x="628650" y="51593"/>
                      <a:pt x="623953" y="50006"/>
                      <a:pt x="619125" y="50006"/>
                    </a:cubicBezTo>
                    <a:cubicBezTo>
                      <a:pt x="616101" y="50006"/>
                      <a:pt x="601368" y="53849"/>
                      <a:pt x="597693" y="54768"/>
                    </a:cubicBezTo>
                    <a:lnTo>
                      <a:pt x="588168" y="69056"/>
                    </a:lnTo>
                    <a:cubicBezTo>
                      <a:pt x="586581" y="71437"/>
                      <a:pt x="584311" y="73485"/>
                      <a:pt x="583406" y="76200"/>
                    </a:cubicBezTo>
                    <a:cubicBezTo>
                      <a:pt x="582612" y="78581"/>
                      <a:pt x="582244" y="81149"/>
                      <a:pt x="581025" y="83343"/>
                    </a:cubicBezTo>
                    <a:cubicBezTo>
                      <a:pt x="578245" y="88347"/>
                      <a:pt x="573310" y="92201"/>
                      <a:pt x="571500" y="97631"/>
                    </a:cubicBezTo>
                    <a:cubicBezTo>
                      <a:pt x="569912" y="102393"/>
                      <a:pt x="568982" y="107428"/>
                      <a:pt x="566737" y="111918"/>
                    </a:cubicBezTo>
                    <a:cubicBezTo>
                      <a:pt x="565150" y="115093"/>
                      <a:pt x="563736" y="118361"/>
                      <a:pt x="561975" y="121443"/>
                    </a:cubicBezTo>
                    <a:cubicBezTo>
                      <a:pt x="560555" y="123928"/>
                      <a:pt x="554831" y="126999"/>
                      <a:pt x="557212" y="128587"/>
                    </a:cubicBezTo>
                    <a:cubicBezTo>
                      <a:pt x="559127" y="129864"/>
                      <a:pt x="573001" y="124912"/>
                      <a:pt x="576262" y="123825"/>
                    </a:cubicBezTo>
                    <a:cubicBezTo>
                      <a:pt x="577056" y="126206"/>
                      <a:pt x="578643" y="128458"/>
                      <a:pt x="578643" y="130968"/>
                    </a:cubicBezTo>
                    <a:cubicBezTo>
                      <a:pt x="578643" y="132263"/>
                      <a:pt x="576336" y="148717"/>
                      <a:pt x="573881" y="152400"/>
                    </a:cubicBezTo>
                    <a:cubicBezTo>
                      <a:pt x="572013" y="155202"/>
                      <a:pt x="569395" y="157476"/>
                      <a:pt x="566737" y="159543"/>
                    </a:cubicBezTo>
                    <a:cubicBezTo>
                      <a:pt x="562219" y="163057"/>
                      <a:pt x="552450" y="169068"/>
                      <a:pt x="552450" y="169068"/>
                    </a:cubicBezTo>
                    <a:cubicBezTo>
                      <a:pt x="548481" y="168274"/>
                      <a:pt x="544228" y="168362"/>
                      <a:pt x="540543" y="166687"/>
                    </a:cubicBezTo>
                    <a:cubicBezTo>
                      <a:pt x="535332" y="164319"/>
                      <a:pt x="526256" y="157162"/>
                      <a:pt x="526256" y="157162"/>
                    </a:cubicBezTo>
                    <a:cubicBezTo>
                      <a:pt x="523081" y="157956"/>
                      <a:pt x="518195" y="156616"/>
                      <a:pt x="516731" y="159543"/>
                    </a:cubicBezTo>
                    <a:cubicBezTo>
                      <a:pt x="513788" y="165430"/>
                      <a:pt x="521028" y="174323"/>
                      <a:pt x="523875" y="178593"/>
                    </a:cubicBezTo>
                    <a:cubicBezTo>
                      <a:pt x="529858" y="196543"/>
                      <a:pt x="521789" y="174423"/>
                      <a:pt x="531018" y="192881"/>
                    </a:cubicBezTo>
                    <a:cubicBezTo>
                      <a:pt x="532141" y="195126"/>
                      <a:pt x="531832" y="198065"/>
                      <a:pt x="533400" y="200025"/>
                    </a:cubicBezTo>
                    <a:cubicBezTo>
                      <a:pt x="535188" y="202260"/>
                      <a:pt x="538162" y="203200"/>
                      <a:pt x="540543" y="204787"/>
                    </a:cubicBezTo>
                    <a:cubicBezTo>
                      <a:pt x="539749" y="210343"/>
                      <a:pt x="540442" y="216327"/>
                      <a:pt x="538162" y="221456"/>
                    </a:cubicBezTo>
                    <a:cubicBezTo>
                      <a:pt x="536557" y="225066"/>
                      <a:pt x="527043" y="227543"/>
                      <a:pt x="523875" y="228600"/>
                    </a:cubicBezTo>
                    <a:cubicBezTo>
                      <a:pt x="519112" y="227806"/>
                      <a:pt x="514300" y="227265"/>
                      <a:pt x="509587" y="226218"/>
                    </a:cubicBezTo>
                    <a:cubicBezTo>
                      <a:pt x="507137" y="225673"/>
                      <a:pt x="503902" y="225880"/>
                      <a:pt x="502443" y="223837"/>
                    </a:cubicBezTo>
                    <a:cubicBezTo>
                      <a:pt x="499525" y="219752"/>
                      <a:pt x="500465" y="213727"/>
                      <a:pt x="497681" y="209550"/>
                    </a:cubicBezTo>
                    <a:cubicBezTo>
                      <a:pt x="494506" y="204787"/>
                      <a:pt x="489966" y="200692"/>
                      <a:pt x="488156" y="195262"/>
                    </a:cubicBezTo>
                    <a:cubicBezTo>
                      <a:pt x="484870" y="185403"/>
                      <a:pt x="487168" y="190206"/>
                      <a:pt x="481012" y="180975"/>
                    </a:cubicBezTo>
                    <a:cubicBezTo>
                      <a:pt x="478631" y="181769"/>
                      <a:pt x="475828" y="181788"/>
                      <a:pt x="473868" y="183356"/>
                    </a:cubicBezTo>
                    <a:cubicBezTo>
                      <a:pt x="471633" y="185144"/>
                      <a:pt x="470938" y="188301"/>
                      <a:pt x="469106" y="190500"/>
                    </a:cubicBezTo>
                    <a:cubicBezTo>
                      <a:pt x="466950" y="193087"/>
                      <a:pt x="464029" y="194985"/>
                      <a:pt x="461962" y="197643"/>
                    </a:cubicBezTo>
                    <a:cubicBezTo>
                      <a:pt x="458448" y="202161"/>
                      <a:pt x="455612" y="207168"/>
                      <a:pt x="452437" y="211931"/>
                    </a:cubicBezTo>
                    <a:lnTo>
                      <a:pt x="447675" y="219075"/>
                    </a:lnTo>
                    <a:cubicBezTo>
                      <a:pt x="446881" y="238919"/>
                      <a:pt x="447206" y="258839"/>
                      <a:pt x="445293" y="278606"/>
                    </a:cubicBezTo>
                    <a:cubicBezTo>
                      <a:pt x="444918" y="282480"/>
                      <a:pt x="439528" y="294528"/>
                      <a:pt x="438150" y="300037"/>
                    </a:cubicBezTo>
                    <a:cubicBezTo>
                      <a:pt x="437356" y="303212"/>
                      <a:pt x="437583" y="306839"/>
                      <a:pt x="435768" y="309562"/>
                    </a:cubicBezTo>
                    <a:cubicBezTo>
                      <a:pt x="434181" y="311943"/>
                      <a:pt x="431006" y="312737"/>
                      <a:pt x="428625" y="314325"/>
                    </a:cubicBezTo>
                    <a:cubicBezTo>
                      <a:pt x="422900" y="322911"/>
                      <a:pt x="419356" y="329236"/>
                      <a:pt x="409575" y="335756"/>
                    </a:cubicBezTo>
                    <a:cubicBezTo>
                      <a:pt x="407194" y="337343"/>
                      <a:pt x="404760" y="338855"/>
                      <a:pt x="402431" y="340518"/>
                    </a:cubicBezTo>
                    <a:cubicBezTo>
                      <a:pt x="399201" y="342825"/>
                      <a:pt x="396271" y="345558"/>
                      <a:pt x="392906" y="347662"/>
                    </a:cubicBezTo>
                    <a:cubicBezTo>
                      <a:pt x="386178" y="351867"/>
                      <a:pt x="383183" y="352491"/>
                      <a:pt x="376237" y="354806"/>
                    </a:cubicBezTo>
                    <a:cubicBezTo>
                      <a:pt x="371475" y="359568"/>
                      <a:pt x="367974" y="366081"/>
                      <a:pt x="361950" y="369093"/>
                    </a:cubicBezTo>
                    <a:cubicBezTo>
                      <a:pt x="358775" y="370681"/>
                      <a:pt x="355314" y="371793"/>
                      <a:pt x="352425" y="373856"/>
                    </a:cubicBezTo>
                    <a:cubicBezTo>
                      <a:pt x="349685" y="375814"/>
                      <a:pt x="348021" y="379043"/>
                      <a:pt x="345281" y="381000"/>
                    </a:cubicBezTo>
                    <a:cubicBezTo>
                      <a:pt x="342392" y="383063"/>
                      <a:pt x="339052" y="384444"/>
                      <a:pt x="335756" y="385762"/>
                    </a:cubicBezTo>
                    <a:cubicBezTo>
                      <a:pt x="331095" y="387626"/>
                      <a:pt x="325645" y="387740"/>
                      <a:pt x="321468" y="390525"/>
                    </a:cubicBezTo>
                    <a:cubicBezTo>
                      <a:pt x="316706" y="393700"/>
                      <a:pt x="312301" y="397491"/>
                      <a:pt x="307181" y="400050"/>
                    </a:cubicBezTo>
                    <a:cubicBezTo>
                      <a:pt x="293166" y="407057"/>
                      <a:pt x="301023" y="403690"/>
                      <a:pt x="283368" y="409575"/>
                    </a:cubicBezTo>
                    <a:lnTo>
                      <a:pt x="276225" y="411956"/>
                    </a:lnTo>
                    <a:lnTo>
                      <a:pt x="269081" y="414337"/>
                    </a:lnTo>
                    <a:cubicBezTo>
                      <a:pt x="266700" y="415925"/>
                      <a:pt x="264497" y="417820"/>
                      <a:pt x="261937" y="419100"/>
                    </a:cubicBezTo>
                    <a:cubicBezTo>
                      <a:pt x="259692" y="420223"/>
                      <a:pt x="257124" y="420549"/>
                      <a:pt x="254793" y="421481"/>
                    </a:cubicBezTo>
                    <a:cubicBezTo>
                      <a:pt x="253145" y="422140"/>
                      <a:pt x="266700" y="420290"/>
                      <a:pt x="266700" y="421481"/>
                    </a:cubicBezTo>
                    <a:close/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116390" y="386182"/>
                <a:ext cx="723900" cy="601112"/>
                <a:chOff x="3552825" y="4108450"/>
                <a:chExt cx="723900" cy="601112"/>
              </a:xfrm>
              <a:grpFill/>
            </p:grpSpPr>
            <p:sp>
              <p:nvSpPr>
                <p:cNvPr id="53" name="Freeform 52"/>
                <p:cNvSpPr/>
                <p:nvPr/>
              </p:nvSpPr>
              <p:spPr>
                <a:xfrm>
                  <a:off x="3616325" y="4544918"/>
                  <a:ext cx="96666" cy="90582"/>
                </a:xfrm>
                <a:custGeom>
                  <a:avLst/>
                  <a:gdLst>
                    <a:gd name="connsiteX0" fmla="*/ 0 w 96666"/>
                    <a:gd name="connsiteY0" fmla="*/ 8032 h 90582"/>
                    <a:gd name="connsiteX1" fmla="*/ 66675 w 96666"/>
                    <a:gd name="connsiteY1" fmla="*/ 4857 h 90582"/>
                    <a:gd name="connsiteX2" fmla="*/ 95250 w 96666"/>
                    <a:gd name="connsiteY2" fmla="*/ 65182 h 90582"/>
                    <a:gd name="connsiteX3" fmla="*/ 25400 w 96666"/>
                    <a:gd name="connsiteY3" fmla="*/ 90582 h 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6666" h="90582">
                      <a:moveTo>
                        <a:pt x="0" y="8032"/>
                      </a:moveTo>
                      <a:cubicBezTo>
                        <a:pt x="25400" y="1682"/>
                        <a:pt x="50800" y="-4668"/>
                        <a:pt x="66675" y="4857"/>
                      </a:cubicBezTo>
                      <a:cubicBezTo>
                        <a:pt x="82550" y="14382"/>
                        <a:pt x="102129" y="50895"/>
                        <a:pt x="95250" y="65182"/>
                      </a:cubicBezTo>
                      <a:cubicBezTo>
                        <a:pt x="88371" y="79470"/>
                        <a:pt x="34396" y="86349"/>
                        <a:pt x="25400" y="90582"/>
                      </a:cubicBezTo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4" name="Freeform 53"/>
                <p:cNvSpPr/>
                <p:nvPr/>
              </p:nvSpPr>
              <p:spPr>
                <a:xfrm>
                  <a:off x="3695700" y="4482807"/>
                  <a:ext cx="128994" cy="117768"/>
                </a:xfrm>
                <a:custGeom>
                  <a:avLst/>
                  <a:gdLst>
                    <a:gd name="connsiteX0" fmla="*/ 0 w 128994"/>
                    <a:gd name="connsiteY0" fmla="*/ 57443 h 117768"/>
                    <a:gd name="connsiteX1" fmla="*/ 57150 w 128994"/>
                    <a:gd name="connsiteY1" fmla="*/ 293 h 117768"/>
                    <a:gd name="connsiteX2" fmla="*/ 127000 w 128994"/>
                    <a:gd name="connsiteY2" fmla="*/ 38393 h 117768"/>
                    <a:gd name="connsiteX3" fmla="*/ 101600 w 128994"/>
                    <a:gd name="connsiteY3" fmla="*/ 108243 h 117768"/>
                    <a:gd name="connsiteX4" fmla="*/ 15875 w 128994"/>
                    <a:gd name="connsiteY4" fmla="*/ 117768 h 117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994" h="117768">
                      <a:moveTo>
                        <a:pt x="0" y="57443"/>
                      </a:moveTo>
                      <a:cubicBezTo>
                        <a:pt x="17991" y="30455"/>
                        <a:pt x="35983" y="3468"/>
                        <a:pt x="57150" y="293"/>
                      </a:cubicBezTo>
                      <a:cubicBezTo>
                        <a:pt x="78317" y="-2882"/>
                        <a:pt x="119592" y="20401"/>
                        <a:pt x="127000" y="38393"/>
                      </a:cubicBezTo>
                      <a:cubicBezTo>
                        <a:pt x="134408" y="56385"/>
                        <a:pt x="120121" y="95014"/>
                        <a:pt x="101600" y="108243"/>
                      </a:cubicBezTo>
                      <a:cubicBezTo>
                        <a:pt x="83079" y="121472"/>
                        <a:pt x="29633" y="115651"/>
                        <a:pt x="15875" y="117768"/>
                      </a:cubicBezTo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5" name="Freeform 54"/>
                <p:cNvSpPr/>
                <p:nvPr/>
              </p:nvSpPr>
              <p:spPr>
                <a:xfrm>
                  <a:off x="3663950" y="4584700"/>
                  <a:ext cx="143761" cy="124862"/>
                </a:xfrm>
                <a:custGeom>
                  <a:avLst/>
                  <a:gdLst>
                    <a:gd name="connsiteX0" fmla="*/ 133350 w 143761"/>
                    <a:gd name="connsiteY0" fmla="*/ 0 h 124862"/>
                    <a:gd name="connsiteX1" fmla="*/ 139700 w 143761"/>
                    <a:gd name="connsiteY1" fmla="*/ 104775 h 124862"/>
                    <a:gd name="connsiteX2" fmla="*/ 79375 w 143761"/>
                    <a:gd name="connsiteY2" fmla="*/ 123825 h 124862"/>
                    <a:gd name="connsiteX3" fmla="*/ 0 w 143761"/>
                    <a:gd name="connsiteY3" fmla="*/ 120650 h 124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3761" h="124862">
                      <a:moveTo>
                        <a:pt x="133350" y="0"/>
                      </a:moveTo>
                      <a:cubicBezTo>
                        <a:pt x="141023" y="42069"/>
                        <a:pt x="148696" y="84138"/>
                        <a:pt x="139700" y="104775"/>
                      </a:cubicBezTo>
                      <a:cubicBezTo>
                        <a:pt x="130704" y="125413"/>
                        <a:pt x="102658" y="121179"/>
                        <a:pt x="79375" y="123825"/>
                      </a:cubicBezTo>
                      <a:cubicBezTo>
                        <a:pt x="56092" y="126471"/>
                        <a:pt x="28046" y="123560"/>
                        <a:pt x="0" y="120650"/>
                      </a:cubicBezTo>
                    </a:path>
                  </a:pathLst>
                </a:cu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6" name="Freeform 55"/>
                <p:cNvSpPr/>
                <p:nvPr/>
              </p:nvSpPr>
              <p:spPr>
                <a:xfrm>
                  <a:off x="3819525" y="4485906"/>
                  <a:ext cx="323850" cy="133719"/>
                </a:xfrm>
                <a:custGeom>
                  <a:avLst/>
                  <a:gdLst>
                    <a:gd name="connsiteX0" fmla="*/ 0 w 323850"/>
                    <a:gd name="connsiteY0" fmla="*/ 28944 h 133719"/>
                    <a:gd name="connsiteX1" fmla="*/ 212725 w 323850"/>
                    <a:gd name="connsiteY1" fmla="*/ 6719 h 133719"/>
                    <a:gd name="connsiteX2" fmla="*/ 323850 w 323850"/>
                    <a:gd name="connsiteY2" fmla="*/ 133719 h 133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3850" h="133719">
                      <a:moveTo>
                        <a:pt x="0" y="28944"/>
                      </a:moveTo>
                      <a:cubicBezTo>
                        <a:pt x="79375" y="9100"/>
                        <a:pt x="158750" y="-10743"/>
                        <a:pt x="212725" y="6719"/>
                      </a:cubicBezTo>
                      <a:cubicBezTo>
                        <a:pt x="266700" y="24181"/>
                        <a:pt x="295275" y="78950"/>
                        <a:pt x="323850" y="133719"/>
                      </a:cubicBezTo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3552825" y="4302478"/>
                  <a:ext cx="358775" cy="180622"/>
                </a:xfrm>
                <a:custGeom>
                  <a:avLst/>
                  <a:gdLst>
                    <a:gd name="connsiteX0" fmla="*/ 358775 w 358775"/>
                    <a:gd name="connsiteY0" fmla="*/ 180622 h 180622"/>
                    <a:gd name="connsiteX1" fmla="*/ 292100 w 358775"/>
                    <a:gd name="connsiteY1" fmla="*/ 12347 h 180622"/>
                    <a:gd name="connsiteX2" fmla="*/ 98425 w 358775"/>
                    <a:gd name="connsiteY2" fmla="*/ 15522 h 180622"/>
                    <a:gd name="connsiteX3" fmla="*/ 0 w 358775"/>
                    <a:gd name="connsiteY3" fmla="*/ 37747 h 180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775" h="180622">
                      <a:moveTo>
                        <a:pt x="358775" y="180622"/>
                      </a:moveTo>
                      <a:cubicBezTo>
                        <a:pt x="347133" y="110243"/>
                        <a:pt x="335492" y="39864"/>
                        <a:pt x="292100" y="12347"/>
                      </a:cubicBezTo>
                      <a:cubicBezTo>
                        <a:pt x="248708" y="-15170"/>
                        <a:pt x="147108" y="11289"/>
                        <a:pt x="98425" y="15522"/>
                      </a:cubicBezTo>
                      <a:cubicBezTo>
                        <a:pt x="49742" y="19755"/>
                        <a:pt x="24871" y="28751"/>
                        <a:pt x="0" y="37747"/>
                      </a:cubicBezTo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3822700" y="4108450"/>
                  <a:ext cx="454025" cy="193675"/>
                </a:xfrm>
                <a:custGeom>
                  <a:avLst/>
                  <a:gdLst>
                    <a:gd name="connsiteX0" fmla="*/ 0 w 454025"/>
                    <a:gd name="connsiteY0" fmla="*/ 193675 h 193675"/>
                    <a:gd name="connsiteX1" fmla="*/ 454025 w 454025"/>
                    <a:gd name="connsiteY1" fmla="*/ 0 h 193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4025" h="193675">
                      <a:moveTo>
                        <a:pt x="0" y="193675"/>
                      </a:moveTo>
                      <a:lnTo>
                        <a:pt x="454025" y="0"/>
                      </a:lnTo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52" name="Freeform 51"/>
              <p:cNvSpPr/>
              <p:nvPr/>
            </p:nvSpPr>
            <p:spPr>
              <a:xfrm>
                <a:off x="3250763" y="756291"/>
                <a:ext cx="149225" cy="127000"/>
              </a:xfrm>
              <a:custGeom>
                <a:avLst/>
                <a:gdLst>
                  <a:gd name="connsiteX0" fmla="*/ 0 w 149225"/>
                  <a:gd name="connsiteY0" fmla="*/ 73025 h 127000"/>
                  <a:gd name="connsiteX1" fmla="*/ 31750 w 149225"/>
                  <a:gd name="connsiteY1" fmla="*/ 31750 h 127000"/>
                  <a:gd name="connsiteX2" fmla="*/ 63500 w 149225"/>
                  <a:gd name="connsiteY2" fmla="*/ 0 h 127000"/>
                  <a:gd name="connsiteX3" fmla="*/ 107950 w 149225"/>
                  <a:gd name="connsiteY3" fmla="*/ 12700 h 127000"/>
                  <a:gd name="connsiteX4" fmla="*/ 149225 w 149225"/>
                  <a:gd name="connsiteY4" fmla="*/ 38100 h 127000"/>
                  <a:gd name="connsiteX5" fmla="*/ 139700 w 149225"/>
                  <a:gd name="connsiteY5" fmla="*/ 73025 h 127000"/>
                  <a:gd name="connsiteX6" fmla="*/ 117475 w 149225"/>
                  <a:gd name="connsiteY6" fmla="*/ 111125 h 127000"/>
                  <a:gd name="connsiteX7" fmla="*/ 82550 w 149225"/>
                  <a:gd name="connsiteY7" fmla="*/ 127000 h 127000"/>
                  <a:gd name="connsiteX8" fmla="*/ 41275 w 149225"/>
                  <a:gd name="connsiteY8" fmla="*/ 127000 h 127000"/>
                  <a:gd name="connsiteX9" fmla="*/ 28575 w 149225"/>
                  <a:gd name="connsiteY9" fmla="*/ 123825 h 127000"/>
                  <a:gd name="connsiteX10" fmla="*/ 0 w 149225"/>
                  <a:gd name="connsiteY10" fmla="*/ 73025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9225" h="127000">
                    <a:moveTo>
                      <a:pt x="0" y="73025"/>
                    </a:moveTo>
                    <a:lnTo>
                      <a:pt x="31750" y="31750"/>
                    </a:lnTo>
                    <a:lnTo>
                      <a:pt x="63500" y="0"/>
                    </a:lnTo>
                    <a:lnTo>
                      <a:pt x="107950" y="12700"/>
                    </a:lnTo>
                    <a:lnTo>
                      <a:pt x="149225" y="38100"/>
                    </a:lnTo>
                    <a:lnTo>
                      <a:pt x="139700" y="73025"/>
                    </a:lnTo>
                    <a:lnTo>
                      <a:pt x="117475" y="111125"/>
                    </a:lnTo>
                    <a:lnTo>
                      <a:pt x="82550" y="127000"/>
                    </a:lnTo>
                    <a:lnTo>
                      <a:pt x="41275" y="127000"/>
                    </a:lnTo>
                    <a:lnTo>
                      <a:pt x="28575" y="123825"/>
                    </a:lnTo>
                    <a:lnTo>
                      <a:pt x="0" y="73025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2971315" y="4373729"/>
              <a:ext cx="0" cy="91281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94419" y="6064111"/>
              <a:ext cx="2346238" cy="408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Data</a:t>
              </a:r>
              <a:endParaRPr lang="en-AU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182600" y="2716379"/>
              <a:ext cx="228600" cy="209550"/>
            </a:xfrm>
            <a:custGeom>
              <a:avLst/>
              <a:gdLst>
                <a:gd name="connsiteX0" fmla="*/ 211931 w 228600"/>
                <a:gd name="connsiteY0" fmla="*/ 0 h 209550"/>
                <a:gd name="connsiteX1" fmla="*/ 178594 w 228600"/>
                <a:gd name="connsiteY1" fmla="*/ 9525 h 209550"/>
                <a:gd name="connsiteX2" fmla="*/ 159544 w 228600"/>
                <a:gd name="connsiteY2" fmla="*/ 57150 h 209550"/>
                <a:gd name="connsiteX3" fmla="*/ 116681 w 228600"/>
                <a:gd name="connsiteY3" fmla="*/ 57150 h 209550"/>
                <a:gd name="connsiteX4" fmla="*/ 54769 w 228600"/>
                <a:gd name="connsiteY4" fmla="*/ 52388 h 209550"/>
                <a:gd name="connsiteX5" fmla="*/ 30956 w 228600"/>
                <a:gd name="connsiteY5" fmla="*/ 90488 h 209550"/>
                <a:gd name="connsiteX6" fmla="*/ 11906 w 228600"/>
                <a:gd name="connsiteY6" fmla="*/ 145256 h 209550"/>
                <a:gd name="connsiteX7" fmla="*/ 0 w 228600"/>
                <a:gd name="connsiteY7" fmla="*/ 176213 h 209550"/>
                <a:gd name="connsiteX8" fmla="*/ 35719 w 228600"/>
                <a:gd name="connsiteY8" fmla="*/ 209550 h 209550"/>
                <a:gd name="connsiteX9" fmla="*/ 71437 w 228600"/>
                <a:gd name="connsiteY9" fmla="*/ 185738 h 209550"/>
                <a:gd name="connsiteX10" fmla="*/ 133350 w 228600"/>
                <a:gd name="connsiteY10" fmla="*/ 180975 h 209550"/>
                <a:gd name="connsiteX11" fmla="*/ 211931 w 228600"/>
                <a:gd name="connsiteY11" fmla="*/ 178594 h 209550"/>
                <a:gd name="connsiteX12" fmla="*/ 228600 w 228600"/>
                <a:gd name="connsiteY12" fmla="*/ 166688 h 209550"/>
                <a:gd name="connsiteX13" fmla="*/ 221456 w 228600"/>
                <a:gd name="connsiteY13" fmla="*/ 107156 h 209550"/>
                <a:gd name="connsiteX14" fmla="*/ 214312 w 228600"/>
                <a:gd name="connsiteY14" fmla="*/ 59531 h 209550"/>
                <a:gd name="connsiteX15" fmla="*/ 211931 w 228600"/>
                <a:gd name="connsiteY1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00" h="209550">
                  <a:moveTo>
                    <a:pt x="211931" y="0"/>
                  </a:moveTo>
                  <a:lnTo>
                    <a:pt x="178594" y="9525"/>
                  </a:lnTo>
                  <a:lnTo>
                    <a:pt x="159544" y="57150"/>
                  </a:lnTo>
                  <a:lnTo>
                    <a:pt x="116681" y="57150"/>
                  </a:lnTo>
                  <a:lnTo>
                    <a:pt x="54769" y="52388"/>
                  </a:lnTo>
                  <a:lnTo>
                    <a:pt x="30956" y="90488"/>
                  </a:lnTo>
                  <a:lnTo>
                    <a:pt x="11906" y="145256"/>
                  </a:lnTo>
                  <a:lnTo>
                    <a:pt x="0" y="176213"/>
                  </a:lnTo>
                  <a:lnTo>
                    <a:pt x="35719" y="209550"/>
                  </a:lnTo>
                  <a:lnTo>
                    <a:pt x="71437" y="185738"/>
                  </a:lnTo>
                  <a:lnTo>
                    <a:pt x="133350" y="180975"/>
                  </a:lnTo>
                  <a:lnTo>
                    <a:pt x="211931" y="178594"/>
                  </a:lnTo>
                  <a:lnTo>
                    <a:pt x="228600" y="166688"/>
                  </a:lnTo>
                  <a:lnTo>
                    <a:pt x="221456" y="107156"/>
                  </a:lnTo>
                  <a:lnTo>
                    <a:pt x="214312" y="59531"/>
                  </a:lnTo>
                  <a:cubicBezTo>
                    <a:pt x="213518" y="39687"/>
                    <a:pt x="212725" y="19844"/>
                    <a:pt x="211931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144492" y="2423486"/>
              <a:ext cx="247650" cy="197644"/>
            </a:xfrm>
            <a:custGeom>
              <a:avLst/>
              <a:gdLst>
                <a:gd name="connsiteX0" fmla="*/ 57150 w 247650"/>
                <a:gd name="connsiteY0" fmla="*/ 100012 h 197644"/>
                <a:gd name="connsiteX1" fmla="*/ 9525 w 247650"/>
                <a:gd name="connsiteY1" fmla="*/ 150019 h 197644"/>
                <a:gd name="connsiteX2" fmla="*/ 66675 w 247650"/>
                <a:gd name="connsiteY2" fmla="*/ 157162 h 197644"/>
                <a:gd name="connsiteX3" fmla="*/ 0 w 247650"/>
                <a:gd name="connsiteY3" fmla="*/ 171450 h 197644"/>
                <a:gd name="connsiteX4" fmla="*/ 19050 w 247650"/>
                <a:gd name="connsiteY4" fmla="*/ 197644 h 197644"/>
                <a:gd name="connsiteX5" fmla="*/ 61912 w 247650"/>
                <a:gd name="connsiteY5" fmla="*/ 195262 h 197644"/>
                <a:gd name="connsiteX6" fmla="*/ 100012 w 247650"/>
                <a:gd name="connsiteY6" fmla="*/ 173831 h 197644"/>
                <a:gd name="connsiteX7" fmla="*/ 130968 w 247650"/>
                <a:gd name="connsiteY7" fmla="*/ 159544 h 197644"/>
                <a:gd name="connsiteX8" fmla="*/ 161925 w 247650"/>
                <a:gd name="connsiteY8" fmla="*/ 171450 h 197644"/>
                <a:gd name="connsiteX9" fmla="*/ 219075 w 247650"/>
                <a:gd name="connsiteY9" fmla="*/ 180975 h 197644"/>
                <a:gd name="connsiteX10" fmla="*/ 247650 w 247650"/>
                <a:gd name="connsiteY10" fmla="*/ 164306 h 197644"/>
                <a:gd name="connsiteX11" fmla="*/ 240506 w 247650"/>
                <a:gd name="connsiteY11" fmla="*/ 130969 h 197644"/>
                <a:gd name="connsiteX12" fmla="*/ 223837 w 247650"/>
                <a:gd name="connsiteY12" fmla="*/ 92869 h 197644"/>
                <a:gd name="connsiteX13" fmla="*/ 230981 w 247650"/>
                <a:gd name="connsiteY13" fmla="*/ 21431 h 197644"/>
                <a:gd name="connsiteX14" fmla="*/ 183356 w 247650"/>
                <a:gd name="connsiteY14" fmla="*/ 50006 h 197644"/>
                <a:gd name="connsiteX15" fmla="*/ 183356 w 247650"/>
                <a:gd name="connsiteY15" fmla="*/ 14287 h 197644"/>
                <a:gd name="connsiteX16" fmla="*/ 116681 w 247650"/>
                <a:gd name="connsiteY16" fmla="*/ 0 h 197644"/>
                <a:gd name="connsiteX17" fmla="*/ 92868 w 247650"/>
                <a:gd name="connsiteY17" fmla="*/ 30956 h 197644"/>
                <a:gd name="connsiteX18" fmla="*/ 42862 w 247650"/>
                <a:gd name="connsiteY18" fmla="*/ 35719 h 197644"/>
                <a:gd name="connsiteX19" fmla="*/ 19050 w 247650"/>
                <a:gd name="connsiteY19" fmla="*/ 57150 h 197644"/>
                <a:gd name="connsiteX20" fmla="*/ 57150 w 247650"/>
                <a:gd name="connsiteY20" fmla="*/ 100012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650" h="197644">
                  <a:moveTo>
                    <a:pt x="57150" y="100012"/>
                  </a:moveTo>
                  <a:lnTo>
                    <a:pt x="9525" y="150019"/>
                  </a:lnTo>
                  <a:lnTo>
                    <a:pt x="66675" y="157162"/>
                  </a:lnTo>
                  <a:lnTo>
                    <a:pt x="0" y="171450"/>
                  </a:lnTo>
                  <a:lnTo>
                    <a:pt x="19050" y="197644"/>
                  </a:lnTo>
                  <a:lnTo>
                    <a:pt x="61912" y="195262"/>
                  </a:lnTo>
                  <a:lnTo>
                    <a:pt x="100012" y="173831"/>
                  </a:lnTo>
                  <a:lnTo>
                    <a:pt x="130968" y="159544"/>
                  </a:lnTo>
                  <a:lnTo>
                    <a:pt x="161925" y="171450"/>
                  </a:lnTo>
                  <a:lnTo>
                    <a:pt x="219075" y="180975"/>
                  </a:lnTo>
                  <a:lnTo>
                    <a:pt x="247650" y="164306"/>
                  </a:lnTo>
                  <a:lnTo>
                    <a:pt x="240506" y="130969"/>
                  </a:lnTo>
                  <a:lnTo>
                    <a:pt x="223837" y="92869"/>
                  </a:lnTo>
                  <a:lnTo>
                    <a:pt x="230981" y="21431"/>
                  </a:lnTo>
                  <a:lnTo>
                    <a:pt x="183356" y="50006"/>
                  </a:lnTo>
                  <a:lnTo>
                    <a:pt x="183356" y="14287"/>
                  </a:lnTo>
                  <a:lnTo>
                    <a:pt x="116681" y="0"/>
                  </a:lnTo>
                  <a:lnTo>
                    <a:pt x="92868" y="30956"/>
                  </a:lnTo>
                  <a:lnTo>
                    <a:pt x="42862" y="35719"/>
                  </a:lnTo>
                  <a:lnTo>
                    <a:pt x="19050" y="57150"/>
                  </a:lnTo>
                  <a:lnTo>
                    <a:pt x="57150" y="100012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85081" y="3592766"/>
              <a:ext cx="762000" cy="608135"/>
            </a:xfrm>
            <a:custGeom>
              <a:avLst/>
              <a:gdLst>
                <a:gd name="connsiteX0" fmla="*/ 57150 w 247650"/>
                <a:gd name="connsiteY0" fmla="*/ 100012 h 197644"/>
                <a:gd name="connsiteX1" fmla="*/ 9525 w 247650"/>
                <a:gd name="connsiteY1" fmla="*/ 150019 h 197644"/>
                <a:gd name="connsiteX2" fmla="*/ 66675 w 247650"/>
                <a:gd name="connsiteY2" fmla="*/ 157162 h 197644"/>
                <a:gd name="connsiteX3" fmla="*/ 0 w 247650"/>
                <a:gd name="connsiteY3" fmla="*/ 171450 h 197644"/>
                <a:gd name="connsiteX4" fmla="*/ 19050 w 247650"/>
                <a:gd name="connsiteY4" fmla="*/ 197644 h 197644"/>
                <a:gd name="connsiteX5" fmla="*/ 61912 w 247650"/>
                <a:gd name="connsiteY5" fmla="*/ 195262 h 197644"/>
                <a:gd name="connsiteX6" fmla="*/ 100012 w 247650"/>
                <a:gd name="connsiteY6" fmla="*/ 173831 h 197644"/>
                <a:gd name="connsiteX7" fmla="*/ 130968 w 247650"/>
                <a:gd name="connsiteY7" fmla="*/ 159544 h 197644"/>
                <a:gd name="connsiteX8" fmla="*/ 161925 w 247650"/>
                <a:gd name="connsiteY8" fmla="*/ 171450 h 197644"/>
                <a:gd name="connsiteX9" fmla="*/ 219075 w 247650"/>
                <a:gd name="connsiteY9" fmla="*/ 180975 h 197644"/>
                <a:gd name="connsiteX10" fmla="*/ 247650 w 247650"/>
                <a:gd name="connsiteY10" fmla="*/ 164306 h 197644"/>
                <a:gd name="connsiteX11" fmla="*/ 240506 w 247650"/>
                <a:gd name="connsiteY11" fmla="*/ 130969 h 197644"/>
                <a:gd name="connsiteX12" fmla="*/ 223837 w 247650"/>
                <a:gd name="connsiteY12" fmla="*/ 92869 h 197644"/>
                <a:gd name="connsiteX13" fmla="*/ 230981 w 247650"/>
                <a:gd name="connsiteY13" fmla="*/ 21431 h 197644"/>
                <a:gd name="connsiteX14" fmla="*/ 183356 w 247650"/>
                <a:gd name="connsiteY14" fmla="*/ 50006 h 197644"/>
                <a:gd name="connsiteX15" fmla="*/ 183356 w 247650"/>
                <a:gd name="connsiteY15" fmla="*/ 14287 h 197644"/>
                <a:gd name="connsiteX16" fmla="*/ 116681 w 247650"/>
                <a:gd name="connsiteY16" fmla="*/ 0 h 197644"/>
                <a:gd name="connsiteX17" fmla="*/ 92868 w 247650"/>
                <a:gd name="connsiteY17" fmla="*/ 30956 h 197644"/>
                <a:gd name="connsiteX18" fmla="*/ 42862 w 247650"/>
                <a:gd name="connsiteY18" fmla="*/ 35719 h 197644"/>
                <a:gd name="connsiteX19" fmla="*/ 19050 w 247650"/>
                <a:gd name="connsiteY19" fmla="*/ 57150 h 197644"/>
                <a:gd name="connsiteX20" fmla="*/ 57150 w 247650"/>
                <a:gd name="connsiteY20" fmla="*/ 100012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7650" h="197644">
                  <a:moveTo>
                    <a:pt x="57150" y="100012"/>
                  </a:moveTo>
                  <a:lnTo>
                    <a:pt x="9525" y="150019"/>
                  </a:lnTo>
                  <a:lnTo>
                    <a:pt x="66675" y="157162"/>
                  </a:lnTo>
                  <a:lnTo>
                    <a:pt x="0" y="171450"/>
                  </a:lnTo>
                  <a:lnTo>
                    <a:pt x="19050" y="197644"/>
                  </a:lnTo>
                  <a:lnTo>
                    <a:pt x="61912" y="195262"/>
                  </a:lnTo>
                  <a:lnTo>
                    <a:pt x="100012" y="173831"/>
                  </a:lnTo>
                  <a:lnTo>
                    <a:pt x="130968" y="159544"/>
                  </a:lnTo>
                  <a:lnTo>
                    <a:pt x="161925" y="171450"/>
                  </a:lnTo>
                  <a:lnTo>
                    <a:pt x="219075" y="180975"/>
                  </a:lnTo>
                  <a:lnTo>
                    <a:pt x="247650" y="164306"/>
                  </a:lnTo>
                  <a:lnTo>
                    <a:pt x="240506" y="130969"/>
                  </a:lnTo>
                  <a:lnTo>
                    <a:pt x="223837" y="92869"/>
                  </a:lnTo>
                  <a:lnTo>
                    <a:pt x="230981" y="21431"/>
                  </a:lnTo>
                  <a:lnTo>
                    <a:pt x="183356" y="50006"/>
                  </a:lnTo>
                  <a:lnTo>
                    <a:pt x="183356" y="14287"/>
                  </a:lnTo>
                  <a:lnTo>
                    <a:pt x="116681" y="0"/>
                  </a:lnTo>
                  <a:lnTo>
                    <a:pt x="92868" y="30956"/>
                  </a:lnTo>
                  <a:lnTo>
                    <a:pt x="42862" y="35719"/>
                  </a:lnTo>
                  <a:lnTo>
                    <a:pt x="19050" y="57150"/>
                  </a:lnTo>
                  <a:lnTo>
                    <a:pt x="57150" y="100012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522998" y="868529"/>
              <a:ext cx="787550" cy="481410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i="1" dirty="0"/>
            </a:p>
          </p:txBody>
        </p:sp>
        <p:pic>
          <p:nvPicPr>
            <p:cNvPr id="29" name="Picture 2" descr="http://upload.wikimedia.org/wikipedia/commons/3/3b/Australia_states_blan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561" y="1232468"/>
              <a:ext cx="1981200" cy="780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29"/>
            <p:cNvCxnSpPr>
              <a:endCxn id="28" idx="27"/>
            </p:cNvCxnSpPr>
            <p:nvPr/>
          </p:nvCxnSpPr>
          <p:spPr>
            <a:xfrm flipH="1" flipV="1">
              <a:off x="4522998" y="1108794"/>
              <a:ext cx="47617" cy="433630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27"/>
              <a:endCxn id="50" idx="27"/>
            </p:cNvCxnSpPr>
            <p:nvPr/>
          </p:nvCxnSpPr>
          <p:spPr>
            <a:xfrm flipH="1" flipV="1">
              <a:off x="4461081" y="616535"/>
              <a:ext cx="61917" cy="492259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067175" y="1300463"/>
              <a:ext cx="47956" cy="467757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005257" y="808204"/>
              <a:ext cx="61917" cy="492259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8" idx="3"/>
            </p:cNvCxnSpPr>
            <p:nvPr/>
          </p:nvCxnSpPr>
          <p:spPr>
            <a:xfrm flipH="1" flipV="1">
              <a:off x="4730815" y="849968"/>
              <a:ext cx="22458" cy="1804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790213" y="1350021"/>
              <a:ext cx="14732" cy="12810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060957" y="2819249"/>
              <a:ext cx="3103732" cy="51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b="1" i="1" dirty="0" smtClean="0">
                  <a:latin typeface="Arial" pitchFamily="34" charset="0"/>
                  <a:cs typeface="Arial" pitchFamily="34" charset="0"/>
                </a:rPr>
                <a:t>Spatial Relationship </a:t>
              </a:r>
            </a:p>
            <a:p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– e.g. NSW (State) is “</a:t>
              </a:r>
              <a:r>
                <a:rPr lang="en-AU" sz="800" b="1" i="1" dirty="0" smtClean="0">
                  <a:latin typeface="Arial" pitchFamily="34" charset="0"/>
                  <a:cs typeface="Arial" pitchFamily="34" charset="0"/>
                </a:rPr>
                <a:t>adjacent</a:t>
              </a:r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” to Towong (LGA)</a:t>
              </a:r>
              <a:endParaRPr lang="en-AU" sz="8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Left Brace 38"/>
            <p:cNvSpPr/>
            <p:nvPr/>
          </p:nvSpPr>
          <p:spPr>
            <a:xfrm>
              <a:off x="1641106" y="4765093"/>
              <a:ext cx="167624" cy="15130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53434" y="4926442"/>
              <a:ext cx="1856887" cy="71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Geometrical</a:t>
              </a:r>
            </a:p>
            <a:p>
              <a:pPr algn="ctr"/>
              <a:r>
                <a:rPr lang="en-AU" dirty="0" smtClean="0"/>
                <a:t>Representation</a:t>
              </a:r>
              <a:endParaRPr lang="en-AU" dirty="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431008" y="2706854"/>
              <a:ext cx="580540" cy="1119188"/>
            </a:xfrm>
            <a:custGeom>
              <a:avLst/>
              <a:gdLst>
                <a:gd name="connsiteX0" fmla="*/ 549186 w 580540"/>
                <a:gd name="connsiteY0" fmla="*/ 0 h 1119188"/>
                <a:gd name="connsiteX1" fmla="*/ 558711 w 580540"/>
                <a:gd name="connsiteY1" fmla="*/ 423863 h 1119188"/>
                <a:gd name="connsiteX2" fmla="*/ 301536 w 580540"/>
                <a:gd name="connsiteY2" fmla="*/ 723900 h 1119188"/>
                <a:gd name="connsiteX3" fmla="*/ 30073 w 580540"/>
                <a:gd name="connsiteY3" fmla="*/ 938213 h 1119188"/>
                <a:gd name="connsiteX4" fmla="*/ 6261 w 580540"/>
                <a:gd name="connsiteY4" fmla="*/ 1119188 h 1119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40" h="1119188">
                  <a:moveTo>
                    <a:pt x="549186" y="0"/>
                  </a:moveTo>
                  <a:cubicBezTo>
                    <a:pt x="574586" y="151606"/>
                    <a:pt x="599986" y="303213"/>
                    <a:pt x="558711" y="423863"/>
                  </a:cubicBezTo>
                  <a:cubicBezTo>
                    <a:pt x="517436" y="544513"/>
                    <a:pt x="389642" y="638175"/>
                    <a:pt x="301536" y="723900"/>
                  </a:cubicBezTo>
                  <a:cubicBezTo>
                    <a:pt x="213430" y="809625"/>
                    <a:pt x="79285" y="872332"/>
                    <a:pt x="30073" y="938213"/>
                  </a:cubicBezTo>
                  <a:cubicBezTo>
                    <a:pt x="-19139" y="1004094"/>
                    <a:pt x="7055" y="1089819"/>
                    <a:pt x="6261" y="11191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4331662" y="1182854"/>
              <a:ext cx="496132" cy="1404938"/>
            </a:xfrm>
            <a:custGeom>
              <a:avLst/>
              <a:gdLst>
                <a:gd name="connsiteX0" fmla="*/ 496132 w 496132"/>
                <a:gd name="connsiteY0" fmla="*/ 0 h 1404938"/>
                <a:gd name="connsiteX1" fmla="*/ 115132 w 496132"/>
                <a:gd name="connsiteY1" fmla="*/ 357188 h 1404938"/>
                <a:gd name="connsiteX2" fmla="*/ 832 w 496132"/>
                <a:gd name="connsiteY2" fmla="*/ 790575 h 1404938"/>
                <a:gd name="connsiteX3" fmla="*/ 157994 w 496132"/>
                <a:gd name="connsiteY3" fmla="*/ 1185863 h 1404938"/>
                <a:gd name="connsiteX4" fmla="*/ 372307 w 496132"/>
                <a:gd name="connsiteY4" fmla="*/ 1404938 h 140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132" h="1404938">
                  <a:moveTo>
                    <a:pt x="496132" y="0"/>
                  </a:moveTo>
                  <a:cubicBezTo>
                    <a:pt x="346907" y="112713"/>
                    <a:pt x="197682" y="225426"/>
                    <a:pt x="115132" y="357188"/>
                  </a:cubicBezTo>
                  <a:cubicBezTo>
                    <a:pt x="32582" y="488951"/>
                    <a:pt x="-6312" y="652463"/>
                    <a:pt x="832" y="790575"/>
                  </a:cubicBezTo>
                  <a:cubicBezTo>
                    <a:pt x="7976" y="928687"/>
                    <a:pt x="96082" y="1083469"/>
                    <a:pt x="157994" y="1185863"/>
                  </a:cubicBezTo>
                  <a:cubicBezTo>
                    <a:pt x="219906" y="1288257"/>
                    <a:pt x="296106" y="1346597"/>
                    <a:pt x="372307" y="140493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308806" y="3641256"/>
              <a:ext cx="690563" cy="170498"/>
            </a:xfrm>
            <a:custGeom>
              <a:avLst/>
              <a:gdLst>
                <a:gd name="connsiteX0" fmla="*/ 0 w 690563"/>
                <a:gd name="connsiteY0" fmla="*/ 170498 h 170498"/>
                <a:gd name="connsiteX1" fmla="*/ 233363 w 690563"/>
                <a:gd name="connsiteY1" fmla="*/ 22861 h 170498"/>
                <a:gd name="connsiteX2" fmla="*/ 495300 w 690563"/>
                <a:gd name="connsiteY2" fmla="*/ 8573 h 170498"/>
                <a:gd name="connsiteX3" fmla="*/ 690563 w 690563"/>
                <a:gd name="connsiteY3" fmla="*/ 103823 h 17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563" h="170498">
                  <a:moveTo>
                    <a:pt x="0" y="170498"/>
                  </a:moveTo>
                  <a:cubicBezTo>
                    <a:pt x="75406" y="110173"/>
                    <a:pt x="150813" y="49849"/>
                    <a:pt x="233363" y="22861"/>
                  </a:cubicBezTo>
                  <a:cubicBezTo>
                    <a:pt x="315913" y="-4127"/>
                    <a:pt x="419100" y="-4921"/>
                    <a:pt x="495300" y="8573"/>
                  </a:cubicBezTo>
                  <a:cubicBezTo>
                    <a:pt x="571500" y="22067"/>
                    <a:pt x="657226" y="90329"/>
                    <a:pt x="690563" y="10382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5464381" y="2525879"/>
              <a:ext cx="996950" cy="984250"/>
            </a:xfrm>
            <a:custGeom>
              <a:avLst/>
              <a:gdLst>
                <a:gd name="connsiteX0" fmla="*/ 0 w 996950"/>
                <a:gd name="connsiteY0" fmla="*/ 0 h 984250"/>
                <a:gd name="connsiteX1" fmla="*/ 539750 w 996950"/>
                <a:gd name="connsiteY1" fmla="*/ 133350 h 984250"/>
                <a:gd name="connsiteX2" fmla="*/ 889000 w 996950"/>
                <a:gd name="connsiteY2" fmla="*/ 622300 h 984250"/>
                <a:gd name="connsiteX3" fmla="*/ 996950 w 996950"/>
                <a:gd name="connsiteY3" fmla="*/ 984250 h 984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950" h="984250">
                  <a:moveTo>
                    <a:pt x="0" y="0"/>
                  </a:moveTo>
                  <a:cubicBezTo>
                    <a:pt x="195791" y="14816"/>
                    <a:pt x="391583" y="29633"/>
                    <a:pt x="539750" y="133350"/>
                  </a:cubicBezTo>
                  <a:cubicBezTo>
                    <a:pt x="687917" y="237067"/>
                    <a:pt x="812800" y="480483"/>
                    <a:pt x="889000" y="622300"/>
                  </a:cubicBezTo>
                  <a:cubicBezTo>
                    <a:pt x="965200" y="764117"/>
                    <a:pt x="967317" y="928158"/>
                    <a:pt x="996950" y="98425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5379260" y="988812"/>
              <a:ext cx="153926" cy="498763"/>
            </a:xfrm>
            <a:custGeom>
              <a:avLst/>
              <a:gdLst>
                <a:gd name="connsiteX0" fmla="*/ 30228 w 153926"/>
                <a:gd name="connsiteY0" fmla="*/ 498763 h 498763"/>
                <a:gd name="connsiteX1" fmla="*/ 151140 w 153926"/>
                <a:gd name="connsiteY1" fmla="*/ 279610 h 498763"/>
                <a:gd name="connsiteX2" fmla="*/ 105798 w 153926"/>
                <a:gd name="connsiteY2" fmla="*/ 83127 h 498763"/>
                <a:gd name="connsiteX3" fmla="*/ 0 w 153926"/>
                <a:gd name="connsiteY3" fmla="*/ 0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926" h="498763">
                  <a:moveTo>
                    <a:pt x="30228" y="498763"/>
                  </a:moveTo>
                  <a:cubicBezTo>
                    <a:pt x="84386" y="423823"/>
                    <a:pt x="138545" y="348883"/>
                    <a:pt x="151140" y="279610"/>
                  </a:cubicBezTo>
                  <a:cubicBezTo>
                    <a:pt x="163735" y="210337"/>
                    <a:pt x="130988" y="129729"/>
                    <a:pt x="105798" y="83127"/>
                  </a:cubicBezTo>
                  <a:cubicBezTo>
                    <a:pt x="80608" y="36525"/>
                    <a:pt x="40304" y="18262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5341474" y="482491"/>
              <a:ext cx="179520" cy="445864"/>
            </a:xfrm>
            <a:custGeom>
              <a:avLst/>
              <a:gdLst>
                <a:gd name="connsiteX0" fmla="*/ 0 w 179520"/>
                <a:gd name="connsiteY0" fmla="*/ 445864 h 445864"/>
                <a:gd name="connsiteX1" fmla="*/ 166255 w 179520"/>
                <a:gd name="connsiteY1" fmla="*/ 294724 h 445864"/>
                <a:gd name="connsiteX2" fmla="*/ 151141 w 179520"/>
                <a:gd name="connsiteY2" fmla="*/ 83127 h 445864"/>
                <a:gd name="connsiteX3" fmla="*/ 7557 w 179520"/>
                <a:gd name="connsiteY3" fmla="*/ 0 h 44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520" h="445864">
                  <a:moveTo>
                    <a:pt x="0" y="445864"/>
                  </a:moveTo>
                  <a:cubicBezTo>
                    <a:pt x="70532" y="400522"/>
                    <a:pt x="141065" y="355180"/>
                    <a:pt x="166255" y="294724"/>
                  </a:cubicBezTo>
                  <a:cubicBezTo>
                    <a:pt x="191445" y="234268"/>
                    <a:pt x="177591" y="132248"/>
                    <a:pt x="151141" y="83127"/>
                  </a:cubicBezTo>
                  <a:cubicBezTo>
                    <a:pt x="124691" y="34006"/>
                    <a:pt x="66124" y="17003"/>
                    <a:pt x="7557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42555" y="1623587"/>
              <a:ext cx="3244021" cy="51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600" b="1" i="1" dirty="0" smtClean="0">
                  <a:latin typeface="Arial" pitchFamily="34" charset="0"/>
                  <a:cs typeface="Arial" pitchFamily="34" charset="0"/>
                </a:rPr>
                <a:t>Hierarchical Relationship:</a:t>
              </a:r>
              <a:r>
                <a:rPr lang="en-AU" sz="1600" i="1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- e.g., NSW (State) is </a:t>
              </a:r>
              <a:r>
                <a:rPr lang="en-AU" sz="800" b="1" i="1" dirty="0" smtClean="0">
                  <a:latin typeface="Arial" pitchFamily="34" charset="0"/>
                  <a:cs typeface="Arial" pitchFamily="34" charset="0"/>
                </a:rPr>
                <a:t>parent</a:t>
              </a:r>
              <a:r>
                <a:rPr lang="en-AU" sz="800" i="1" dirty="0" smtClean="0">
                  <a:latin typeface="Arial" pitchFamily="34" charset="0"/>
                  <a:cs typeface="Arial" pitchFamily="34" charset="0"/>
                </a:rPr>
                <a:t> to Albury (LGA)</a:t>
              </a:r>
              <a:endParaRPr lang="en-AU" sz="800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Left Brace 47"/>
            <p:cNvSpPr/>
            <p:nvPr/>
          </p:nvSpPr>
          <p:spPr>
            <a:xfrm>
              <a:off x="1641681" y="1173329"/>
              <a:ext cx="167624" cy="3200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5409" y="2373769"/>
              <a:ext cx="1560084" cy="1328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Topology</a:t>
              </a:r>
            </a:p>
            <a:p>
              <a:pPr algn="ctr"/>
              <a:r>
                <a:rPr lang="en-AU" dirty="0" smtClean="0"/>
                <a:t>+</a:t>
              </a:r>
            </a:p>
            <a:p>
              <a:pPr algn="ctr"/>
              <a:r>
                <a:rPr lang="en-AU" dirty="0" smtClean="0"/>
                <a:t>Spatial Relationship</a:t>
              </a:r>
            </a:p>
          </p:txBody>
        </p:sp>
      </p:grpSp>
      <p:sp>
        <p:nvSpPr>
          <p:cNvPr id="75" name="Rounded Rectangle 74"/>
          <p:cNvSpPr/>
          <p:nvPr/>
        </p:nvSpPr>
        <p:spPr>
          <a:xfrm>
            <a:off x="10188624" y="4492359"/>
            <a:ext cx="1405102" cy="590775"/>
          </a:xfrm>
          <a:prstGeom prst="roundRec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PSMA</a:t>
            </a:r>
            <a:endParaRPr lang="de-DE" dirty="0"/>
          </a:p>
        </p:txBody>
      </p:sp>
      <p:sp>
        <p:nvSpPr>
          <p:cNvPr id="76" name="Rounded Rectangle 75"/>
          <p:cNvSpPr/>
          <p:nvPr/>
        </p:nvSpPr>
        <p:spPr>
          <a:xfrm>
            <a:off x="187862" y="5362715"/>
            <a:ext cx="1405622" cy="5865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1196752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268835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687415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Towong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Yackandandah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Straight Connector 79"/>
          <p:cNvCxnSpPr>
            <a:stCxn id="75" idx="1"/>
          </p:cNvCxnSpPr>
          <p:nvPr/>
        </p:nvCxnSpPr>
        <p:spPr>
          <a:xfrm flipH="1">
            <a:off x="9649510" y="4787747"/>
            <a:ext cx="539114" cy="38913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2" y="1206827"/>
            <a:ext cx="6922833" cy="4320480"/>
          </a:xfrm>
          <a:prstGeom prst="rect">
            <a:avLst/>
          </a:prstGeom>
          <a:solidFill>
            <a:srgbClr val="FFFFFF">
              <a:alpha val="5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1046" y="1919253"/>
            <a:ext cx="810873" cy="511709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(NSW)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4921" y="4704195"/>
            <a:ext cx="770894" cy="53508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 smtClean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(VIC)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264819" y="2802731"/>
            <a:ext cx="1697831" cy="821532"/>
          </a:xfrm>
          <a:custGeom>
            <a:avLst/>
            <a:gdLst>
              <a:gd name="connsiteX0" fmla="*/ 0 w 1697831"/>
              <a:gd name="connsiteY0" fmla="*/ 638175 h 821532"/>
              <a:gd name="connsiteX1" fmla="*/ 97631 w 1697831"/>
              <a:gd name="connsiteY1" fmla="*/ 207169 h 821532"/>
              <a:gd name="connsiteX2" fmla="*/ 47625 w 1697831"/>
              <a:gd name="connsiteY2" fmla="*/ 159544 h 821532"/>
              <a:gd name="connsiteX3" fmla="*/ 73819 w 1697831"/>
              <a:gd name="connsiteY3" fmla="*/ 135732 h 821532"/>
              <a:gd name="connsiteX4" fmla="*/ 95250 w 1697831"/>
              <a:gd name="connsiteY4" fmla="*/ 52388 h 821532"/>
              <a:gd name="connsiteX5" fmla="*/ 121444 w 1697831"/>
              <a:gd name="connsiteY5" fmla="*/ 0 h 821532"/>
              <a:gd name="connsiteX6" fmla="*/ 885825 w 1697831"/>
              <a:gd name="connsiteY6" fmla="*/ 80963 h 821532"/>
              <a:gd name="connsiteX7" fmla="*/ 881062 w 1697831"/>
              <a:gd name="connsiteY7" fmla="*/ 126207 h 821532"/>
              <a:gd name="connsiteX8" fmla="*/ 1259681 w 1697831"/>
              <a:gd name="connsiteY8" fmla="*/ 159544 h 821532"/>
              <a:gd name="connsiteX9" fmla="*/ 1207294 w 1697831"/>
              <a:gd name="connsiteY9" fmla="*/ 195263 h 821532"/>
              <a:gd name="connsiteX10" fmla="*/ 1169194 w 1697831"/>
              <a:gd name="connsiteY10" fmla="*/ 197644 h 821532"/>
              <a:gd name="connsiteX11" fmla="*/ 1164431 w 1697831"/>
              <a:gd name="connsiteY11" fmla="*/ 402432 h 821532"/>
              <a:gd name="connsiteX12" fmla="*/ 1276350 w 1697831"/>
              <a:gd name="connsiteY12" fmla="*/ 402432 h 821532"/>
              <a:gd name="connsiteX13" fmla="*/ 1276350 w 1697831"/>
              <a:gd name="connsiteY13" fmla="*/ 576263 h 821532"/>
              <a:gd name="connsiteX14" fmla="*/ 1388269 w 1697831"/>
              <a:gd name="connsiteY14" fmla="*/ 585788 h 821532"/>
              <a:gd name="connsiteX15" fmla="*/ 1385887 w 1697831"/>
              <a:gd name="connsiteY15" fmla="*/ 545307 h 821532"/>
              <a:gd name="connsiteX16" fmla="*/ 1457325 w 1697831"/>
              <a:gd name="connsiteY16" fmla="*/ 535782 h 821532"/>
              <a:gd name="connsiteX17" fmla="*/ 1521619 w 1697831"/>
              <a:gd name="connsiteY17" fmla="*/ 509588 h 821532"/>
              <a:gd name="connsiteX18" fmla="*/ 1574006 w 1697831"/>
              <a:gd name="connsiteY18" fmla="*/ 528638 h 821532"/>
              <a:gd name="connsiteX19" fmla="*/ 1554956 w 1697831"/>
              <a:gd name="connsiteY19" fmla="*/ 602457 h 821532"/>
              <a:gd name="connsiteX20" fmla="*/ 1624012 w 1697831"/>
              <a:gd name="connsiteY20" fmla="*/ 633413 h 821532"/>
              <a:gd name="connsiteX21" fmla="*/ 1681162 w 1697831"/>
              <a:gd name="connsiteY21" fmla="*/ 673894 h 821532"/>
              <a:gd name="connsiteX22" fmla="*/ 1697831 w 1697831"/>
              <a:gd name="connsiteY22" fmla="*/ 764382 h 821532"/>
              <a:gd name="connsiteX23" fmla="*/ 1697831 w 1697831"/>
              <a:gd name="connsiteY23" fmla="*/ 809625 h 821532"/>
              <a:gd name="connsiteX24" fmla="*/ 1616869 w 1697831"/>
              <a:gd name="connsiteY24" fmla="*/ 781050 h 821532"/>
              <a:gd name="connsiteX25" fmla="*/ 1478756 w 1697831"/>
              <a:gd name="connsiteY25" fmla="*/ 709613 h 821532"/>
              <a:gd name="connsiteX26" fmla="*/ 1478756 w 1697831"/>
              <a:gd name="connsiteY26" fmla="*/ 666750 h 821532"/>
              <a:gd name="connsiteX27" fmla="*/ 1423987 w 1697831"/>
              <a:gd name="connsiteY27" fmla="*/ 661988 h 821532"/>
              <a:gd name="connsiteX28" fmla="*/ 1402556 w 1697831"/>
              <a:gd name="connsiteY28" fmla="*/ 690563 h 821532"/>
              <a:gd name="connsiteX29" fmla="*/ 1366837 w 1697831"/>
              <a:gd name="connsiteY29" fmla="*/ 666750 h 821532"/>
              <a:gd name="connsiteX30" fmla="*/ 1316831 w 1697831"/>
              <a:gd name="connsiteY30" fmla="*/ 695325 h 821532"/>
              <a:gd name="connsiteX31" fmla="*/ 1235869 w 1697831"/>
              <a:gd name="connsiteY31" fmla="*/ 633413 h 821532"/>
              <a:gd name="connsiteX32" fmla="*/ 1228725 w 1697831"/>
              <a:gd name="connsiteY32" fmla="*/ 711994 h 821532"/>
              <a:gd name="connsiteX33" fmla="*/ 1138237 w 1697831"/>
              <a:gd name="connsiteY33" fmla="*/ 669132 h 821532"/>
              <a:gd name="connsiteX34" fmla="*/ 1102519 w 1697831"/>
              <a:gd name="connsiteY34" fmla="*/ 640557 h 821532"/>
              <a:gd name="connsiteX35" fmla="*/ 1045369 w 1697831"/>
              <a:gd name="connsiteY35" fmla="*/ 661988 h 821532"/>
              <a:gd name="connsiteX36" fmla="*/ 985837 w 1697831"/>
              <a:gd name="connsiteY36" fmla="*/ 711994 h 821532"/>
              <a:gd name="connsiteX37" fmla="*/ 954881 w 1697831"/>
              <a:gd name="connsiteY37" fmla="*/ 757238 h 821532"/>
              <a:gd name="connsiteX38" fmla="*/ 981075 w 1697831"/>
              <a:gd name="connsiteY38" fmla="*/ 783432 h 821532"/>
              <a:gd name="connsiteX39" fmla="*/ 957262 w 1697831"/>
              <a:gd name="connsiteY39" fmla="*/ 821532 h 821532"/>
              <a:gd name="connsiteX40" fmla="*/ 878681 w 1697831"/>
              <a:gd name="connsiteY40" fmla="*/ 766763 h 821532"/>
              <a:gd name="connsiteX41" fmla="*/ 800100 w 1697831"/>
              <a:gd name="connsiteY41" fmla="*/ 804863 h 821532"/>
              <a:gd name="connsiteX42" fmla="*/ 731044 w 1697831"/>
              <a:gd name="connsiteY42" fmla="*/ 733425 h 821532"/>
              <a:gd name="connsiteX43" fmla="*/ 704850 w 1697831"/>
              <a:gd name="connsiteY43" fmla="*/ 764382 h 821532"/>
              <a:gd name="connsiteX44" fmla="*/ 685800 w 1697831"/>
              <a:gd name="connsiteY44" fmla="*/ 733425 h 821532"/>
              <a:gd name="connsiteX45" fmla="*/ 557212 w 1697831"/>
              <a:gd name="connsiteY45" fmla="*/ 790575 h 821532"/>
              <a:gd name="connsiteX46" fmla="*/ 500062 w 1697831"/>
              <a:gd name="connsiteY46" fmla="*/ 750094 h 821532"/>
              <a:gd name="connsiteX47" fmla="*/ 445294 w 1697831"/>
              <a:gd name="connsiteY47" fmla="*/ 766763 h 821532"/>
              <a:gd name="connsiteX48" fmla="*/ 416719 w 1697831"/>
              <a:gd name="connsiteY48" fmla="*/ 726282 h 821532"/>
              <a:gd name="connsiteX49" fmla="*/ 269081 w 1697831"/>
              <a:gd name="connsiteY49" fmla="*/ 735807 h 821532"/>
              <a:gd name="connsiteX50" fmla="*/ 192881 w 1697831"/>
              <a:gd name="connsiteY50" fmla="*/ 695325 h 821532"/>
              <a:gd name="connsiteX51" fmla="*/ 135731 w 1697831"/>
              <a:gd name="connsiteY51" fmla="*/ 738188 h 821532"/>
              <a:gd name="connsiteX52" fmla="*/ 61912 w 1697831"/>
              <a:gd name="connsiteY52" fmla="*/ 719138 h 821532"/>
              <a:gd name="connsiteX53" fmla="*/ 0 w 1697831"/>
              <a:gd name="connsiteY53" fmla="*/ 638175 h 821532"/>
              <a:gd name="connsiteX0" fmla="*/ 0 w 1697831"/>
              <a:gd name="connsiteY0" fmla="*/ 638175 h 821532"/>
              <a:gd name="connsiteX1" fmla="*/ 97631 w 1697831"/>
              <a:gd name="connsiteY1" fmla="*/ 207169 h 821532"/>
              <a:gd name="connsiteX2" fmla="*/ 47625 w 1697831"/>
              <a:gd name="connsiteY2" fmla="*/ 159544 h 821532"/>
              <a:gd name="connsiteX3" fmla="*/ 73819 w 1697831"/>
              <a:gd name="connsiteY3" fmla="*/ 135732 h 821532"/>
              <a:gd name="connsiteX4" fmla="*/ 95250 w 1697831"/>
              <a:gd name="connsiteY4" fmla="*/ 52388 h 821532"/>
              <a:gd name="connsiteX5" fmla="*/ 121444 w 1697831"/>
              <a:gd name="connsiteY5" fmla="*/ 0 h 821532"/>
              <a:gd name="connsiteX6" fmla="*/ 885825 w 1697831"/>
              <a:gd name="connsiteY6" fmla="*/ 80963 h 821532"/>
              <a:gd name="connsiteX7" fmla="*/ 881062 w 1697831"/>
              <a:gd name="connsiteY7" fmla="*/ 126207 h 821532"/>
              <a:gd name="connsiteX8" fmla="*/ 1259681 w 1697831"/>
              <a:gd name="connsiteY8" fmla="*/ 159544 h 821532"/>
              <a:gd name="connsiteX9" fmla="*/ 1207294 w 1697831"/>
              <a:gd name="connsiteY9" fmla="*/ 195263 h 821532"/>
              <a:gd name="connsiteX10" fmla="*/ 1169194 w 1697831"/>
              <a:gd name="connsiteY10" fmla="*/ 197644 h 821532"/>
              <a:gd name="connsiteX11" fmla="*/ 1164431 w 1697831"/>
              <a:gd name="connsiteY11" fmla="*/ 402432 h 821532"/>
              <a:gd name="connsiteX12" fmla="*/ 1276350 w 1697831"/>
              <a:gd name="connsiteY12" fmla="*/ 402432 h 821532"/>
              <a:gd name="connsiteX13" fmla="*/ 1276350 w 1697831"/>
              <a:gd name="connsiteY13" fmla="*/ 576263 h 821532"/>
              <a:gd name="connsiteX14" fmla="*/ 1388269 w 1697831"/>
              <a:gd name="connsiteY14" fmla="*/ 585788 h 821532"/>
              <a:gd name="connsiteX15" fmla="*/ 1385887 w 1697831"/>
              <a:gd name="connsiteY15" fmla="*/ 545307 h 821532"/>
              <a:gd name="connsiteX16" fmla="*/ 1457325 w 1697831"/>
              <a:gd name="connsiteY16" fmla="*/ 535782 h 821532"/>
              <a:gd name="connsiteX17" fmla="*/ 1521619 w 1697831"/>
              <a:gd name="connsiteY17" fmla="*/ 509588 h 821532"/>
              <a:gd name="connsiteX18" fmla="*/ 1574006 w 1697831"/>
              <a:gd name="connsiteY18" fmla="*/ 528638 h 821532"/>
              <a:gd name="connsiteX19" fmla="*/ 1554956 w 1697831"/>
              <a:gd name="connsiteY19" fmla="*/ 602457 h 821532"/>
              <a:gd name="connsiteX20" fmla="*/ 1624012 w 1697831"/>
              <a:gd name="connsiteY20" fmla="*/ 633413 h 821532"/>
              <a:gd name="connsiteX21" fmla="*/ 1681162 w 1697831"/>
              <a:gd name="connsiteY21" fmla="*/ 673894 h 821532"/>
              <a:gd name="connsiteX22" fmla="*/ 1697831 w 1697831"/>
              <a:gd name="connsiteY22" fmla="*/ 764382 h 821532"/>
              <a:gd name="connsiteX23" fmla="*/ 1697831 w 1697831"/>
              <a:gd name="connsiteY23" fmla="*/ 809625 h 821532"/>
              <a:gd name="connsiteX24" fmla="*/ 1616869 w 1697831"/>
              <a:gd name="connsiteY24" fmla="*/ 781050 h 821532"/>
              <a:gd name="connsiteX25" fmla="*/ 1478756 w 1697831"/>
              <a:gd name="connsiteY25" fmla="*/ 709613 h 821532"/>
              <a:gd name="connsiteX26" fmla="*/ 1478756 w 1697831"/>
              <a:gd name="connsiteY26" fmla="*/ 666750 h 821532"/>
              <a:gd name="connsiteX27" fmla="*/ 1423987 w 1697831"/>
              <a:gd name="connsiteY27" fmla="*/ 661988 h 821532"/>
              <a:gd name="connsiteX28" fmla="*/ 1402556 w 1697831"/>
              <a:gd name="connsiteY28" fmla="*/ 690563 h 821532"/>
              <a:gd name="connsiteX29" fmla="*/ 1366837 w 1697831"/>
              <a:gd name="connsiteY29" fmla="*/ 666750 h 821532"/>
              <a:gd name="connsiteX30" fmla="*/ 1316831 w 1697831"/>
              <a:gd name="connsiteY30" fmla="*/ 695325 h 821532"/>
              <a:gd name="connsiteX31" fmla="*/ 1235869 w 1697831"/>
              <a:gd name="connsiteY31" fmla="*/ 633413 h 821532"/>
              <a:gd name="connsiteX32" fmla="*/ 1228725 w 1697831"/>
              <a:gd name="connsiteY32" fmla="*/ 711994 h 821532"/>
              <a:gd name="connsiteX33" fmla="*/ 1138237 w 1697831"/>
              <a:gd name="connsiteY33" fmla="*/ 669132 h 821532"/>
              <a:gd name="connsiteX34" fmla="*/ 1102519 w 1697831"/>
              <a:gd name="connsiteY34" fmla="*/ 640557 h 821532"/>
              <a:gd name="connsiteX35" fmla="*/ 1045369 w 1697831"/>
              <a:gd name="connsiteY35" fmla="*/ 661988 h 821532"/>
              <a:gd name="connsiteX36" fmla="*/ 985837 w 1697831"/>
              <a:gd name="connsiteY36" fmla="*/ 711994 h 821532"/>
              <a:gd name="connsiteX37" fmla="*/ 954881 w 1697831"/>
              <a:gd name="connsiteY37" fmla="*/ 757238 h 821532"/>
              <a:gd name="connsiteX38" fmla="*/ 981075 w 1697831"/>
              <a:gd name="connsiteY38" fmla="*/ 783432 h 821532"/>
              <a:gd name="connsiteX39" fmla="*/ 957262 w 1697831"/>
              <a:gd name="connsiteY39" fmla="*/ 821532 h 821532"/>
              <a:gd name="connsiteX40" fmla="*/ 878681 w 1697831"/>
              <a:gd name="connsiteY40" fmla="*/ 766763 h 821532"/>
              <a:gd name="connsiteX41" fmla="*/ 800100 w 1697831"/>
              <a:gd name="connsiteY41" fmla="*/ 804863 h 821532"/>
              <a:gd name="connsiteX42" fmla="*/ 731044 w 1697831"/>
              <a:gd name="connsiteY42" fmla="*/ 733425 h 821532"/>
              <a:gd name="connsiteX43" fmla="*/ 704850 w 1697831"/>
              <a:gd name="connsiteY43" fmla="*/ 764382 h 821532"/>
              <a:gd name="connsiteX44" fmla="*/ 685800 w 1697831"/>
              <a:gd name="connsiteY44" fmla="*/ 733425 h 821532"/>
              <a:gd name="connsiteX45" fmla="*/ 557212 w 1697831"/>
              <a:gd name="connsiteY45" fmla="*/ 790575 h 821532"/>
              <a:gd name="connsiteX46" fmla="*/ 500062 w 1697831"/>
              <a:gd name="connsiteY46" fmla="*/ 750094 h 821532"/>
              <a:gd name="connsiteX47" fmla="*/ 445294 w 1697831"/>
              <a:gd name="connsiteY47" fmla="*/ 766763 h 821532"/>
              <a:gd name="connsiteX48" fmla="*/ 416719 w 1697831"/>
              <a:gd name="connsiteY48" fmla="*/ 726282 h 821532"/>
              <a:gd name="connsiteX49" fmla="*/ 361950 w 1697831"/>
              <a:gd name="connsiteY49" fmla="*/ 752475 h 821532"/>
              <a:gd name="connsiteX50" fmla="*/ 269081 w 1697831"/>
              <a:gd name="connsiteY50" fmla="*/ 735807 h 821532"/>
              <a:gd name="connsiteX51" fmla="*/ 192881 w 1697831"/>
              <a:gd name="connsiteY51" fmla="*/ 695325 h 821532"/>
              <a:gd name="connsiteX52" fmla="*/ 135731 w 1697831"/>
              <a:gd name="connsiteY52" fmla="*/ 738188 h 821532"/>
              <a:gd name="connsiteX53" fmla="*/ 61912 w 1697831"/>
              <a:gd name="connsiteY53" fmla="*/ 719138 h 821532"/>
              <a:gd name="connsiteX54" fmla="*/ 0 w 1697831"/>
              <a:gd name="connsiteY54" fmla="*/ 638175 h 821532"/>
              <a:gd name="connsiteX0" fmla="*/ 0 w 1697831"/>
              <a:gd name="connsiteY0" fmla="*/ 638175 h 821532"/>
              <a:gd name="connsiteX1" fmla="*/ 97631 w 1697831"/>
              <a:gd name="connsiteY1" fmla="*/ 207169 h 821532"/>
              <a:gd name="connsiteX2" fmla="*/ 47625 w 1697831"/>
              <a:gd name="connsiteY2" fmla="*/ 159544 h 821532"/>
              <a:gd name="connsiteX3" fmla="*/ 73819 w 1697831"/>
              <a:gd name="connsiteY3" fmla="*/ 135732 h 821532"/>
              <a:gd name="connsiteX4" fmla="*/ 95250 w 1697831"/>
              <a:gd name="connsiteY4" fmla="*/ 52388 h 821532"/>
              <a:gd name="connsiteX5" fmla="*/ 121444 w 1697831"/>
              <a:gd name="connsiteY5" fmla="*/ 0 h 821532"/>
              <a:gd name="connsiteX6" fmla="*/ 885825 w 1697831"/>
              <a:gd name="connsiteY6" fmla="*/ 80963 h 821532"/>
              <a:gd name="connsiteX7" fmla="*/ 881062 w 1697831"/>
              <a:gd name="connsiteY7" fmla="*/ 126207 h 821532"/>
              <a:gd name="connsiteX8" fmla="*/ 1259681 w 1697831"/>
              <a:gd name="connsiteY8" fmla="*/ 159544 h 821532"/>
              <a:gd name="connsiteX9" fmla="*/ 1207294 w 1697831"/>
              <a:gd name="connsiteY9" fmla="*/ 195263 h 821532"/>
              <a:gd name="connsiteX10" fmla="*/ 1169194 w 1697831"/>
              <a:gd name="connsiteY10" fmla="*/ 197644 h 821532"/>
              <a:gd name="connsiteX11" fmla="*/ 1164431 w 1697831"/>
              <a:gd name="connsiteY11" fmla="*/ 402432 h 821532"/>
              <a:gd name="connsiteX12" fmla="*/ 1276350 w 1697831"/>
              <a:gd name="connsiteY12" fmla="*/ 402432 h 821532"/>
              <a:gd name="connsiteX13" fmla="*/ 1276350 w 1697831"/>
              <a:gd name="connsiteY13" fmla="*/ 576263 h 821532"/>
              <a:gd name="connsiteX14" fmla="*/ 1388269 w 1697831"/>
              <a:gd name="connsiteY14" fmla="*/ 585788 h 821532"/>
              <a:gd name="connsiteX15" fmla="*/ 1385887 w 1697831"/>
              <a:gd name="connsiteY15" fmla="*/ 545307 h 821532"/>
              <a:gd name="connsiteX16" fmla="*/ 1457325 w 1697831"/>
              <a:gd name="connsiteY16" fmla="*/ 535782 h 821532"/>
              <a:gd name="connsiteX17" fmla="*/ 1521619 w 1697831"/>
              <a:gd name="connsiteY17" fmla="*/ 509588 h 821532"/>
              <a:gd name="connsiteX18" fmla="*/ 1574006 w 1697831"/>
              <a:gd name="connsiteY18" fmla="*/ 528638 h 821532"/>
              <a:gd name="connsiteX19" fmla="*/ 1554956 w 1697831"/>
              <a:gd name="connsiteY19" fmla="*/ 602457 h 821532"/>
              <a:gd name="connsiteX20" fmla="*/ 1624012 w 1697831"/>
              <a:gd name="connsiteY20" fmla="*/ 633413 h 821532"/>
              <a:gd name="connsiteX21" fmla="*/ 1681162 w 1697831"/>
              <a:gd name="connsiteY21" fmla="*/ 673894 h 821532"/>
              <a:gd name="connsiteX22" fmla="*/ 1697831 w 1697831"/>
              <a:gd name="connsiteY22" fmla="*/ 764382 h 821532"/>
              <a:gd name="connsiteX23" fmla="*/ 1697831 w 1697831"/>
              <a:gd name="connsiteY23" fmla="*/ 809625 h 821532"/>
              <a:gd name="connsiteX24" fmla="*/ 1616869 w 1697831"/>
              <a:gd name="connsiteY24" fmla="*/ 781050 h 821532"/>
              <a:gd name="connsiteX25" fmla="*/ 1478756 w 1697831"/>
              <a:gd name="connsiteY25" fmla="*/ 709613 h 821532"/>
              <a:gd name="connsiteX26" fmla="*/ 1478756 w 1697831"/>
              <a:gd name="connsiteY26" fmla="*/ 666750 h 821532"/>
              <a:gd name="connsiteX27" fmla="*/ 1423987 w 1697831"/>
              <a:gd name="connsiteY27" fmla="*/ 661988 h 821532"/>
              <a:gd name="connsiteX28" fmla="*/ 1402556 w 1697831"/>
              <a:gd name="connsiteY28" fmla="*/ 690563 h 821532"/>
              <a:gd name="connsiteX29" fmla="*/ 1366837 w 1697831"/>
              <a:gd name="connsiteY29" fmla="*/ 666750 h 821532"/>
              <a:gd name="connsiteX30" fmla="*/ 1316831 w 1697831"/>
              <a:gd name="connsiteY30" fmla="*/ 695325 h 821532"/>
              <a:gd name="connsiteX31" fmla="*/ 1235869 w 1697831"/>
              <a:gd name="connsiteY31" fmla="*/ 633413 h 821532"/>
              <a:gd name="connsiteX32" fmla="*/ 1228725 w 1697831"/>
              <a:gd name="connsiteY32" fmla="*/ 711994 h 821532"/>
              <a:gd name="connsiteX33" fmla="*/ 1138237 w 1697831"/>
              <a:gd name="connsiteY33" fmla="*/ 669132 h 821532"/>
              <a:gd name="connsiteX34" fmla="*/ 1102519 w 1697831"/>
              <a:gd name="connsiteY34" fmla="*/ 640557 h 821532"/>
              <a:gd name="connsiteX35" fmla="*/ 1045369 w 1697831"/>
              <a:gd name="connsiteY35" fmla="*/ 661988 h 821532"/>
              <a:gd name="connsiteX36" fmla="*/ 985837 w 1697831"/>
              <a:gd name="connsiteY36" fmla="*/ 711994 h 821532"/>
              <a:gd name="connsiteX37" fmla="*/ 954881 w 1697831"/>
              <a:gd name="connsiteY37" fmla="*/ 757238 h 821532"/>
              <a:gd name="connsiteX38" fmla="*/ 981075 w 1697831"/>
              <a:gd name="connsiteY38" fmla="*/ 783432 h 821532"/>
              <a:gd name="connsiteX39" fmla="*/ 957262 w 1697831"/>
              <a:gd name="connsiteY39" fmla="*/ 821532 h 821532"/>
              <a:gd name="connsiteX40" fmla="*/ 878681 w 1697831"/>
              <a:gd name="connsiteY40" fmla="*/ 766763 h 821532"/>
              <a:gd name="connsiteX41" fmla="*/ 800100 w 1697831"/>
              <a:gd name="connsiteY41" fmla="*/ 804863 h 821532"/>
              <a:gd name="connsiteX42" fmla="*/ 731044 w 1697831"/>
              <a:gd name="connsiteY42" fmla="*/ 733425 h 821532"/>
              <a:gd name="connsiteX43" fmla="*/ 704850 w 1697831"/>
              <a:gd name="connsiteY43" fmla="*/ 764382 h 821532"/>
              <a:gd name="connsiteX44" fmla="*/ 685800 w 1697831"/>
              <a:gd name="connsiteY44" fmla="*/ 733425 h 821532"/>
              <a:gd name="connsiteX45" fmla="*/ 557212 w 1697831"/>
              <a:gd name="connsiteY45" fmla="*/ 790575 h 821532"/>
              <a:gd name="connsiteX46" fmla="*/ 500062 w 1697831"/>
              <a:gd name="connsiteY46" fmla="*/ 750094 h 821532"/>
              <a:gd name="connsiteX47" fmla="*/ 445294 w 1697831"/>
              <a:gd name="connsiteY47" fmla="*/ 766763 h 821532"/>
              <a:gd name="connsiteX48" fmla="*/ 361950 w 1697831"/>
              <a:gd name="connsiteY48" fmla="*/ 752475 h 821532"/>
              <a:gd name="connsiteX49" fmla="*/ 269081 w 1697831"/>
              <a:gd name="connsiteY49" fmla="*/ 735807 h 821532"/>
              <a:gd name="connsiteX50" fmla="*/ 192881 w 1697831"/>
              <a:gd name="connsiteY50" fmla="*/ 695325 h 821532"/>
              <a:gd name="connsiteX51" fmla="*/ 135731 w 1697831"/>
              <a:gd name="connsiteY51" fmla="*/ 738188 h 821532"/>
              <a:gd name="connsiteX52" fmla="*/ 61912 w 1697831"/>
              <a:gd name="connsiteY52" fmla="*/ 719138 h 821532"/>
              <a:gd name="connsiteX53" fmla="*/ 0 w 1697831"/>
              <a:gd name="connsiteY53" fmla="*/ 638175 h 82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97831" h="821532">
                <a:moveTo>
                  <a:pt x="0" y="638175"/>
                </a:moveTo>
                <a:lnTo>
                  <a:pt x="97631" y="207169"/>
                </a:lnTo>
                <a:lnTo>
                  <a:pt x="47625" y="159544"/>
                </a:lnTo>
                <a:lnTo>
                  <a:pt x="73819" y="135732"/>
                </a:lnTo>
                <a:lnTo>
                  <a:pt x="95250" y="52388"/>
                </a:lnTo>
                <a:lnTo>
                  <a:pt x="121444" y="0"/>
                </a:lnTo>
                <a:lnTo>
                  <a:pt x="885825" y="80963"/>
                </a:lnTo>
                <a:lnTo>
                  <a:pt x="881062" y="126207"/>
                </a:lnTo>
                <a:lnTo>
                  <a:pt x="1259681" y="159544"/>
                </a:lnTo>
                <a:lnTo>
                  <a:pt x="1207294" y="195263"/>
                </a:lnTo>
                <a:lnTo>
                  <a:pt x="1169194" y="197644"/>
                </a:lnTo>
                <a:lnTo>
                  <a:pt x="1164431" y="402432"/>
                </a:lnTo>
                <a:lnTo>
                  <a:pt x="1276350" y="402432"/>
                </a:lnTo>
                <a:lnTo>
                  <a:pt x="1276350" y="576263"/>
                </a:lnTo>
                <a:lnTo>
                  <a:pt x="1388269" y="585788"/>
                </a:lnTo>
                <a:lnTo>
                  <a:pt x="1385887" y="545307"/>
                </a:lnTo>
                <a:lnTo>
                  <a:pt x="1457325" y="535782"/>
                </a:lnTo>
                <a:lnTo>
                  <a:pt x="1521619" y="509588"/>
                </a:lnTo>
                <a:lnTo>
                  <a:pt x="1574006" y="528638"/>
                </a:lnTo>
                <a:lnTo>
                  <a:pt x="1554956" y="602457"/>
                </a:lnTo>
                <a:lnTo>
                  <a:pt x="1624012" y="633413"/>
                </a:lnTo>
                <a:lnTo>
                  <a:pt x="1681162" y="673894"/>
                </a:lnTo>
                <a:lnTo>
                  <a:pt x="1697831" y="764382"/>
                </a:lnTo>
                <a:lnTo>
                  <a:pt x="1697831" y="809625"/>
                </a:lnTo>
                <a:lnTo>
                  <a:pt x="1616869" y="781050"/>
                </a:lnTo>
                <a:lnTo>
                  <a:pt x="1478756" y="709613"/>
                </a:lnTo>
                <a:lnTo>
                  <a:pt x="1478756" y="666750"/>
                </a:lnTo>
                <a:lnTo>
                  <a:pt x="1423987" y="661988"/>
                </a:lnTo>
                <a:lnTo>
                  <a:pt x="1402556" y="690563"/>
                </a:lnTo>
                <a:lnTo>
                  <a:pt x="1366837" y="666750"/>
                </a:lnTo>
                <a:lnTo>
                  <a:pt x="1316831" y="695325"/>
                </a:lnTo>
                <a:lnTo>
                  <a:pt x="1235869" y="633413"/>
                </a:lnTo>
                <a:lnTo>
                  <a:pt x="1228725" y="711994"/>
                </a:lnTo>
                <a:lnTo>
                  <a:pt x="1138237" y="669132"/>
                </a:lnTo>
                <a:lnTo>
                  <a:pt x="1102519" y="640557"/>
                </a:lnTo>
                <a:lnTo>
                  <a:pt x="1045369" y="661988"/>
                </a:lnTo>
                <a:lnTo>
                  <a:pt x="985837" y="711994"/>
                </a:lnTo>
                <a:lnTo>
                  <a:pt x="954881" y="757238"/>
                </a:lnTo>
                <a:lnTo>
                  <a:pt x="981075" y="783432"/>
                </a:lnTo>
                <a:lnTo>
                  <a:pt x="957262" y="821532"/>
                </a:lnTo>
                <a:lnTo>
                  <a:pt x="878681" y="766763"/>
                </a:lnTo>
                <a:lnTo>
                  <a:pt x="800100" y="804863"/>
                </a:lnTo>
                <a:lnTo>
                  <a:pt x="731044" y="733425"/>
                </a:lnTo>
                <a:lnTo>
                  <a:pt x="704850" y="764382"/>
                </a:lnTo>
                <a:lnTo>
                  <a:pt x="685800" y="733425"/>
                </a:lnTo>
                <a:lnTo>
                  <a:pt x="557212" y="790575"/>
                </a:lnTo>
                <a:lnTo>
                  <a:pt x="500062" y="750094"/>
                </a:lnTo>
                <a:lnTo>
                  <a:pt x="445294" y="766763"/>
                </a:lnTo>
                <a:lnTo>
                  <a:pt x="361950" y="752475"/>
                </a:lnTo>
                <a:lnTo>
                  <a:pt x="269081" y="735807"/>
                </a:lnTo>
                <a:lnTo>
                  <a:pt x="192881" y="695325"/>
                </a:lnTo>
                <a:lnTo>
                  <a:pt x="135731" y="738188"/>
                </a:lnTo>
                <a:lnTo>
                  <a:pt x="61912" y="719138"/>
                </a:lnTo>
                <a:lnTo>
                  <a:pt x="0" y="638175"/>
                </a:lnTo>
                <a:close/>
              </a:path>
            </a:pathLst>
          </a:custGeom>
          <a:solidFill>
            <a:srgbClr val="77933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572000" y="2959331"/>
            <a:ext cx="529971" cy="411556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 smtClean="0">
                <a:solidFill>
                  <a:schemeClr val="tx1"/>
                </a:solidFill>
              </a:rPr>
              <a:t>LGA Y</a:t>
            </a:r>
            <a:br>
              <a:rPr lang="en-AU" sz="700" b="1" dirty="0" smtClean="0">
                <a:solidFill>
                  <a:schemeClr val="tx1"/>
                </a:solidFill>
              </a:rPr>
            </a:br>
            <a:r>
              <a:rPr lang="en-AU" sz="700" dirty="0" smtClean="0">
                <a:solidFill>
                  <a:schemeClr val="tx1"/>
                </a:solidFill>
              </a:rPr>
              <a:t>(Corowa)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0072" y="4581128"/>
            <a:ext cx="2153163" cy="938366"/>
          </a:xfrm>
          <a:prstGeom prst="rect">
            <a:avLst/>
          </a:prstGeom>
          <a:solidFill>
            <a:srgbClr val="FFFFFF">
              <a:alpha val="69804"/>
            </a:srgbClr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b="1" dirty="0" smtClean="0">
                <a:solidFill>
                  <a:schemeClr val="tx1"/>
                </a:solidFill>
              </a:rPr>
              <a:t>Adjacent:</a:t>
            </a:r>
          </a:p>
          <a:p>
            <a:pPr marL="171450" indent="-171450">
              <a:buFontTx/>
              <a:buChar char="-"/>
            </a:pPr>
            <a:r>
              <a:rPr lang="en-AU" sz="1050" dirty="0" smtClean="0">
                <a:solidFill>
                  <a:schemeClr val="tx1"/>
                </a:solidFill>
              </a:rPr>
              <a:t>LGA X adjacent to LGA Y </a:t>
            </a:r>
          </a:p>
          <a:p>
            <a:pPr marL="171450" indent="-171450">
              <a:buFontTx/>
              <a:buChar char="-"/>
            </a:pPr>
            <a:r>
              <a:rPr lang="en-AU" sz="1050" dirty="0" smtClean="0">
                <a:solidFill>
                  <a:schemeClr val="tx1"/>
                </a:solidFill>
              </a:rPr>
              <a:t>State NSW </a:t>
            </a:r>
            <a:r>
              <a:rPr lang="en-AU" sz="1050" dirty="0">
                <a:solidFill>
                  <a:schemeClr val="tx1"/>
                </a:solidFill>
              </a:rPr>
              <a:t>adjacent to State </a:t>
            </a:r>
            <a:r>
              <a:rPr lang="en-AU" sz="1050" dirty="0" smtClean="0">
                <a:solidFill>
                  <a:schemeClr val="tx1"/>
                </a:solidFill>
              </a:rPr>
              <a:t>VIC</a:t>
            </a:r>
          </a:p>
          <a:p>
            <a:pPr marL="171450" indent="-171450">
              <a:buFontTx/>
              <a:buChar char="-"/>
            </a:pPr>
            <a:r>
              <a:rPr lang="en-AU" sz="1050" dirty="0" smtClean="0">
                <a:solidFill>
                  <a:schemeClr val="tx1"/>
                </a:solidFill>
              </a:rPr>
              <a:t>LGA X adjacent State NSW</a:t>
            </a:r>
          </a:p>
        </p:txBody>
      </p:sp>
      <p:sp>
        <p:nvSpPr>
          <p:cNvPr id="16" name="Freeform 15"/>
          <p:cNvSpPr/>
          <p:nvPr/>
        </p:nvSpPr>
        <p:spPr>
          <a:xfrm>
            <a:off x="1784350" y="3175794"/>
            <a:ext cx="3159125" cy="954881"/>
          </a:xfrm>
          <a:custGeom>
            <a:avLst/>
            <a:gdLst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8050 w 3159125"/>
              <a:gd name="connsiteY29" fmla="*/ 320675 h 971550"/>
              <a:gd name="connsiteX30" fmla="*/ 2263775 w 3159125"/>
              <a:gd name="connsiteY30" fmla="*/ 292100 h 971550"/>
              <a:gd name="connsiteX31" fmla="*/ 2289175 w 3159125"/>
              <a:gd name="connsiteY31" fmla="*/ 263525 h 971550"/>
              <a:gd name="connsiteX32" fmla="*/ 2362200 w 3159125"/>
              <a:gd name="connsiteY32" fmla="*/ 266700 h 971550"/>
              <a:gd name="connsiteX33" fmla="*/ 2403475 w 3159125"/>
              <a:gd name="connsiteY33" fmla="*/ 298450 h 971550"/>
              <a:gd name="connsiteX34" fmla="*/ 2476500 w 3159125"/>
              <a:gd name="connsiteY34" fmla="*/ 292100 h 971550"/>
              <a:gd name="connsiteX35" fmla="*/ 2555875 w 3159125"/>
              <a:gd name="connsiteY35" fmla="*/ 374650 h 971550"/>
              <a:gd name="connsiteX36" fmla="*/ 2628900 w 3159125"/>
              <a:gd name="connsiteY36" fmla="*/ 384175 h 971550"/>
              <a:gd name="connsiteX37" fmla="*/ 2679700 w 3159125"/>
              <a:gd name="connsiteY37" fmla="*/ 346075 h 971550"/>
              <a:gd name="connsiteX38" fmla="*/ 2736850 w 3159125"/>
              <a:gd name="connsiteY38" fmla="*/ 374650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8050 w 3159125"/>
              <a:gd name="connsiteY29" fmla="*/ 320675 h 971550"/>
              <a:gd name="connsiteX30" fmla="*/ 2263775 w 3159125"/>
              <a:gd name="connsiteY30" fmla="*/ 29210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6500 w 3159125"/>
              <a:gd name="connsiteY33" fmla="*/ 292100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8050 w 3159125"/>
              <a:gd name="connsiteY29" fmla="*/ 320675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6500 w 3159125"/>
              <a:gd name="connsiteY33" fmla="*/ 292100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6500 w 3159125"/>
              <a:gd name="connsiteY33" fmla="*/ 292100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55875 w 3159125"/>
              <a:gd name="connsiteY34" fmla="*/ 374650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28900 w 3159125"/>
              <a:gd name="connsiteY35" fmla="*/ 384175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36850 w 3159125"/>
              <a:gd name="connsiteY37" fmla="*/ 374650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22575 w 3159125"/>
              <a:gd name="connsiteY38" fmla="*/ 390525 h 971550"/>
              <a:gd name="connsiteX39" fmla="*/ 2952750 w 3159125"/>
              <a:gd name="connsiteY39" fmla="*/ 387350 h 971550"/>
              <a:gd name="connsiteX40" fmla="*/ 3013075 w 3159125"/>
              <a:gd name="connsiteY40" fmla="*/ 409575 h 971550"/>
              <a:gd name="connsiteX41" fmla="*/ 3076575 w 3159125"/>
              <a:gd name="connsiteY41" fmla="*/ 488950 h 971550"/>
              <a:gd name="connsiteX42" fmla="*/ 3082925 w 3159125"/>
              <a:gd name="connsiteY42" fmla="*/ 574675 h 971550"/>
              <a:gd name="connsiteX43" fmla="*/ 3095625 w 3159125"/>
              <a:gd name="connsiteY43" fmla="*/ 622300 h 971550"/>
              <a:gd name="connsiteX44" fmla="*/ 3152775 w 3159125"/>
              <a:gd name="connsiteY44" fmla="*/ 625475 h 971550"/>
              <a:gd name="connsiteX45" fmla="*/ 3159125 w 3159125"/>
              <a:gd name="connsiteY45" fmla="*/ 733425 h 971550"/>
              <a:gd name="connsiteX46" fmla="*/ 2917825 w 3159125"/>
              <a:gd name="connsiteY46" fmla="*/ 727075 h 971550"/>
              <a:gd name="connsiteX47" fmla="*/ 2921000 w 3159125"/>
              <a:gd name="connsiteY47" fmla="*/ 873125 h 971550"/>
              <a:gd name="connsiteX48" fmla="*/ 2705100 w 3159125"/>
              <a:gd name="connsiteY48" fmla="*/ 879475 h 971550"/>
              <a:gd name="connsiteX49" fmla="*/ 2679700 w 3159125"/>
              <a:gd name="connsiteY49" fmla="*/ 971550 h 971550"/>
              <a:gd name="connsiteX50" fmla="*/ 1704975 w 3159125"/>
              <a:gd name="connsiteY50" fmla="*/ 962025 h 971550"/>
              <a:gd name="connsiteX51" fmla="*/ 1717675 w 3159125"/>
              <a:gd name="connsiteY51" fmla="*/ 733425 h 971550"/>
              <a:gd name="connsiteX52" fmla="*/ 866775 w 3159125"/>
              <a:gd name="connsiteY52" fmla="*/ 739775 h 971550"/>
              <a:gd name="connsiteX53" fmla="*/ 800100 w 3159125"/>
              <a:gd name="connsiteY53" fmla="*/ 669925 h 971550"/>
              <a:gd name="connsiteX54" fmla="*/ 704850 w 3159125"/>
              <a:gd name="connsiteY54" fmla="*/ 669925 h 971550"/>
              <a:gd name="connsiteX55" fmla="*/ 673100 w 3159125"/>
              <a:gd name="connsiteY55" fmla="*/ 714375 h 971550"/>
              <a:gd name="connsiteX56" fmla="*/ 628650 w 3159125"/>
              <a:gd name="connsiteY56" fmla="*/ 660400 h 971550"/>
              <a:gd name="connsiteX57" fmla="*/ 565150 w 3159125"/>
              <a:gd name="connsiteY57" fmla="*/ 666750 h 971550"/>
              <a:gd name="connsiteX58" fmla="*/ 558800 w 3159125"/>
              <a:gd name="connsiteY58" fmla="*/ 714375 h 971550"/>
              <a:gd name="connsiteX59" fmla="*/ 469900 w 3159125"/>
              <a:gd name="connsiteY59" fmla="*/ 657225 h 971550"/>
              <a:gd name="connsiteX60" fmla="*/ 409575 w 3159125"/>
              <a:gd name="connsiteY60" fmla="*/ 688975 h 971550"/>
              <a:gd name="connsiteX61" fmla="*/ 339725 w 3159125"/>
              <a:gd name="connsiteY61" fmla="*/ 641350 h 971550"/>
              <a:gd name="connsiteX62" fmla="*/ 298450 w 3159125"/>
              <a:gd name="connsiteY62" fmla="*/ 666750 h 971550"/>
              <a:gd name="connsiteX63" fmla="*/ 279400 w 3159125"/>
              <a:gd name="connsiteY63" fmla="*/ 574675 h 971550"/>
              <a:gd name="connsiteX64" fmla="*/ 225425 w 3159125"/>
              <a:gd name="connsiteY64" fmla="*/ 600075 h 971550"/>
              <a:gd name="connsiteX65" fmla="*/ 206375 w 3159125"/>
              <a:gd name="connsiteY65" fmla="*/ 558800 h 971550"/>
              <a:gd name="connsiteX66" fmla="*/ 149225 w 3159125"/>
              <a:gd name="connsiteY66" fmla="*/ 568325 h 971550"/>
              <a:gd name="connsiteX67" fmla="*/ 95250 w 3159125"/>
              <a:gd name="connsiteY67" fmla="*/ 504825 h 971550"/>
              <a:gd name="connsiteX68" fmla="*/ 6350 w 3159125"/>
              <a:gd name="connsiteY68" fmla="*/ 533400 h 971550"/>
              <a:gd name="connsiteX69" fmla="*/ 0 w 3159125"/>
              <a:gd name="connsiteY69" fmla="*/ 476250 h 971550"/>
              <a:gd name="connsiteX70" fmla="*/ 47625 w 3159125"/>
              <a:gd name="connsiteY70" fmla="*/ 460375 h 971550"/>
              <a:gd name="connsiteX71" fmla="*/ 177800 w 3159125"/>
              <a:gd name="connsiteY71" fmla="*/ 492125 h 971550"/>
              <a:gd name="connsiteX72" fmla="*/ 292100 w 3159125"/>
              <a:gd name="connsiteY72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63675 w 3159125"/>
              <a:gd name="connsiteY18" fmla="*/ 19050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16225 w 3159125"/>
              <a:gd name="connsiteY38" fmla="*/ 410369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85106 w 3159125"/>
              <a:gd name="connsiteY18" fmla="*/ 23813 h 971550"/>
              <a:gd name="connsiteX19" fmla="*/ 1533525 w 3159125"/>
              <a:gd name="connsiteY19" fmla="*/ 0 h 971550"/>
              <a:gd name="connsiteX20" fmla="*/ 1628775 w 3159125"/>
              <a:gd name="connsiteY20" fmla="*/ 0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16225 w 3159125"/>
              <a:gd name="connsiteY38" fmla="*/ 410369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50850 h 971550"/>
              <a:gd name="connsiteX1" fmla="*/ 212725 w 3159125"/>
              <a:gd name="connsiteY1" fmla="*/ 323850 h 971550"/>
              <a:gd name="connsiteX2" fmla="*/ 231775 w 3159125"/>
              <a:gd name="connsiteY2" fmla="*/ 288925 h 971550"/>
              <a:gd name="connsiteX3" fmla="*/ 298450 w 3159125"/>
              <a:gd name="connsiteY3" fmla="*/ 263525 h 971550"/>
              <a:gd name="connsiteX4" fmla="*/ 311150 w 3159125"/>
              <a:gd name="connsiteY4" fmla="*/ 203200 h 971550"/>
              <a:gd name="connsiteX5" fmla="*/ 381000 w 3159125"/>
              <a:gd name="connsiteY5" fmla="*/ 149225 h 971550"/>
              <a:gd name="connsiteX6" fmla="*/ 396875 w 3159125"/>
              <a:gd name="connsiteY6" fmla="*/ 82550 h 971550"/>
              <a:gd name="connsiteX7" fmla="*/ 457200 w 3159125"/>
              <a:gd name="connsiteY7" fmla="*/ 79375 h 971550"/>
              <a:gd name="connsiteX8" fmla="*/ 514350 w 3159125"/>
              <a:gd name="connsiteY8" fmla="*/ 92075 h 971550"/>
              <a:gd name="connsiteX9" fmla="*/ 606425 w 3159125"/>
              <a:gd name="connsiteY9" fmla="*/ 47625 h 971550"/>
              <a:gd name="connsiteX10" fmla="*/ 736600 w 3159125"/>
              <a:gd name="connsiteY10" fmla="*/ 28575 h 971550"/>
              <a:gd name="connsiteX11" fmla="*/ 800100 w 3159125"/>
              <a:gd name="connsiteY11" fmla="*/ 60325 h 971550"/>
              <a:gd name="connsiteX12" fmla="*/ 885825 w 3159125"/>
              <a:gd name="connsiteY12" fmla="*/ 41275 h 971550"/>
              <a:gd name="connsiteX13" fmla="*/ 974725 w 3159125"/>
              <a:gd name="connsiteY13" fmla="*/ 41275 h 971550"/>
              <a:gd name="connsiteX14" fmla="*/ 1050925 w 3159125"/>
              <a:gd name="connsiteY14" fmla="*/ 85725 h 971550"/>
              <a:gd name="connsiteX15" fmla="*/ 1177925 w 3159125"/>
              <a:gd name="connsiteY15" fmla="*/ 98425 h 971550"/>
              <a:gd name="connsiteX16" fmla="*/ 1295400 w 3159125"/>
              <a:gd name="connsiteY16" fmla="*/ 79375 h 971550"/>
              <a:gd name="connsiteX17" fmla="*/ 1387475 w 3159125"/>
              <a:gd name="connsiteY17" fmla="*/ 57150 h 971550"/>
              <a:gd name="connsiteX18" fmla="*/ 1485106 w 3159125"/>
              <a:gd name="connsiteY18" fmla="*/ 23813 h 971550"/>
              <a:gd name="connsiteX19" fmla="*/ 1533525 w 3159125"/>
              <a:gd name="connsiteY19" fmla="*/ 0 h 971550"/>
              <a:gd name="connsiteX20" fmla="*/ 1626394 w 3159125"/>
              <a:gd name="connsiteY20" fmla="*/ 23813 h 971550"/>
              <a:gd name="connsiteX21" fmla="*/ 1704975 w 3159125"/>
              <a:gd name="connsiteY21" fmla="*/ 50800 h 971550"/>
              <a:gd name="connsiteX22" fmla="*/ 1781175 w 3159125"/>
              <a:gd name="connsiteY22" fmla="*/ 120650 h 971550"/>
              <a:gd name="connsiteX23" fmla="*/ 1803400 w 3159125"/>
              <a:gd name="connsiteY23" fmla="*/ 136525 h 971550"/>
              <a:gd name="connsiteX24" fmla="*/ 1885950 w 3159125"/>
              <a:gd name="connsiteY24" fmla="*/ 168275 h 971550"/>
              <a:gd name="connsiteX25" fmla="*/ 1895475 w 3159125"/>
              <a:gd name="connsiteY25" fmla="*/ 193675 h 971550"/>
              <a:gd name="connsiteX26" fmla="*/ 1901825 w 3159125"/>
              <a:gd name="connsiteY26" fmla="*/ 203200 h 971550"/>
              <a:gd name="connsiteX27" fmla="*/ 1965325 w 3159125"/>
              <a:gd name="connsiteY27" fmla="*/ 241300 h 971550"/>
              <a:gd name="connsiteX28" fmla="*/ 2063750 w 3159125"/>
              <a:gd name="connsiteY28" fmla="*/ 288925 h 971550"/>
              <a:gd name="connsiteX29" fmla="*/ 2173287 w 3159125"/>
              <a:gd name="connsiteY29" fmla="*/ 344488 h 971550"/>
              <a:gd name="connsiteX30" fmla="*/ 2263775 w 3159125"/>
              <a:gd name="connsiteY30" fmla="*/ 311150 h 971550"/>
              <a:gd name="connsiteX31" fmla="*/ 2362200 w 3159125"/>
              <a:gd name="connsiteY31" fmla="*/ 266700 h 971550"/>
              <a:gd name="connsiteX32" fmla="*/ 2403475 w 3159125"/>
              <a:gd name="connsiteY32" fmla="*/ 298450 h 971550"/>
              <a:gd name="connsiteX33" fmla="*/ 2471737 w 3159125"/>
              <a:gd name="connsiteY33" fmla="*/ 313531 h 971550"/>
              <a:gd name="connsiteX34" fmla="*/ 2539207 w 3159125"/>
              <a:gd name="connsiteY34" fmla="*/ 405606 h 971550"/>
              <a:gd name="connsiteX35" fmla="*/ 2636044 w 3159125"/>
              <a:gd name="connsiteY35" fmla="*/ 391319 h 971550"/>
              <a:gd name="connsiteX36" fmla="*/ 2679700 w 3159125"/>
              <a:gd name="connsiteY36" fmla="*/ 346075 h 971550"/>
              <a:gd name="connsiteX37" fmla="*/ 2724944 w 3159125"/>
              <a:gd name="connsiteY37" fmla="*/ 396081 h 971550"/>
              <a:gd name="connsiteX38" fmla="*/ 2816225 w 3159125"/>
              <a:gd name="connsiteY38" fmla="*/ 410369 h 971550"/>
              <a:gd name="connsiteX39" fmla="*/ 2822575 w 3159125"/>
              <a:gd name="connsiteY39" fmla="*/ 390525 h 971550"/>
              <a:gd name="connsiteX40" fmla="*/ 2952750 w 3159125"/>
              <a:gd name="connsiteY40" fmla="*/ 387350 h 971550"/>
              <a:gd name="connsiteX41" fmla="*/ 3013075 w 3159125"/>
              <a:gd name="connsiteY41" fmla="*/ 409575 h 971550"/>
              <a:gd name="connsiteX42" fmla="*/ 3076575 w 3159125"/>
              <a:gd name="connsiteY42" fmla="*/ 488950 h 971550"/>
              <a:gd name="connsiteX43" fmla="*/ 3082925 w 3159125"/>
              <a:gd name="connsiteY43" fmla="*/ 574675 h 971550"/>
              <a:gd name="connsiteX44" fmla="*/ 3095625 w 3159125"/>
              <a:gd name="connsiteY44" fmla="*/ 622300 h 971550"/>
              <a:gd name="connsiteX45" fmla="*/ 3152775 w 3159125"/>
              <a:gd name="connsiteY45" fmla="*/ 625475 h 971550"/>
              <a:gd name="connsiteX46" fmla="*/ 3159125 w 3159125"/>
              <a:gd name="connsiteY46" fmla="*/ 733425 h 971550"/>
              <a:gd name="connsiteX47" fmla="*/ 2917825 w 3159125"/>
              <a:gd name="connsiteY47" fmla="*/ 727075 h 971550"/>
              <a:gd name="connsiteX48" fmla="*/ 2921000 w 3159125"/>
              <a:gd name="connsiteY48" fmla="*/ 873125 h 971550"/>
              <a:gd name="connsiteX49" fmla="*/ 2705100 w 3159125"/>
              <a:gd name="connsiteY49" fmla="*/ 879475 h 971550"/>
              <a:gd name="connsiteX50" fmla="*/ 2679700 w 3159125"/>
              <a:gd name="connsiteY50" fmla="*/ 971550 h 971550"/>
              <a:gd name="connsiteX51" fmla="*/ 1704975 w 3159125"/>
              <a:gd name="connsiteY51" fmla="*/ 962025 h 971550"/>
              <a:gd name="connsiteX52" fmla="*/ 1717675 w 3159125"/>
              <a:gd name="connsiteY52" fmla="*/ 733425 h 971550"/>
              <a:gd name="connsiteX53" fmla="*/ 866775 w 3159125"/>
              <a:gd name="connsiteY53" fmla="*/ 739775 h 971550"/>
              <a:gd name="connsiteX54" fmla="*/ 800100 w 3159125"/>
              <a:gd name="connsiteY54" fmla="*/ 669925 h 971550"/>
              <a:gd name="connsiteX55" fmla="*/ 704850 w 3159125"/>
              <a:gd name="connsiteY55" fmla="*/ 669925 h 971550"/>
              <a:gd name="connsiteX56" fmla="*/ 673100 w 3159125"/>
              <a:gd name="connsiteY56" fmla="*/ 714375 h 971550"/>
              <a:gd name="connsiteX57" fmla="*/ 628650 w 3159125"/>
              <a:gd name="connsiteY57" fmla="*/ 660400 h 971550"/>
              <a:gd name="connsiteX58" fmla="*/ 565150 w 3159125"/>
              <a:gd name="connsiteY58" fmla="*/ 666750 h 971550"/>
              <a:gd name="connsiteX59" fmla="*/ 558800 w 3159125"/>
              <a:gd name="connsiteY59" fmla="*/ 714375 h 971550"/>
              <a:gd name="connsiteX60" fmla="*/ 469900 w 3159125"/>
              <a:gd name="connsiteY60" fmla="*/ 657225 h 971550"/>
              <a:gd name="connsiteX61" fmla="*/ 409575 w 3159125"/>
              <a:gd name="connsiteY61" fmla="*/ 688975 h 971550"/>
              <a:gd name="connsiteX62" fmla="*/ 339725 w 3159125"/>
              <a:gd name="connsiteY62" fmla="*/ 641350 h 971550"/>
              <a:gd name="connsiteX63" fmla="*/ 298450 w 3159125"/>
              <a:gd name="connsiteY63" fmla="*/ 666750 h 971550"/>
              <a:gd name="connsiteX64" fmla="*/ 279400 w 3159125"/>
              <a:gd name="connsiteY64" fmla="*/ 574675 h 971550"/>
              <a:gd name="connsiteX65" fmla="*/ 225425 w 3159125"/>
              <a:gd name="connsiteY65" fmla="*/ 600075 h 971550"/>
              <a:gd name="connsiteX66" fmla="*/ 206375 w 3159125"/>
              <a:gd name="connsiteY66" fmla="*/ 558800 h 971550"/>
              <a:gd name="connsiteX67" fmla="*/ 149225 w 3159125"/>
              <a:gd name="connsiteY67" fmla="*/ 568325 h 971550"/>
              <a:gd name="connsiteX68" fmla="*/ 95250 w 3159125"/>
              <a:gd name="connsiteY68" fmla="*/ 504825 h 971550"/>
              <a:gd name="connsiteX69" fmla="*/ 6350 w 3159125"/>
              <a:gd name="connsiteY69" fmla="*/ 533400 h 971550"/>
              <a:gd name="connsiteX70" fmla="*/ 0 w 3159125"/>
              <a:gd name="connsiteY70" fmla="*/ 476250 h 971550"/>
              <a:gd name="connsiteX71" fmla="*/ 47625 w 3159125"/>
              <a:gd name="connsiteY71" fmla="*/ 460375 h 971550"/>
              <a:gd name="connsiteX72" fmla="*/ 177800 w 3159125"/>
              <a:gd name="connsiteY72" fmla="*/ 492125 h 971550"/>
              <a:gd name="connsiteX73" fmla="*/ 292100 w 3159125"/>
              <a:gd name="connsiteY73" fmla="*/ 450850 h 971550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704975 w 3159125"/>
              <a:gd name="connsiteY21" fmla="*/ 34131 h 954881"/>
              <a:gd name="connsiteX22" fmla="*/ 1781175 w 3159125"/>
              <a:gd name="connsiteY22" fmla="*/ 103981 h 954881"/>
              <a:gd name="connsiteX23" fmla="*/ 1803400 w 3159125"/>
              <a:gd name="connsiteY23" fmla="*/ 1198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81175 w 3159125"/>
              <a:gd name="connsiteY22" fmla="*/ 103981 h 954881"/>
              <a:gd name="connsiteX23" fmla="*/ 1803400 w 3159125"/>
              <a:gd name="connsiteY23" fmla="*/ 1198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03400 w 3159125"/>
              <a:gd name="connsiteY23" fmla="*/ 1198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151606 h 954881"/>
              <a:gd name="connsiteX25" fmla="*/ 1895475 w 3159125"/>
              <a:gd name="connsiteY25" fmla="*/ 177006 h 954881"/>
              <a:gd name="connsiteX26" fmla="*/ 1901825 w 3159125"/>
              <a:gd name="connsiteY26" fmla="*/ 186531 h 954881"/>
              <a:gd name="connsiteX27" fmla="*/ 1965325 w 3159125"/>
              <a:gd name="connsiteY27" fmla="*/ 224631 h 954881"/>
              <a:gd name="connsiteX28" fmla="*/ 2063750 w 3159125"/>
              <a:gd name="connsiteY28" fmla="*/ 272256 h 954881"/>
              <a:gd name="connsiteX29" fmla="*/ 2173287 w 3159125"/>
              <a:gd name="connsiteY29" fmla="*/ 327819 h 954881"/>
              <a:gd name="connsiteX30" fmla="*/ 2263775 w 3159125"/>
              <a:gd name="connsiteY30" fmla="*/ 294481 h 954881"/>
              <a:gd name="connsiteX31" fmla="*/ 2362200 w 3159125"/>
              <a:gd name="connsiteY31" fmla="*/ 250031 h 954881"/>
              <a:gd name="connsiteX32" fmla="*/ 2403475 w 3159125"/>
              <a:gd name="connsiteY32" fmla="*/ 281781 h 954881"/>
              <a:gd name="connsiteX33" fmla="*/ 2471737 w 3159125"/>
              <a:gd name="connsiteY33" fmla="*/ 296862 h 954881"/>
              <a:gd name="connsiteX34" fmla="*/ 2539207 w 3159125"/>
              <a:gd name="connsiteY34" fmla="*/ 388937 h 954881"/>
              <a:gd name="connsiteX35" fmla="*/ 2636044 w 3159125"/>
              <a:gd name="connsiteY35" fmla="*/ 374650 h 954881"/>
              <a:gd name="connsiteX36" fmla="*/ 2679700 w 3159125"/>
              <a:gd name="connsiteY36" fmla="*/ 329406 h 954881"/>
              <a:gd name="connsiteX37" fmla="*/ 2724944 w 3159125"/>
              <a:gd name="connsiteY37" fmla="*/ 379412 h 954881"/>
              <a:gd name="connsiteX38" fmla="*/ 2816225 w 3159125"/>
              <a:gd name="connsiteY38" fmla="*/ 393700 h 954881"/>
              <a:gd name="connsiteX39" fmla="*/ 2822575 w 3159125"/>
              <a:gd name="connsiteY39" fmla="*/ 373856 h 954881"/>
              <a:gd name="connsiteX40" fmla="*/ 2952750 w 3159125"/>
              <a:gd name="connsiteY40" fmla="*/ 370681 h 954881"/>
              <a:gd name="connsiteX41" fmla="*/ 3013075 w 3159125"/>
              <a:gd name="connsiteY41" fmla="*/ 392906 h 954881"/>
              <a:gd name="connsiteX42" fmla="*/ 3076575 w 3159125"/>
              <a:gd name="connsiteY42" fmla="*/ 472281 h 954881"/>
              <a:gd name="connsiteX43" fmla="*/ 3082925 w 3159125"/>
              <a:gd name="connsiteY43" fmla="*/ 558006 h 954881"/>
              <a:gd name="connsiteX44" fmla="*/ 3095625 w 3159125"/>
              <a:gd name="connsiteY44" fmla="*/ 605631 h 954881"/>
              <a:gd name="connsiteX45" fmla="*/ 3152775 w 3159125"/>
              <a:gd name="connsiteY45" fmla="*/ 608806 h 954881"/>
              <a:gd name="connsiteX46" fmla="*/ 3159125 w 3159125"/>
              <a:gd name="connsiteY46" fmla="*/ 716756 h 954881"/>
              <a:gd name="connsiteX47" fmla="*/ 2917825 w 3159125"/>
              <a:gd name="connsiteY47" fmla="*/ 710406 h 954881"/>
              <a:gd name="connsiteX48" fmla="*/ 2921000 w 3159125"/>
              <a:gd name="connsiteY48" fmla="*/ 856456 h 954881"/>
              <a:gd name="connsiteX49" fmla="*/ 2705100 w 3159125"/>
              <a:gd name="connsiteY49" fmla="*/ 862806 h 954881"/>
              <a:gd name="connsiteX50" fmla="*/ 2679700 w 3159125"/>
              <a:gd name="connsiteY50" fmla="*/ 954881 h 954881"/>
              <a:gd name="connsiteX51" fmla="*/ 1704975 w 3159125"/>
              <a:gd name="connsiteY51" fmla="*/ 945356 h 954881"/>
              <a:gd name="connsiteX52" fmla="*/ 1717675 w 3159125"/>
              <a:gd name="connsiteY52" fmla="*/ 716756 h 954881"/>
              <a:gd name="connsiteX53" fmla="*/ 866775 w 3159125"/>
              <a:gd name="connsiteY53" fmla="*/ 723106 h 954881"/>
              <a:gd name="connsiteX54" fmla="*/ 800100 w 3159125"/>
              <a:gd name="connsiteY54" fmla="*/ 653256 h 954881"/>
              <a:gd name="connsiteX55" fmla="*/ 704850 w 3159125"/>
              <a:gd name="connsiteY55" fmla="*/ 653256 h 954881"/>
              <a:gd name="connsiteX56" fmla="*/ 673100 w 3159125"/>
              <a:gd name="connsiteY56" fmla="*/ 697706 h 954881"/>
              <a:gd name="connsiteX57" fmla="*/ 628650 w 3159125"/>
              <a:gd name="connsiteY57" fmla="*/ 643731 h 954881"/>
              <a:gd name="connsiteX58" fmla="*/ 565150 w 3159125"/>
              <a:gd name="connsiteY58" fmla="*/ 650081 h 954881"/>
              <a:gd name="connsiteX59" fmla="*/ 558800 w 3159125"/>
              <a:gd name="connsiteY59" fmla="*/ 697706 h 954881"/>
              <a:gd name="connsiteX60" fmla="*/ 469900 w 3159125"/>
              <a:gd name="connsiteY60" fmla="*/ 640556 h 954881"/>
              <a:gd name="connsiteX61" fmla="*/ 409575 w 3159125"/>
              <a:gd name="connsiteY61" fmla="*/ 672306 h 954881"/>
              <a:gd name="connsiteX62" fmla="*/ 339725 w 3159125"/>
              <a:gd name="connsiteY62" fmla="*/ 624681 h 954881"/>
              <a:gd name="connsiteX63" fmla="*/ 298450 w 3159125"/>
              <a:gd name="connsiteY63" fmla="*/ 650081 h 954881"/>
              <a:gd name="connsiteX64" fmla="*/ 279400 w 3159125"/>
              <a:gd name="connsiteY64" fmla="*/ 558006 h 954881"/>
              <a:gd name="connsiteX65" fmla="*/ 225425 w 3159125"/>
              <a:gd name="connsiteY65" fmla="*/ 583406 h 954881"/>
              <a:gd name="connsiteX66" fmla="*/ 206375 w 3159125"/>
              <a:gd name="connsiteY66" fmla="*/ 542131 h 954881"/>
              <a:gd name="connsiteX67" fmla="*/ 149225 w 3159125"/>
              <a:gd name="connsiteY67" fmla="*/ 551656 h 954881"/>
              <a:gd name="connsiteX68" fmla="*/ 95250 w 3159125"/>
              <a:gd name="connsiteY68" fmla="*/ 488156 h 954881"/>
              <a:gd name="connsiteX69" fmla="*/ 6350 w 3159125"/>
              <a:gd name="connsiteY69" fmla="*/ 516731 h 954881"/>
              <a:gd name="connsiteX70" fmla="*/ 0 w 3159125"/>
              <a:gd name="connsiteY70" fmla="*/ 459581 h 954881"/>
              <a:gd name="connsiteX71" fmla="*/ 47625 w 3159125"/>
              <a:gd name="connsiteY71" fmla="*/ 443706 h 954881"/>
              <a:gd name="connsiteX72" fmla="*/ 177800 w 3159125"/>
              <a:gd name="connsiteY72" fmla="*/ 475456 h 954881"/>
              <a:gd name="connsiteX73" fmla="*/ 292100 w 3159125"/>
              <a:gd name="connsiteY73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95475 w 3159125"/>
              <a:gd name="connsiteY24" fmla="*/ 177006 h 954881"/>
              <a:gd name="connsiteX25" fmla="*/ 1901825 w 3159125"/>
              <a:gd name="connsiteY25" fmla="*/ 186531 h 954881"/>
              <a:gd name="connsiteX26" fmla="*/ 1965325 w 3159125"/>
              <a:gd name="connsiteY26" fmla="*/ 224631 h 954881"/>
              <a:gd name="connsiteX27" fmla="*/ 2063750 w 3159125"/>
              <a:gd name="connsiteY27" fmla="*/ 272256 h 954881"/>
              <a:gd name="connsiteX28" fmla="*/ 2173287 w 3159125"/>
              <a:gd name="connsiteY28" fmla="*/ 327819 h 954881"/>
              <a:gd name="connsiteX29" fmla="*/ 2263775 w 3159125"/>
              <a:gd name="connsiteY29" fmla="*/ 294481 h 954881"/>
              <a:gd name="connsiteX30" fmla="*/ 2362200 w 3159125"/>
              <a:gd name="connsiteY30" fmla="*/ 250031 h 954881"/>
              <a:gd name="connsiteX31" fmla="*/ 2403475 w 3159125"/>
              <a:gd name="connsiteY31" fmla="*/ 281781 h 954881"/>
              <a:gd name="connsiteX32" fmla="*/ 2471737 w 3159125"/>
              <a:gd name="connsiteY32" fmla="*/ 296862 h 954881"/>
              <a:gd name="connsiteX33" fmla="*/ 2539207 w 3159125"/>
              <a:gd name="connsiteY33" fmla="*/ 388937 h 954881"/>
              <a:gd name="connsiteX34" fmla="*/ 2636044 w 3159125"/>
              <a:gd name="connsiteY34" fmla="*/ 374650 h 954881"/>
              <a:gd name="connsiteX35" fmla="*/ 2679700 w 3159125"/>
              <a:gd name="connsiteY35" fmla="*/ 329406 h 954881"/>
              <a:gd name="connsiteX36" fmla="*/ 2724944 w 3159125"/>
              <a:gd name="connsiteY36" fmla="*/ 379412 h 954881"/>
              <a:gd name="connsiteX37" fmla="*/ 2816225 w 3159125"/>
              <a:gd name="connsiteY37" fmla="*/ 393700 h 954881"/>
              <a:gd name="connsiteX38" fmla="*/ 2822575 w 3159125"/>
              <a:gd name="connsiteY38" fmla="*/ 373856 h 954881"/>
              <a:gd name="connsiteX39" fmla="*/ 2952750 w 3159125"/>
              <a:gd name="connsiteY39" fmla="*/ 370681 h 954881"/>
              <a:gd name="connsiteX40" fmla="*/ 3013075 w 3159125"/>
              <a:gd name="connsiteY40" fmla="*/ 392906 h 954881"/>
              <a:gd name="connsiteX41" fmla="*/ 3076575 w 3159125"/>
              <a:gd name="connsiteY41" fmla="*/ 472281 h 954881"/>
              <a:gd name="connsiteX42" fmla="*/ 3082925 w 3159125"/>
              <a:gd name="connsiteY42" fmla="*/ 558006 h 954881"/>
              <a:gd name="connsiteX43" fmla="*/ 3095625 w 3159125"/>
              <a:gd name="connsiteY43" fmla="*/ 605631 h 954881"/>
              <a:gd name="connsiteX44" fmla="*/ 3152775 w 3159125"/>
              <a:gd name="connsiteY44" fmla="*/ 608806 h 954881"/>
              <a:gd name="connsiteX45" fmla="*/ 3159125 w 3159125"/>
              <a:gd name="connsiteY45" fmla="*/ 716756 h 954881"/>
              <a:gd name="connsiteX46" fmla="*/ 2917825 w 3159125"/>
              <a:gd name="connsiteY46" fmla="*/ 710406 h 954881"/>
              <a:gd name="connsiteX47" fmla="*/ 2921000 w 3159125"/>
              <a:gd name="connsiteY47" fmla="*/ 856456 h 954881"/>
              <a:gd name="connsiteX48" fmla="*/ 2705100 w 3159125"/>
              <a:gd name="connsiteY48" fmla="*/ 862806 h 954881"/>
              <a:gd name="connsiteX49" fmla="*/ 2679700 w 3159125"/>
              <a:gd name="connsiteY49" fmla="*/ 954881 h 954881"/>
              <a:gd name="connsiteX50" fmla="*/ 1704975 w 3159125"/>
              <a:gd name="connsiteY50" fmla="*/ 945356 h 954881"/>
              <a:gd name="connsiteX51" fmla="*/ 1717675 w 3159125"/>
              <a:gd name="connsiteY51" fmla="*/ 716756 h 954881"/>
              <a:gd name="connsiteX52" fmla="*/ 866775 w 3159125"/>
              <a:gd name="connsiteY52" fmla="*/ 723106 h 954881"/>
              <a:gd name="connsiteX53" fmla="*/ 800100 w 3159125"/>
              <a:gd name="connsiteY53" fmla="*/ 653256 h 954881"/>
              <a:gd name="connsiteX54" fmla="*/ 704850 w 3159125"/>
              <a:gd name="connsiteY54" fmla="*/ 653256 h 954881"/>
              <a:gd name="connsiteX55" fmla="*/ 673100 w 3159125"/>
              <a:gd name="connsiteY55" fmla="*/ 697706 h 954881"/>
              <a:gd name="connsiteX56" fmla="*/ 628650 w 3159125"/>
              <a:gd name="connsiteY56" fmla="*/ 643731 h 954881"/>
              <a:gd name="connsiteX57" fmla="*/ 565150 w 3159125"/>
              <a:gd name="connsiteY57" fmla="*/ 650081 h 954881"/>
              <a:gd name="connsiteX58" fmla="*/ 558800 w 3159125"/>
              <a:gd name="connsiteY58" fmla="*/ 697706 h 954881"/>
              <a:gd name="connsiteX59" fmla="*/ 469900 w 3159125"/>
              <a:gd name="connsiteY59" fmla="*/ 640556 h 954881"/>
              <a:gd name="connsiteX60" fmla="*/ 409575 w 3159125"/>
              <a:gd name="connsiteY60" fmla="*/ 672306 h 954881"/>
              <a:gd name="connsiteX61" fmla="*/ 339725 w 3159125"/>
              <a:gd name="connsiteY61" fmla="*/ 624681 h 954881"/>
              <a:gd name="connsiteX62" fmla="*/ 298450 w 3159125"/>
              <a:gd name="connsiteY62" fmla="*/ 650081 h 954881"/>
              <a:gd name="connsiteX63" fmla="*/ 279400 w 3159125"/>
              <a:gd name="connsiteY63" fmla="*/ 558006 h 954881"/>
              <a:gd name="connsiteX64" fmla="*/ 225425 w 3159125"/>
              <a:gd name="connsiteY64" fmla="*/ 583406 h 954881"/>
              <a:gd name="connsiteX65" fmla="*/ 206375 w 3159125"/>
              <a:gd name="connsiteY65" fmla="*/ 542131 h 954881"/>
              <a:gd name="connsiteX66" fmla="*/ 149225 w 3159125"/>
              <a:gd name="connsiteY66" fmla="*/ 551656 h 954881"/>
              <a:gd name="connsiteX67" fmla="*/ 95250 w 3159125"/>
              <a:gd name="connsiteY67" fmla="*/ 488156 h 954881"/>
              <a:gd name="connsiteX68" fmla="*/ 6350 w 3159125"/>
              <a:gd name="connsiteY68" fmla="*/ 516731 h 954881"/>
              <a:gd name="connsiteX69" fmla="*/ 0 w 3159125"/>
              <a:gd name="connsiteY69" fmla="*/ 459581 h 954881"/>
              <a:gd name="connsiteX70" fmla="*/ 47625 w 3159125"/>
              <a:gd name="connsiteY70" fmla="*/ 443706 h 954881"/>
              <a:gd name="connsiteX71" fmla="*/ 177800 w 3159125"/>
              <a:gd name="connsiteY71" fmla="*/ 475456 h 954881"/>
              <a:gd name="connsiteX72" fmla="*/ 292100 w 3159125"/>
              <a:gd name="connsiteY72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95475 w 3159125"/>
              <a:gd name="connsiteY24" fmla="*/ 177006 h 954881"/>
              <a:gd name="connsiteX25" fmla="*/ 1965325 w 3159125"/>
              <a:gd name="connsiteY25" fmla="*/ 224631 h 954881"/>
              <a:gd name="connsiteX26" fmla="*/ 2063750 w 3159125"/>
              <a:gd name="connsiteY26" fmla="*/ 272256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200819 h 954881"/>
              <a:gd name="connsiteX25" fmla="*/ 1965325 w 3159125"/>
              <a:gd name="connsiteY25" fmla="*/ 224631 h 954881"/>
              <a:gd name="connsiteX26" fmla="*/ 2063750 w 3159125"/>
              <a:gd name="connsiteY26" fmla="*/ 272256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200819 h 954881"/>
              <a:gd name="connsiteX25" fmla="*/ 1962944 w 3159125"/>
              <a:gd name="connsiteY25" fmla="*/ 243681 h 954881"/>
              <a:gd name="connsiteX26" fmla="*/ 2063750 w 3159125"/>
              <a:gd name="connsiteY26" fmla="*/ 272256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  <a:gd name="connsiteX0" fmla="*/ 292100 w 3159125"/>
              <a:gd name="connsiteY0" fmla="*/ 434181 h 954881"/>
              <a:gd name="connsiteX1" fmla="*/ 212725 w 3159125"/>
              <a:gd name="connsiteY1" fmla="*/ 307181 h 954881"/>
              <a:gd name="connsiteX2" fmla="*/ 231775 w 3159125"/>
              <a:gd name="connsiteY2" fmla="*/ 272256 h 954881"/>
              <a:gd name="connsiteX3" fmla="*/ 298450 w 3159125"/>
              <a:gd name="connsiteY3" fmla="*/ 246856 h 954881"/>
              <a:gd name="connsiteX4" fmla="*/ 311150 w 3159125"/>
              <a:gd name="connsiteY4" fmla="*/ 186531 h 954881"/>
              <a:gd name="connsiteX5" fmla="*/ 381000 w 3159125"/>
              <a:gd name="connsiteY5" fmla="*/ 132556 h 954881"/>
              <a:gd name="connsiteX6" fmla="*/ 396875 w 3159125"/>
              <a:gd name="connsiteY6" fmla="*/ 65881 h 954881"/>
              <a:gd name="connsiteX7" fmla="*/ 457200 w 3159125"/>
              <a:gd name="connsiteY7" fmla="*/ 62706 h 954881"/>
              <a:gd name="connsiteX8" fmla="*/ 514350 w 3159125"/>
              <a:gd name="connsiteY8" fmla="*/ 75406 h 954881"/>
              <a:gd name="connsiteX9" fmla="*/ 606425 w 3159125"/>
              <a:gd name="connsiteY9" fmla="*/ 30956 h 954881"/>
              <a:gd name="connsiteX10" fmla="*/ 736600 w 3159125"/>
              <a:gd name="connsiteY10" fmla="*/ 11906 h 954881"/>
              <a:gd name="connsiteX11" fmla="*/ 800100 w 3159125"/>
              <a:gd name="connsiteY11" fmla="*/ 43656 h 954881"/>
              <a:gd name="connsiteX12" fmla="*/ 885825 w 3159125"/>
              <a:gd name="connsiteY12" fmla="*/ 24606 h 954881"/>
              <a:gd name="connsiteX13" fmla="*/ 974725 w 3159125"/>
              <a:gd name="connsiteY13" fmla="*/ 24606 h 954881"/>
              <a:gd name="connsiteX14" fmla="*/ 1050925 w 3159125"/>
              <a:gd name="connsiteY14" fmla="*/ 69056 h 954881"/>
              <a:gd name="connsiteX15" fmla="*/ 1177925 w 3159125"/>
              <a:gd name="connsiteY15" fmla="*/ 81756 h 954881"/>
              <a:gd name="connsiteX16" fmla="*/ 1295400 w 3159125"/>
              <a:gd name="connsiteY16" fmla="*/ 62706 h 954881"/>
              <a:gd name="connsiteX17" fmla="*/ 1387475 w 3159125"/>
              <a:gd name="connsiteY17" fmla="*/ 40481 h 954881"/>
              <a:gd name="connsiteX18" fmla="*/ 1485106 w 3159125"/>
              <a:gd name="connsiteY18" fmla="*/ 7144 h 954881"/>
              <a:gd name="connsiteX19" fmla="*/ 1524000 w 3159125"/>
              <a:gd name="connsiteY19" fmla="*/ 0 h 954881"/>
              <a:gd name="connsiteX20" fmla="*/ 1626394 w 3159125"/>
              <a:gd name="connsiteY20" fmla="*/ 7144 h 954881"/>
              <a:gd name="connsiteX21" fmla="*/ 1690688 w 3159125"/>
              <a:gd name="connsiteY21" fmla="*/ 55562 h 954881"/>
              <a:gd name="connsiteX22" fmla="*/ 1757362 w 3159125"/>
              <a:gd name="connsiteY22" fmla="*/ 115887 h 954881"/>
              <a:gd name="connsiteX23" fmla="*/ 1824831 w 3159125"/>
              <a:gd name="connsiteY23" fmla="*/ 157956 h 954881"/>
              <a:gd name="connsiteX24" fmla="*/ 1885950 w 3159125"/>
              <a:gd name="connsiteY24" fmla="*/ 200819 h 954881"/>
              <a:gd name="connsiteX25" fmla="*/ 1962944 w 3159125"/>
              <a:gd name="connsiteY25" fmla="*/ 243681 h 954881"/>
              <a:gd name="connsiteX26" fmla="*/ 2061369 w 3159125"/>
              <a:gd name="connsiteY26" fmla="*/ 284162 h 954881"/>
              <a:gd name="connsiteX27" fmla="*/ 2173287 w 3159125"/>
              <a:gd name="connsiteY27" fmla="*/ 327819 h 954881"/>
              <a:gd name="connsiteX28" fmla="*/ 2263775 w 3159125"/>
              <a:gd name="connsiteY28" fmla="*/ 294481 h 954881"/>
              <a:gd name="connsiteX29" fmla="*/ 2362200 w 3159125"/>
              <a:gd name="connsiteY29" fmla="*/ 250031 h 954881"/>
              <a:gd name="connsiteX30" fmla="*/ 2403475 w 3159125"/>
              <a:gd name="connsiteY30" fmla="*/ 281781 h 954881"/>
              <a:gd name="connsiteX31" fmla="*/ 2471737 w 3159125"/>
              <a:gd name="connsiteY31" fmla="*/ 296862 h 954881"/>
              <a:gd name="connsiteX32" fmla="*/ 2539207 w 3159125"/>
              <a:gd name="connsiteY32" fmla="*/ 388937 h 954881"/>
              <a:gd name="connsiteX33" fmla="*/ 2636044 w 3159125"/>
              <a:gd name="connsiteY33" fmla="*/ 374650 h 954881"/>
              <a:gd name="connsiteX34" fmla="*/ 2679700 w 3159125"/>
              <a:gd name="connsiteY34" fmla="*/ 329406 h 954881"/>
              <a:gd name="connsiteX35" fmla="*/ 2724944 w 3159125"/>
              <a:gd name="connsiteY35" fmla="*/ 379412 h 954881"/>
              <a:gd name="connsiteX36" fmla="*/ 2816225 w 3159125"/>
              <a:gd name="connsiteY36" fmla="*/ 393700 h 954881"/>
              <a:gd name="connsiteX37" fmla="*/ 2822575 w 3159125"/>
              <a:gd name="connsiteY37" fmla="*/ 373856 h 954881"/>
              <a:gd name="connsiteX38" fmla="*/ 2952750 w 3159125"/>
              <a:gd name="connsiteY38" fmla="*/ 370681 h 954881"/>
              <a:gd name="connsiteX39" fmla="*/ 3013075 w 3159125"/>
              <a:gd name="connsiteY39" fmla="*/ 392906 h 954881"/>
              <a:gd name="connsiteX40" fmla="*/ 3076575 w 3159125"/>
              <a:gd name="connsiteY40" fmla="*/ 472281 h 954881"/>
              <a:gd name="connsiteX41" fmla="*/ 3082925 w 3159125"/>
              <a:gd name="connsiteY41" fmla="*/ 558006 h 954881"/>
              <a:gd name="connsiteX42" fmla="*/ 3095625 w 3159125"/>
              <a:gd name="connsiteY42" fmla="*/ 605631 h 954881"/>
              <a:gd name="connsiteX43" fmla="*/ 3152775 w 3159125"/>
              <a:gd name="connsiteY43" fmla="*/ 608806 h 954881"/>
              <a:gd name="connsiteX44" fmla="*/ 3159125 w 3159125"/>
              <a:gd name="connsiteY44" fmla="*/ 716756 h 954881"/>
              <a:gd name="connsiteX45" fmla="*/ 2917825 w 3159125"/>
              <a:gd name="connsiteY45" fmla="*/ 710406 h 954881"/>
              <a:gd name="connsiteX46" fmla="*/ 2921000 w 3159125"/>
              <a:gd name="connsiteY46" fmla="*/ 856456 h 954881"/>
              <a:gd name="connsiteX47" fmla="*/ 2705100 w 3159125"/>
              <a:gd name="connsiteY47" fmla="*/ 862806 h 954881"/>
              <a:gd name="connsiteX48" fmla="*/ 2679700 w 3159125"/>
              <a:gd name="connsiteY48" fmla="*/ 954881 h 954881"/>
              <a:gd name="connsiteX49" fmla="*/ 1704975 w 3159125"/>
              <a:gd name="connsiteY49" fmla="*/ 945356 h 954881"/>
              <a:gd name="connsiteX50" fmla="*/ 1717675 w 3159125"/>
              <a:gd name="connsiteY50" fmla="*/ 716756 h 954881"/>
              <a:gd name="connsiteX51" fmla="*/ 866775 w 3159125"/>
              <a:gd name="connsiteY51" fmla="*/ 723106 h 954881"/>
              <a:gd name="connsiteX52" fmla="*/ 800100 w 3159125"/>
              <a:gd name="connsiteY52" fmla="*/ 653256 h 954881"/>
              <a:gd name="connsiteX53" fmla="*/ 704850 w 3159125"/>
              <a:gd name="connsiteY53" fmla="*/ 653256 h 954881"/>
              <a:gd name="connsiteX54" fmla="*/ 673100 w 3159125"/>
              <a:gd name="connsiteY54" fmla="*/ 697706 h 954881"/>
              <a:gd name="connsiteX55" fmla="*/ 628650 w 3159125"/>
              <a:gd name="connsiteY55" fmla="*/ 643731 h 954881"/>
              <a:gd name="connsiteX56" fmla="*/ 565150 w 3159125"/>
              <a:gd name="connsiteY56" fmla="*/ 650081 h 954881"/>
              <a:gd name="connsiteX57" fmla="*/ 558800 w 3159125"/>
              <a:gd name="connsiteY57" fmla="*/ 697706 h 954881"/>
              <a:gd name="connsiteX58" fmla="*/ 469900 w 3159125"/>
              <a:gd name="connsiteY58" fmla="*/ 640556 h 954881"/>
              <a:gd name="connsiteX59" fmla="*/ 409575 w 3159125"/>
              <a:gd name="connsiteY59" fmla="*/ 672306 h 954881"/>
              <a:gd name="connsiteX60" fmla="*/ 339725 w 3159125"/>
              <a:gd name="connsiteY60" fmla="*/ 624681 h 954881"/>
              <a:gd name="connsiteX61" fmla="*/ 298450 w 3159125"/>
              <a:gd name="connsiteY61" fmla="*/ 650081 h 954881"/>
              <a:gd name="connsiteX62" fmla="*/ 279400 w 3159125"/>
              <a:gd name="connsiteY62" fmla="*/ 558006 h 954881"/>
              <a:gd name="connsiteX63" fmla="*/ 225425 w 3159125"/>
              <a:gd name="connsiteY63" fmla="*/ 583406 h 954881"/>
              <a:gd name="connsiteX64" fmla="*/ 206375 w 3159125"/>
              <a:gd name="connsiteY64" fmla="*/ 542131 h 954881"/>
              <a:gd name="connsiteX65" fmla="*/ 149225 w 3159125"/>
              <a:gd name="connsiteY65" fmla="*/ 551656 h 954881"/>
              <a:gd name="connsiteX66" fmla="*/ 95250 w 3159125"/>
              <a:gd name="connsiteY66" fmla="*/ 488156 h 954881"/>
              <a:gd name="connsiteX67" fmla="*/ 6350 w 3159125"/>
              <a:gd name="connsiteY67" fmla="*/ 516731 h 954881"/>
              <a:gd name="connsiteX68" fmla="*/ 0 w 3159125"/>
              <a:gd name="connsiteY68" fmla="*/ 459581 h 954881"/>
              <a:gd name="connsiteX69" fmla="*/ 47625 w 3159125"/>
              <a:gd name="connsiteY69" fmla="*/ 443706 h 954881"/>
              <a:gd name="connsiteX70" fmla="*/ 177800 w 3159125"/>
              <a:gd name="connsiteY70" fmla="*/ 475456 h 954881"/>
              <a:gd name="connsiteX71" fmla="*/ 292100 w 3159125"/>
              <a:gd name="connsiteY71" fmla="*/ 434181 h 95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159125" h="954881">
                <a:moveTo>
                  <a:pt x="292100" y="434181"/>
                </a:moveTo>
                <a:lnTo>
                  <a:pt x="212725" y="307181"/>
                </a:lnTo>
                <a:lnTo>
                  <a:pt x="231775" y="272256"/>
                </a:lnTo>
                <a:lnTo>
                  <a:pt x="298450" y="246856"/>
                </a:lnTo>
                <a:lnTo>
                  <a:pt x="311150" y="186531"/>
                </a:lnTo>
                <a:lnTo>
                  <a:pt x="381000" y="132556"/>
                </a:lnTo>
                <a:lnTo>
                  <a:pt x="396875" y="65881"/>
                </a:lnTo>
                <a:lnTo>
                  <a:pt x="457200" y="62706"/>
                </a:lnTo>
                <a:lnTo>
                  <a:pt x="514350" y="75406"/>
                </a:lnTo>
                <a:lnTo>
                  <a:pt x="606425" y="30956"/>
                </a:lnTo>
                <a:lnTo>
                  <a:pt x="736600" y="11906"/>
                </a:lnTo>
                <a:lnTo>
                  <a:pt x="800100" y="43656"/>
                </a:lnTo>
                <a:lnTo>
                  <a:pt x="885825" y="24606"/>
                </a:lnTo>
                <a:lnTo>
                  <a:pt x="974725" y="24606"/>
                </a:lnTo>
                <a:lnTo>
                  <a:pt x="1050925" y="69056"/>
                </a:lnTo>
                <a:lnTo>
                  <a:pt x="1177925" y="81756"/>
                </a:lnTo>
                <a:lnTo>
                  <a:pt x="1295400" y="62706"/>
                </a:lnTo>
                <a:lnTo>
                  <a:pt x="1387475" y="40481"/>
                </a:lnTo>
                <a:lnTo>
                  <a:pt x="1485106" y="7144"/>
                </a:lnTo>
                <a:lnTo>
                  <a:pt x="1524000" y="0"/>
                </a:lnTo>
                <a:lnTo>
                  <a:pt x="1626394" y="7144"/>
                </a:lnTo>
                <a:lnTo>
                  <a:pt x="1690688" y="55562"/>
                </a:lnTo>
                <a:lnTo>
                  <a:pt x="1757362" y="115887"/>
                </a:lnTo>
                <a:cubicBezTo>
                  <a:pt x="1779852" y="129910"/>
                  <a:pt x="1803400" y="143801"/>
                  <a:pt x="1824831" y="157956"/>
                </a:cubicBezTo>
                <a:cubicBezTo>
                  <a:pt x="1846262" y="172111"/>
                  <a:pt x="1862931" y="186532"/>
                  <a:pt x="1885950" y="200819"/>
                </a:cubicBezTo>
                <a:cubicBezTo>
                  <a:pt x="1908969" y="215106"/>
                  <a:pt x="1934898" y="227806"/>
                  <a:pt x="1962944" y="243681"/>
                </a:cubicBezTo>
                <a:lnTo>
                  <a:pt x="2061369" y="284162"/>
                </a:lnTo>
                <a:lnTo>
                  <a:pt x="2173287" y="327819"/>
                </a:lnTo>
                <a:lnTo>
                  <a:pt x="2263775" y="294481"/>
                </a:lnTo>
                <a:lnTo>
                  <a:pt x="2362200" y="250031"/>
                </a:lnTo>
                <a:lnTo>
                  <a:pt x="2403475" y="281781"/>
                </a:lnTo>
                <a:lnTo>
                  <a:pt x="2471737" y="296862"/>
                </a:lnTo>
                <a:lnTo>
                  <a:pt x="2539207" y="388937"/>
                </a:lnTo>
                <a:lnTo>
                  <a:pt x="2636044" y="374650"/>
                </a:lnTo>
                <a:lnTo>
                  <a:pt x="2679700" y="329406"/>
                </a:lnTo>
                <a:lnTo>
                  <a:pt x="2724944" y="379412"/>
                </a:lnTo>
                <a:cubicBezTo>
                  <a:pt x="2753784" y="378618"/>
                  <a:pt x="2787385" y="394494"/>
                  <a:pt x="2816225" y="393700"/>
                </a:cubicBezTo>
                <a:lnTo>
                  <a:pt x="2822575" y="373856"/>
                </a:lnTo>
                <a:lnTo>
                  <a:pt x="2952750" y="370681"/>
                </a:lnTo>
                <a:lnTo>
                  <a:pt x="3013075" y="392906"/>
                </a:lnTo>
                <a:lnTo>
                  <a:pt x="3076575" y="472281"/>
                </a:lnTo>
                <a:lnTo>
                  <a:pt x="3082925" y="558006"/>
                </a:lnTo>
                <a:lnTo>
                  <a:pt x="3095625" y="605631"/>
                </a:lnTo>
                <a:lnTo>
                  <a:pt x="3152775" y="608806"/>
                </a:lnTo>
                <a:lnTo>
                  <a:pt x="3159125" y="716756"/>
                </a:lnTo>
                <a:lnTo>
                  <a:pt x="2917825" y="710406"/>
                </a:lnTo>
                <a:cubicBezTo>
                  <a:pt x="2918883" y="759089"/>
                  <a:pt x="2919942" y="807773"/>
                  <a:pt x="2921000" y="856456"/>
                </a:cubicBezTo>
                <a:lnTo>
                  <a:pt x="2705100" y="862806"/>
                </a:lnTo>
                <a:lnTo>
                  <a:pt x="2679700" y="954881"/>
                </a:lnTo>
                <a:lnTo>
                  <a:pt x="1704975" y="945356"/>
                </a:lnTo>
                <a:lnTo>
                  <a:pt x="1717675" y="716756"/>
                </a:lnTo>
                <a:lnTo>
                  <a:pt x="866775" y="723106"/>
                </a:lnTo>
                <a:lnTo>
                  <a:pt x="800100" y="653256"/>
                </a:lnTo>
                <a:lnTo>
                  <a:pt x="704850" y="653256"/>
                </a:lnTo>
                <a:lnTo>
                  <a:pt x="673100" y="697706"/>
                </a:lnTo>
                <a:lnTo>
                  <a:pt x="628650" y="643731"/>
                </a:lnTo>
                <a:lnTo>
                  <a:pt x="565150" y="650081"/>
                </a:lnTo>
                <a:lnTo>
                  <a:pt x="558800" y="697706"/>
                </a:lnTo>
                <a:lnTo>
                  <a:pt x="469900" y="640556"/>
                </a:lnTo>
                <a:lnTo>
                  <a:pt x="409575" y="672306"/>
                </a:lnTo>
                <a:lnTo>
                  <a:pt x="339725" y="624681"/>
                </a:lnTo>
                <a:lnTo>
                  <a:pt x="298450" y="650081"/>
                </a:lnTo>
                <a:lnTo>
                  <a:pt x="279400" y="558006"/>
                </a:lnTo>
                <a:lnTo>
                  <a:pt x="225425" y="583406"/>
                </a:lnTo>
                <a:lnTo>
                  <a:pt x="206375" y="542131"/>
                </a:lnTo>
                <a:lnTo>
                  <a:pt x="149225" y="551656"/>
                </a:lnTo>
                <a:lnTo>
                  <a:pt x="95250" y="488156"/>
                </a:lnTo>
                <a:lnTo>
                  <a:pt x="6350" y="516731"/>
                </a:lnTo>
                <a:lnTo>
                  <a:pt x="0" y="459581"/>
                </a:lnTo>
                <a:lnTo>
                  <a:pt x="47625" y="443706"/>
                </a:lnTo>
                <a:lnTo>
                  <a:pt x="177800" y="475456"/>
                </a:lnTo>
                <a:lnTo>
                  <a:pt x="292100" y="434181"/>
                </a:lnTo>
                <a:close/>
              </a:path>
            </a:pathLst>
          </a:custGeom>
          <a:solidFill>
            <a:srgbClr val="953735">
              <a:alpha val="50196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tangle 7"/>
          <p:cNvSpPr/>
          <p:nvPr/>
        </p:nvSpPr>
        <p:spPr>
          <a:xfrm>
            <a:off x="2982687" y="3380585"/>
            <a:ext cx="463795" cy="35519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b="1" dirty="0" smtClean="0">
                <a:solidFill>
                  <a:schemeClr val="tx1"/>
                </a:solidFill>
              </a:rPr>
              <a:t>LGA X</a:t>
            </a:r>
          </a:p>
          <a:p>
            <a:pPr algn="ctr"/>
            <a:r>
              <a:rPr lang="en-AU" sz="700" dirty="0" smtClean="0">
                <a:solidFill>
                  <a:schemeClr val="tx1"/>
                </a:solidFill>
              </a:rPr>
              <a:t>(Moira)</a:t>
            </a:r>
            <a:endParaRPr lang="de-DE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8</cp:revision>
  <dcterms:created xsi:type="dcterms:W3CDTF">2013-11-26T03:44:04Z</dcterms:created>
  <dcterms:modified xsi:type="dcterms:W3CDTF">2013-11-26T05:52:48Z</dcterms:modified>
</cp:coreProperties>
</file>