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607140" cy="524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Elbow Connector 9"/>
          <p:cNvCxnSpPr>
            <a:stCxn id="18" idx="6"/>
            <a:endCxn id="15" idx="1"/>
          </p:cNvCxnSpPr>
          <p:nvPr/>
        </p:nvCxnSpPr>
        <p:spPr>
          <a:xfrm flipV="1">
            <a:off x="3033353" y="2990586"/>
            <a:ext cx="650017" cy="33728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83370" y="2910654"/>
            <a:ext cx="2127052" cy="1598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17" idx="6"/>
            <a:endCxn id="15" idx="1"/>
          </p:cNvCxnSpPr>
          <p:nvPr/>
        </p:nvCxnSpPr>
        <p:spPr>
          <a:xfrm flipV="1">
            <a:off x="3033353" y="2990586"/>
            <a:ext cx="650017" cy="47681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2158" y="3077837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25" name="Elbow Connector 24"/>
          <p:cNvCxnSpPr>
            <a:stCxn id="27" idx="2"/>
            <a:endCxn id="15" idx="0"/>
          </p:cNvCxnSpPr>
          <p:nvPr/>
        </p:nvCxnSpPr>
        <p:spPr>
          <a:xfrm rot="10800000" flipH="1" flipV="1">
            <a:off x="3811052" y="1308472"/>
            <a:ext cx="935843" cy="1602182"/>
          </a:xfrm>
          <a:prstGeom prst="bentConnector4">
            <a:avLst>
              <a:gd name="adj1" fmla="val -24427"/>
              <a:gd name="adj2" fmla="val 51636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822" y="2091815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41" name="Elbow Connector 40"/>
          <p:cNvCxnSpPr>
            <a:stCxn id="39" idx="2"/>
            <a:endCxn id="15" idx="3"/>
          </p:cNvCxnSpPr>
          <p:nvPr/>
        </p:nvCxnSpPr>
        <p:spPr>
          <a:xfrm rot="10800000">
            <a:off x="5810422" y="2990586"/>
            <a:ext cx="731194" cy="4421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2"/>
            <a:endCxn id="15" idx="3"/>
          </p:cNvCxnSpPr>
          <p:nvPr/>
        </p:nvCxnSpPr>
        <p:spPr>
          <a:xfrm rot="10800000">
            <a:off x="5810422" y="2990586"/>
            <a:ext cx="731194" cy="57553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40152" y="2979984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sp>
        <p:nvSpPr>
          <p:cNvPr id="17" name="Oval 16"/>
          <p:cNvSpPr/>
          <p:nvPr/>
        </p:nvSpPr>
        <p:spPr>
          <a:xfrm>
            <a:off x="2925341" y="3414984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925341" y="3275459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811053" y="1256060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0" name="Group 1029"/>
          <p:cNvGrpSpPr/>
          <p:nvPr/>
        </p:nvGrpSpPr>
        <p:grpSpPr>
          <a:xfrm>
            <a:off x="6541616" y="3380282"/>
            <a:ext cx="108012" cy="238249"/>
            <a:chOff x="3077741" y="3427859"/>
            <a:chExt cx="108012" cy="238249"/>
          </a:xfrm>
          <a:solidFill>
            <a:schemeClr val="bg1">
              <a:lumMod val="50000"/>
            </a:schemeClr>
          </a:solidFill>
        </p:grpSpPr>
        <p:sp>
          <p:nvSpPr>
            <p:cNvPr id="38" name="Oval 37"/>
            <p:cNvSpPr/>
            <p:nvPr/>
          </p:nvSpPr>
          <p:spPr>
            <a:xfrm>
              <a:off x="3077741" y="3561285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38"/>
            <p:cNvSpPr/>
            <p:nvPr/>
          </p:nvSpPr>
          <p:spPr>
            <a:xfrm>
              <a:off x="3077741" y="3427859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Oval 49"/>
          <p:cNvSpPr/>
          <p:nvPr/>
        </p:nvSpPr>
        <p:spPr>
          <a:xfrm>
            <a:off x="2174528" y="5326608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5107806" y="5326609"/>
            <a:ext cx="108012" cy="1048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50" idx="2"/>
            <a:endCxn id="15" idx="2"/>
          </p:cNvCxnSpPr>
          <p:nvPr/>
        </p:nvCxnSpPr>
        <p:spPr>
          <a:xfrm rot="10800000" flipH="1">
            <a:off x="2174528" y="3070518"/>
            <a:ext cx="2572368" cy="2308503"/>
          </a:xfrm>
          <a:prstGeom prst="bentConnector4">
            <a:avLst>
              <a:gd name="adj1" fmla="val -8887"/>
              <a:gd name="adj2" fmla="val 51135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5" idx="2"/>
          </p:cNvCxnSpPr>
          <p:nvPr/>
        </p:nvCxnSpPr>
        <p:spPr>
          <a:xfrm rot="16200000" flipV="1">
            <a:off x="3843772" y="3973641"/>
            <a:ext cx="2235454" cy="42920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80744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7528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87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22441"/>
          </a:xfrm>
          <a:prstGeom prst="bentConnector3">
            <a:avLst>
              <a:gd name="adj1" fmla="val 5377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32854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71622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0"/>
          </p:cNvCxnSpPr>
          <p:nvPr/>
        </p:nvCxnSpPr>
        <p:spPr>
          <a:xfrm rot="10800000" flipV="1">
            <a:off x="3378848" y="2161452"/>
            <a:ext cx="54006" cy="1549719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63584"/>
            <a:ext cx="525237" cy="3658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63584"/>
            <a:ext cx="525237" cy="5055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63" idx="0"/>
          </p:cNvCxnSpPr>
          <p:nvPr/>
        </p:nvCxnSpPr>
        <p:spPr>
          <a:xfrm rot="10800000">
            <a:off x="3378848" y="3711172"/>
            <a:ext cx="2732850" cy="595358"/>
          </a:xfrm>
          <a:prstGeom prst="bentConnector4">
            <a:avLst>
              <a:gd name="adj1" fmla="val 22697"/>
              <a:gd name="adj2" fmla="val 18479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63" idx="0"/>
          </p:cNvCxnSpPr>
          <p:nvPr/>
        </p:nvCxnSpPr>
        <p:spPr>
          <a:xfrm rot="10800000" flipV="1">
            <a:off x="3378849" y="2954620"/>
            <a:ext cx="2712185" cy="756552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711172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076056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076056" y="2428129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184068" y="2337668"/>
            <a:ext cx="906965" cy="465652"/>
          </a:xfrm>
          <a:prstGeom prst="bentConnector3">
            <a:avLst>
              <a:gd name="adj1" fmla="val 830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184068" y="2480541"/>
            <a:ext cx="927630" cy="1683768"/>
          </a:xfrm>
          <a:prstGeom prst="bentConnector3">
            <a:avLst>
              <a:gd name="adj1" fmla="val 720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27</cp:revision>
  <dcterms:created xsi:type="dcterms:W3CDTF">2013-11-26T03:44:04Z</dcterms:created>
  <dcterms:modified xsi:type="dcterms:W3CDTF">2013-11-27T01:41:11Z</dcterms:modified>
</cp:coreProperties>
</file>