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11963" cy="9942513"/>
  <p:custDataLst>
    <p:tags r:id="rId14"/>
  </p:custDataLst>
  <p:defaultTextStyle>
    <a:defPPr lvl="0">
      <a:defRPr lang="en-US"/>
    </a:defPPr>
    <a:lvl1pPr lvl="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8 October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8 October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2B0CA5E3-0CFB-4DAF-9F52-F149804956B1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8-Oct-24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8-Oct-24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8-Oct-24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99997" sy="80002" flip="none" algn="tl"/>
        </a:blipFill>
        <a:effectLst/>
      </p:bgPr>
    </p:bg>
    <p:spTree>
      <p:nvGrpSpPr>
        <p:cNvPr id="1" name="Shape 35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2" name="Google Shape;3589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35893" name="Google Shape;35893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09-OCT-24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94" name="Google Shape;35894;p1"/>
          <p:cNvSpPr txBox="1"/>
          <p:nvPr/>
        </p:nvSpPr>
        <p:spPr>
          <a:xfrm>
            <a:off x="2987824" y="-2416"/>
            <a:ext cx="61080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46321"/>
              </a:buClr>
              <a:buSzPts val="1200"/>
              <a:buFont typeface="Times New Roman"/>
              <a:buNone/>
            </a:pPr>
            <a:r>
              <a:rPr lang="en-US" sz="1200" b="1" i="0" u="none" strike="noStrike" cap="non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NAME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KEC IDEATHON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95" name="Google Shape;35895;p1"/>
          <p:cNvSpPr txBox="1"/>
          <p:nvPr/>
        </p:nvSpPr>
        <p:spPr>
          <a:xfrm>
            <a:off x="4796628" y="1880725"/>
            <a:ext cx="82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 sz="2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96" name="Google Shape;35896;p1"/>
          <p:cNvSpPr txBox="1"/>
          <p:nvPr/>
        </p:nvSpPr>
        <p:spPr>
          <a:xfrm>
            <a:off x="3218233" y="2280918"/>
            <a:ext cx="6108000" cy="4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( reg no )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( reg no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( reg no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Readiness Level:  </a:t>
            </a:r>
            <a:r>
              <a:rPr lang="en-US" sz="18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TRL1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 with Designation and Department: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 ( DEPT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Co-Mentor with Designation and Department:</a:t>
            </a:r>
            <a:endParaRPr sz="18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97" name="Google Shape;358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244" y="4929890"/>
            <a:ext cx="1512167" cy="65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8" name="Google Shape;358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1" y="5697902"/>
            <a:ext cx="1619672" cy="58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99" name="Google Shape;35899;p1"/>
          <p:cNvSpPr/>
          <p:nvPr/>
        </p:nvSpPr>
        <p:spPr>
          <a:xfrm>
            <a:off x="81289" y="3513794"/>
            <a:ext cx="210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association with: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00" name="Google Shape;35900;p1" descr="F:\KEC\IIC\EMDC 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1" name="Google Shape;3590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-13517"/>
            <a:ext cx="1259632" cy="151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2" name="Google Shape;35902;p1" descr="G:\TBI\TBI@KEC Logos\K Transform\6-5x4 product centre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9" name="Google Shape;35859;p2"/>
          <p:cNvSpPr txBox="1">
            <a:spLocks noGrp="1"/>
          </p:cNvSpPr>
          <p:nvPr>
            <p:ph type="title"/>
          </p:nvPr>
        </p:nvSpPr>
        <p:spPr>
          <a:xfrm>
            <a:off x="508210" y="-293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</a:t>
            </a:r>
            <a:endParaRPr sz="4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60" name="Google Shape;35860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61" name="Google Shape;35861;p2"/>
          <p:cNvSpPr txBox="1">
            <a:spLocks noGrp="1"/>
          </p:cNvSpPr>
          <p:nvPr>
            <p:ph type="body" idx="1"/>
          </p:nvPr>
        </p:nvSpPr>
        <p:spPr>
          <a:xfrm>
            <a:off x="683567" y="1527175"/>
            <a:ext cx="8307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62" name="Google Shape;35862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3" name="Google Shape;3586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CEE3B8-23BD-8A7B-5E8C-5F51B65CEFAC}"/>
              </a:ext>
            </a:extLst>
          </p:cNvPr>
          <p:cNvSpPr txBox="1"/>
          <p:nvPr/>
        </p:nvSpPr>
        <p:spPr>
          <a:xfrm>
            <a:off x="683567" y="960120"/>
            <a:ext cx="8307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Problem is many travellers couldn’t find whether the place is safe to to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place is available now or blocked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Knowing any Diesase spreding or what is current weather condition of that place they wish to travel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there  is parking available and location of EV stations if people travel in EV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might their expense beyond what they have planned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issue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food might not be available in that place 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Don’t know the prerequesties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5" name="Google Shape;35865;p3"/>
          <p:cNvSpPr txBox="1"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</a:t>
            </a:r>
            <a:endParaRPr/>
          </a:p>
        </p:txBody>
      </p:sp>
      <p:sp>
        <p:nvSpPr>
          <p:cNvPr id="35866" name="Google Shape;35866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67" name="Google Shape;35867;p3"/>
          <p:cNvSpPr txBox="1">
            <a:spLocks noGrp="1"/>
          </p:cNvSpPr>
          <p:nvPr>
            <p:ph type="body" idx="1"/>
          </p:nvPr>
        </p:nvSpPr>
        <p:spPr>
          <a:xfrm>
            <a:off x="622663" y="1540484"/>
            <a:ext cx="83418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68" name="Google Shape;35868;p3" descr="kec2blackborder 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9" name="Google Shape;358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94519" y="18864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/ Product workflow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1" name="Google Shape;35871;p4"/>
          <p:cNvSpPr txBox="1">
            <a:spLocks noGrp="1"/>
          </p:cNvSpPr>
          <p:nvPr>
            <p:ph type="title"/>
          </p:nvPr>
        </p:nvSpPr>
        <p:spPr>
          <a:xfrm>
            <a:off x="628328" y="165324"/>
            <a:ext cx="82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Competitors</a:t>
            </a:r>
            <a:endParaRPr/>
          </a:p>
        </p:txBody>
      </p:sp>
      <p:sp>
        <p:nvSpPr>
          <p:cNvPr id="35872" name="Google Shape;35872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73" name="Google Shape;35873;p4"/>
          <p:cNvSpPr txBox="1">
            <a:spLocks noGrp="1"/>
          </p:cNvSpPr>
          <p:nvPr>
            <p:ph type="body" idx="1"/>
          </p:nvPr>
        </p:nvSpPr>
        <p:spPr>
          <a:xfrm>
            <a:off x="861393" y="1187886"/>
            <a:ext cx="7996500" cy="5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74" name="Google Shape;35874;p4" descr="kec2blackborder 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5" name="Google Shape;358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7" name="Google Shape;35877;p5"/>
          <p:cNvSpPr txBox="1">
            <a:spLocks noGrp="1"/>
          </p:cNvSpPr>
          <p:nvPr>
            <p:ph type="title"/>
          </p:nvPr>
        </p:nvSpPr>
        <p:spPr>
          <a:xfrm>
            <a:off x="914400" y="497066"/>
            <a:ext cx="8229600" cy="1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Uniqueness / IP &amp; Value Proposition</a:t>
            </a:r>
            <a:endParaRPr sz="4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78" name="Google Shape;35878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79" name="Google Shape;35879;p5"/>
          <p:cNvSpPr txBox="1">
            <a:spLocks noGrp="1"/>
          </p:cNvSpPr>
          <p:nvPr>
            <p:ph type="body" idx="1"/>
          </p:nvPr>
        </p:nvSpPr>
        <p:spPr>
          <a:xfrm>
            <a:off x="611560" y="1471752"/>
            <a:ext cx="85041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174466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174466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8034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8034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80" name="Google Shape;35880;p5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5881" name="Google Shape;35881;p5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2" name="Google Shape;3588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4" name="Google Shape;35884;p6"/>
          <p:cNvSpPr txBox="1">
            <a:spLocks noGrp="1"/>
          </p:cNvSpPr>
          <p:nvPr>
            <p:ph type="title"/>
          </p:nvPr>
        </p:nvSpPr>
        <p:spPr>
          <a:xfrm>
            <a:off x="646112" y="548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 - Current Status / Future Plan</a:t>
            </a:r>
            <a:b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&amp; Milestones</a:t>
            </a:r>
            <a:endParaRPr/>
          </a:p>
        </p:txBody>
      </p:sp>
      <p:sp>
        <p:nvSpPr>
          <p:cNvPr id="35885" name="Google Shape;35885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86" name="Google Shape;35886;p6"/>
          <p:cNvSpPr txBox="1">
            <a:spLocks noGrp="1"/>
          </p:cNvSpPr>
          <p:nvPr>
            <p:ph type="body" idx="1"/>
          </p:nvPr>
        </p:nvSpPr>
        <p:spPr>
          <a:xfrm>
            <a:off x="646112" y="1988839"/>
            <a:ext cx="8194200" cy="4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87" name="Google Shape;35887;p6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5888" name="Google Shape;35888;p6" descr="kec2blackborder 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9" name="Google Shape;358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8-Oct-24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4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1.XML" val="95854770"/>
  <p:tag name="PPT/SLIDES/SLIDE2.XML" val="2514587367"/>
  <p:tag name="PPT/SLIDES/SLIDE3.XML" val="2564326426"/>
  <p:tag name="PPT/SLIDES/SLIDE5.XML" val="4074041597"/>
  <p:tag name="PPT/SLIDES/SLIDE6.XML" val="2817142669"/>
  <p:tag name="PPT/SLIDES/SLIDE7.XML" val="226886263"/>
  <p:tag name="PPT/SLIDES/SLIDE4.XML" val="1698649780"/>
  <p:tag name="PPT/SLIDES/SLIDE8.XML" val="713506453"/>
  <p:tag name="PPT/SLIDES/SLIDE9.XML" val="114654765"/>
  <p:tag name="PPT/SLIDELAYOUTS/SLIDELAYOUT2.XML" val="3022289229"/>
  <p:tag name="PPT/SLIDELAYOUTS/SLIDELAYOUT3.XML" val="534287295"/>
  <p:tag name="PPT/SLIDELAYOUTS/SLIDELAYOUT4.XML" val="1075475482"/>
  <p:tag name="PPT/SLIDELAYOUTS/SLIDELAYOUT5.XML" val="724715149"/>
  <p:tag name="PPT/SLIDELAYOUTS/SLIDELAYOUT6.XML" val="4242781315"/>
  <p:tag name="PPT/SLIDELAYOUTS/SLIDELAYOUT7.XML" val="4012802246"/>
  <p:tag name="PPT/SLIDELAYOUTS/SLIDELAYOUT8.XML" val="2753628753"/>
  <p:tag name="PPT/SLIDELAYOUTS/SLIDELAYOUT9.XML" val="1613118618"/>
  <p:tag name="PPT/SLIDELAYOUTS/SLIDELAYOUT10.XML" val="2503215811"/>
  <p:tag name="PPT/SLIDELAYOUTS/SLIDELAYOUT11.XML" val="2166659230"/>
  <p:tag name="PPT/SLIDELAYOUTS/SLIDELAYOUT12.XML" val="406158977"/>
  <p:tag name="PPT/SLIDELAYOUTS/SLIDELAYOUT13.XML" val="3426765150"/>
  <p:tag name="PPT/SLIDELAYOUTS/SLIDELAYOUT14.XML" val="3400004043"/>
  <p:tag name="PPT/SLIDELAYOUTS/SLIDELAYOUT15.XML" val="2091231197"/>
  <p:tag name="PPT/SLIDELAYOUTS/SLIDELAYOUT16.XML" val="3092861891"/>
  <p:tag name="PPT/SLIDELAYOUTS/SLIDELAYOUT17.XML" val="3471350910"/>
  <p:tag name="PPT/SLIDELAYOUTS/SLIDELAYOUT18.XML" val="3892412980"/>
  <p:tag name="PPT/SLIDELAYOUTS/SLIDELAYOUT19.XML" val="2023217134"/>
  <p:tag name="PPT/SLIDELAYOUTS/SLIDELAYOUT20.XML" val="2282343735"/>
  <p:tag name="PPT/SLIDELAYOUTS/SLIDELAYOUT21.XML" val="2761968159"/>
  <p:tag name="PPT/SLIDELAYOUTS/SLIDELAYOUT22.XML" val="2818684751"/>
  <p:tag name="PPT/SLIDELAYOUTS/SLIDELAYOUT23.XML" val="2609526339"/>
  <p:tag name="PPT/SLIDELAYOUTS/SLIDELAYOUT24.XML" val="127652250"/>
  <p:tag name="PPT/SLIDELAYOUTS/SLIDELAYOUT25.XML" val="1750189449"/>
  <p:tag name="PPT/SLIDELAYOUTS/SLIDELAYOUT26.XML" val="1051386617"/>
  <p:tag name="PPT/SLIDELAYOUTS/SLIDELAYOUT27.XML" val="3393983436"/>
  <p:tag name="PPT/SLIDELAYOUTS/SLIDELAYOUT28.XML" val="2702688928"/>
  <p:tag name="PPT/SLIDELAYOUTS/SLIDELAYOUT29.XML" val="1901055181"/>
  <p:tag name="PPT/SLIDELAYOUTS/SLIDELAYOUT30.XML" val="1491316951"/>
  <p:tag name="PPT/SLIDELAYOUTS/SLIDELAYOUT31.XML" val="3594326706"/>
  <p:tag name="PPT/SLIDELAYOUTS/SLIDELAYOUT32.XML" val="1492732341"/>
  <p:tag name="PPT/SLIDELAYOUTS/SLIDELAYOUT33.XML" val="1353704401"/>
  <p:tag name="PPT/SLIDELAYOUTS/SLIDELAYOUT34.XML" val="2775468858"/>
  <p:tag name="PPT/NOTESSLIDES/NOTESSLIDE1.XML" val="628216749"/>
  <p:tag name="PPT/SLIDELAYOUTS/SLIDELAYOUT1.XML" val="3002374945"/>
  <p:tag name="PPT/NOTESSLIDES/NOTESSLIDE2.XML" val="4206611126"/>
  <p:tag name="PPT/NOTESSLIDES/NOTESSLIDE3.XML" val="1041572893"/>
  <p:tag name="PPT/SLIDEMASTERS/SLIDEMASTER3.XML" val="2287699519"/>
  <p:tag name="PPT/SLIDEMASTERS/SLIDEMASTER2.XML" val="864306418"/>
  <p:tag name="PPT/SLIDEMASTERS/SLIDEMASTER1.XML" val="2491576062"/>
  <p:tag name="PPT/NOTESMASTERS/NOTESMASTER1.XML" val="3386945318"/>
  <p:tag name="PPT/THEME/THEME1.XML" val="1874643361"/>
  <p:tag name="PPT/MEDIA/IMAGE10.PNG" val="194751041"/>
  <p:tag name="PPT/MEDIA/IMAGE9.PNG" val="2046598809"/>
  <p:tag name="PPT/MEDIA/IMAGE8.JPEG" val="2765261561"/>
  <p:tag name="PPT/MEDIA/IMAGE7.PNG" val="3095458604"/>
  <p:tag name="PPT/MEDIA/IMAGE6.JPEG" val="1342932848"/>
  <p:tag name="PPT/MEDIA/IMAGE4.PNG" val="3486605888"/>
  <p:tag name="PPT/MEDIA/IMAGE3.JPEG" val="4263082317"/>
  <p:tag name="PPT/THEME/THEME4.XML" val="755234337"/>
  <p:tag name="PPT/THEME/THEME3.XML" val="2542768355"/>
  <p:tag name="PPT/THEME/THEME2.XML" val="1351694967"/>
  <p:tag name="PPT/MEDIA/IMAGE2.JPEG" val="2440857769"/>
  <p:tag name="PPT/MEDIA/IMAGE5.PNG" val="623315372"/>
  <p:tag name="PPT/MEDIA/IMAGE1.JPEG" val="41149372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Office PowerPoint</Application>
  <PresentationFormat>On-screen Show (4:3)</PresentationFormat>
  <Paragraphs>75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Book Antiqua</vt:lpstr>
      <vt:lpstr>Calibri</vt:lpstr>
      <vt:lpstr>Century Schoolbook</vt:lpstr>
      <vt:lpstr>Noto Sans Symbols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The Problem </vt:lpstr>
      <vt:lpstr>The Solution</vt:lpstr>
      <vt:lpstr>Flowchart / Product workflow</vt:lpstr>
      <vt:lpstr>Competitors</vt:lpstr>
      <vt:lpstr>Uniqueness / IP &amp; Value Proposition</vt:lpstr>
      <vt:lpstr>Idea - Current Status / Future Plan Timeline &amp; Milestones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Nidharsan V</cp:lastModifiedBy>
  <cp:revision>2</cp:revision>
  <dcterms:modified xsi:type="dcterms:W3CDTF">2024-10-08T16:14:18Z</dcterms:modified>
</cp:coreProperties>
</file>