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layfair Display" charset="0"/>
      <p:regular r:id="rId11"/>
      <p:bold r:id="rId12"/>
      <p:italic r:id="rId13"/>
      <p:boldItalic r:id="rId14"/>
    </p:embeddedFont>
    <p:embeddedFont>
      <p:font typeface="Montserrat" charset="0"/>
      <p:regular r:id="rId15"/>
      <p:bold r:id="rId16"/>
      <p:italic r:id="rId17"/>
      <p:boldItalic r:id="rId18"/>
    </p:embeddedFont>
    <p:embeddedFont>
      <p:font typeface="Oswald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8899c90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8899c90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ee93d8cf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ee93d8cf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e93d8c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e93d8c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e6d433b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e6d433b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e93d8cf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e93d8cf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93d8c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93d8c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e6d433b4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e6d433b4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98350"/>
            <a:ext cx="8455500" cy="21468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D9EAD3"/>
                </a:highlight>
              </a:rPr>
              <a:t>JSON File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665025"/>
            <a:ext cx="6983700" cy="712500"/>
          </a:xfrm>
          <a:prstGeom prst="rect">
            <a:avLst/>
          </a:prstGeom>
          <a:solidFill>
            <a:srgbClr val="FF99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17">
                <a:latin typeface="Playfair Display"/>
                <a:ea typeface="Playfair Display"/>
                <a:cs typeface="Playfair Display"/>
                <a:sym typeface="Playfair Display"/>
              </a:rPr>
              <a:t>IMAGE ORGANIZER APPLICATION</a:t>
            </a:r>
            <a:endParaRPr sz="3335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87700" y="3869250"/>
            <a:ext cx="6768600" cy="50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Playfair Display"/>
                <a:ea typeface="Playfair Display"/>
                <a:cs typeface="Playfair Display"/>
                <a:sym typeface="Playfair Display"/>
              </a:rPr>
              <a:t>UNDER THE GUIDANCE OF   - Dr. Durgansh Sharma</a:t>
            </a:r>
            <a:endParaRPr sz="21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0" y="1711650"/>
            <a:ext cx="4939800" cy="86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dirty="0">
                <a:latin typeface="Playfair Display"/>
                <a:ea typeface="Playfair Display"/>
                <a:cs typeface="Playfair Display"/>
                <a:sym typeface="Playfair Display"/>
              </a:rPr>
              <a:t>What is </a:t>
            </a:r>
            <a:r>
              <a:rPr lang="en-GB" sz="3900" dirty="0" err="1">
                <a:latin typeface="Playfair Display"/>
                <a:ea typeface="Playfair Display"/>
                <a:cs typeface="Playfair Display"/>
                <a:sym typeface="Playfair Display"/>
              </a:rPr>
              <a:t>Json</a:t>
            </a:r>
            <a:endParaRPr sz="3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731300" y="724200"/>
            <a:ext cx="4213800" cy="369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2540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738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JSON: JavaScript Object Notation.</a:t>
            </a:r>
            <a:endParaRPr sz="1738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738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738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JSON is a syntax for storing and exchanging data.</a:t>
            </a:r>
            <a:endParaRPr sz="1738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738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738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JSON is text, written with JavaScript object notation</a:t>
            </a:r>
            <a:endParaRPr sz="1738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738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 sz="2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563925" y="0"/>
            <a:ext cx="5884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String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url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="http://192.168.220.120:5111/sp";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filename1[x]=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imagefile.getName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();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x++;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StringRequest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stringRequest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= new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StringRequest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(Request.Method.POST,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url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, new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Response.Listener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&lt;String&gt;() {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@Override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public void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onResponse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(String response){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z++;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Toast.makeText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(s1,"Image "+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response.substring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(1)+"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Accessed.",Toast.LENGTH_LONG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).show();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if(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response.substring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(0,1).equals("0")) {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    File j = new File(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spath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+ "/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FamilyPhotos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/"+ filename1[y]);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    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boolean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t=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imagefile.renameTo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(j);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    y++;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}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if(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response.substring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(0,1).equals("1")) {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        File j = new File(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spath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+ "/</a:t>
            </a:r>
            <a:r>
              <a:rPr lang="en-GB" dirty="0" err="1">
                <a:latin typeface="Playfair Display"/>
                <a:ea typeface="Playfair Display"/>
                <a:cs typeface="Playfair Display"/>
                <a:sym typeface="Playfair Display"/>
              </a:rPr>
              <a:t>DocumentImages</a:t>
            </a: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/" +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 }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})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1711650"/>
            <a:ext cx="4939800" cy="86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latin typeface="Playfair Display"/>
                <a:ea typeface="Playfair Display"/>
                <a:cs typeface="Playfair Display"/>
                <a:sym typeface="Playfair Display"/>
              </a:rPr>
              <a:t>Admin Panel</a:t>
            </a:r>
            <a:endParaRPr sz="4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731300" y="724200"/>
            <a:ext cx="4213800" cy="369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457200" marR="2540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35483"/>
              <a:buFont typeface="Arial"/>
              <a:buNone/>
            </a:pPr>
            <a:r>
              <a:rPr lang="en-GB" sz="3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android.app.admin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35483"/>
              <a:buFont typeface="Arial"/>
              <a:buNone/>
            </a:pPr>
            <a:r>
              <a:rPr lang="en-GB" sz="3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Kotlin</a:t>
            </a:r>
            <a:r>
              <a:rPr lang="en-GB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|Java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35483"/>
              <a:buFont typeface="Arial"/>
              <a:buNone/>
            </a:pPr>
            <a:r>
              <a:rPr lang="en-GB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device administration features at the system level, allowing you to create security-aware applications that are useful in enterprise settings, in which IT professionals require rich control over employee devices.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 sz="2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0" y="1711650"/>
            <a:ext cx="4939800" cy="860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latin typeface="Playfair Display"/>
                <a:ea typeface="Playfair Display"/>
                <a:cs typeface="Playfair Display"/>
                <a:sym typeface="Playfair Display"/>
              </a:rPr>
              <a:t>Classes</a:t>
            </a:r>
            <a:endParaRPr sz="4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731300" y="162175"/>
            <a:ext cx="4213800" cy="4807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 fontScale="32500" lnSpcReduction="20000"/>
          </a:bodyPr>
          <a:lstStyle/>
          <a:p>
            <a:pPr marL="457200" marR="25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90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ConnectEvent</a:t>
            </a:r>
            <a:r>
              <a:rPr lang="en-GB" sz="390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class that represents a TCP connect event initiated through the standard network stack. </a:t>
            </a:r>
            <a:endParaRPr sz="39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390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DelegatedAdminReceiver</a:t>
            </a:r>
            <a:r>
              <a:rPr lang="en-GB" sz="390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Base class for delegated apps to handle </a:t>
            </a:r>
            <a:r>
              <a:rPr lang="en-GB" sz="390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  <a:r>
              <a:rPr lang="en-GB" sz="390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related to their delegated capabilities. </a:t>
            </a:r>
            <a:endParaRPr sz="39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390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DeviceAdminInfo</a:t>
            </a:r>
            <a:r>
              <a:rPr lang="en-GB" sz="390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This class is used to specify meta information of a device administrator component. </a:t>
            </a:r>
            <a:endParaRPr sz="39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390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DeviceAdminReceiver</a:t>
            </a:r>
            <a:r>
              <a:rPr lang="en-GB" sz="390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Base class for implementing a device administration component. </a:t>
            </a:r>
            <a:endParaRPr sz="39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390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DeviceAdminService</a:t>
            </a:r>
            <a:r>
              <a:rPr lang="en-GB" sz="390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Base class for a service that device owner/profile owners can optionally have. </a:t>
            </a:r>
            <a:endParaRPr sz="39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390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DevicePolicyManager</a:t>
            </a:r>
            <a:r>
              <a:rPr lang="en-GB" sz="390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Public interface for managing policies enforced on a device.</a:t>
            </a:r>
            <a:endParaRPr sz="39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 sz="2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344250" y="1498350"/>
            <a:ext cx="8455500" cy="21468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EAD3"/>
                </a:highlight>
              </a:rPr>
              <a:t>Thank You.</a:t>
            </a:r>
            <a:endParaRPr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191</Words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Playfair Display</vt:lpstr>
      <vt:lpstr>Montserrat</vt:lpstr>
      <vt:lpstr>Oswald</vt:lpstr>
      <vt:lpstr>Pop</vt:lpstr>
      <vt:lpstr>JSON File</vt:lpstr>
      <vt:lpstr>What is Json</vt:lpstr>
      <vt:lpstr>Slide 3</vt:lpstr>
      <vt:lpstr>Slide 4</vt:lpstr>
      <vt:lpstr>Admin Panel</vt:lpstr>
      <vt:lpstr>Classes</vt:lpstr>
      <vt:lpstr>Slide 7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File</dc:title>
  <cp:lastModifiedBy>user</cp:lastModifiedBy>
  <cp:revision>4</cp:revision>
  <dcterms:modified xsi:type="dcterms:W3CDTF">2021-04-19T09:57:59Z</dcterms:modified>
</cp:coreProperties>
</file>