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layfair Display" charset="0"/>
      <p:regular r:id="rId8"/>
      <p:bold r:id="rId9"/>
      <p:italic r:id="rId10"/>
      <p:boldItalic r:id="rId11"/>
    </p:embeddedFont>
    <p:embeddedFont>
      <p:font typeface="Montserrat" charset="0"/>
      <p:regular r:id="rId12"/>
      <p:bold r:id="rId13"/>
      <p:italic r:id="rId14"/>
      <p:boldItalic r:id="rId15"/>
    </p:embeddedFont>
    <p:embeddedFont>
      <p:font typeface="Oswald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e6d433b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e6d433b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e6d433b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5e6d433b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5e6d433b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5e6d433b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5e6d433b4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5e6d433b4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98350"/>
            <a:ext cx="8455500" cy="21468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EAD3"/>
                </a:highlight>
              </a:rPr>
              <a:t>ADAPTERS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665025"/>
            <a:ext cx="6983700" cy="712500"/>
          </a:xfrm>
          <a:prstGeom prst="rect">
            <a:avLst/>
          </a:prstGeom>
          <a:solidFill>
            <a:srgbClr val="FF99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17">
                <a:latin typeface="Playfair Display"/>
                <a:ea typeface="Playfair Display"/>
                <a:cs typeface="Playfair Display"/>
                <a:sym typeface="Playfair Display"/>
              </a:rPr>
              <a:t>IMAGE ORGANIZER APPLICATION</a:t>
            </a:r>
            <a:endParaRPr sz="3335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87700" y="3869250"/>
            <a:ext cx="6768600" cy="507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latin typeface="Playfair Display"/>
                <a:ea typeface="Playfair Display"/>
                <a:cs typeface="Playfair Display"/>
                <a:sym typeface="Playfair Display"/>
              </a:rPr>
              <a:t>UNDER THE GUIDANCE OF   - Dr. Durgansh Sharma</a:t>
            </a:r>
            <a:endParaRPr sz="21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0" y="1904400"/>
            <a:ext cx="4939800" cy="948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latin typeface="Playfair Display"/>
                <a:ea typeface="Playfair Display"/>
                <a:cs typeface="Playfair Display"/>
                <a:sym typeface="Playfair Display"/>
              </a:rPr>
              <a:t>HTTP ADAPTER</a:t>
            </a:r>
            <a:endParaRPr sz="4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731300" y="724200"/>
            <a:ext cx="4213800" cy="369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457200" lvl="0" indent="-363537" algn="l" rtl="0"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GB" sz="2500" dirty="0">
                <a:highlight>
                  <a:schemeClr val="dk1"/>
                </a:highlight>
                <a:latin typeface="+mn-lt"/>
                <a:ea typeface="Arial"/>
                <a:cs typeface="Arial"/>
                <a:sym typeface="Arial"/>
              </a:rPr>
              <a:t>The HTTP adapter sends an HTTP or HTTPS request to a URL and processes the response to return the web page in JSON format. </a:t>
            </a:r>
            <a:endParaRPr sz="2500">
              <a:highlight>
                <a:schemeClr val="dk1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457200" lvl="0" indent="-363537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GB" sz="2500" dirty="0">
                <a:highlight>
                  <a:schemeClr val="dk1"/>
                </a:highlight>
                <a:latin typeface="+mn-lt"/>
                <a:ea typeface="Arial"/>
                <a:cs typeface="Arial"/>
                <a:sym typeface="Arial"/>
              </a:rPr>
              <a:t>This adapter does not support multiple configuration nodes..</a:t>
            </a:r>
            <a:endParaRPr sz="2500">
              <a:highlight>
                <a:schemeClr val="dk1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457200" lvl="0" indent="-363537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GB" sz="2500" dirty="0">
                <a:highlight>
                  <a:schemeClr val="dk1"/>
                </a:highlight>
                <a:latin typeface="+mn-lt"/>
                <a:ea typeface="Arial"/>
                <a:cs typeface="Arial"/>
                <a:sym typeface="Arial"/>
              </a:rPr>
              <a:t>The HTTP adapter now also supports multi-part file upload.</a:t>
            </a:r>
            <a:endParaRPr>
              <a:highlight>
                <a:schemeClr val="dk1"/>
              </a:highlight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1874150"/>
            <a:ext cx="4710300" cy="92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960">
                <a:latin typeface="Playfair Display"/>
                <a:ea typeface="Playfair Display"/>
                <a:cs typeface="Playfair Display"/>
                <a:sym typeface="Playfair Display"/>
              </a:rPr>
              <a:t>SQL ADAPTER</a:t>
            </a:r>
            <a:endParaRPr sz="433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457200" lvl="0" indent="-387191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GB" sz="2700" dirty="0">
                <a:highlight>
                  <a:schemeClr val="dk1"/>
                </a:highlight>
                <a:latin typeface="+mn-lt"/>
                <a:ea typeface="Arial"/>
                <a:cs typeface="Arial"/>
                <a:sym typeface="Arial"/>
              </a:rPr>
              <a:t>The SqlDataAdapter Object and DataSet objects are combine to perform both data access and data manipulation operations in the SQL Server Database.</a:t>
            </a:r>
            <a:endParaRPr sz="2700">
              <a:highlight>
                <a:schemeClr val="dk1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48550"/>
            <a:ext cx="8520600" cy="88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900">
                <a:latin typeface="Playfair Display"/>
                <a:ea typeface="Playfair Display"/>
                <a:cs typeface="Playfair Display"/>
                <a:sym typeface="Playfair Display"/>
              </a:rPr>
              <a:t>PROGRESS</a:t>
            </a:r>
            <a:r>
              <a:rPr lang="en-GB" sz="4900"/>
              <a:t> </a:t>
            </a:r>
            <a:endParaRPr sz="490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Till now we have been working on the machine learning algorithm. In the snippet attached alongside you’ll find the execution of the algorithm in jupyter notebook.</a:t>
            </a:r>
            <a:endParaRPr sz="21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l="9151" t="12843" r="8847" b="7386"/>
          <a:stretch/>
        </p:blipFill>
        <p:spPr>
          <a:xfrm>
            <a:off x="311700" y="1234050"/>
            <a:ext cx="3999901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344250" y="1498350"/>
            <a:ext cx="8455500" cy="21468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EAD3"/>
                </a:highlight>
              </a:rPr>
              <a:t>Thank You.</a:t>
            </a:r>
            <a:endParaRPr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Playfair Display</vt:lpstr>
      <vt:lpstr>Montserrat</vt:lpstr>
      <vt:lpstr>Oswald</vt:lpstr>
      <vt:lpstr>Pop</vt:lpstr>
      <vt:lpstr>ADAPTERS</vt:lpstr>
      <vt:lpstr>HTTP ADAPTER</vt:lpstr>
      <vt:lpstr>SQL ADAPTER</vt:lpstr>
      <vt:lpstr>PROGRESS 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ADAPTERS</dc:title>
  <cp:lastModifiedBy>user</cp:lastModifiedBy>
  <cp:revision>1</cp:revision>
  <dcterms:modified xsi:type="dcterms:W3CDTF">2021-02-03T15:59:49Z</dcterms:modified>
</cp:coreProperties>
</file>