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0CB5F8-D0B9-4D0F-AD65-8A097C632407}">
  <a:tblStyle styleId="{B30CB5F8-D0B9-4D0F-AD65-8A097C6324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5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7.xml"/><Relationship Id="rId24" Type="http://schemas.openxmlformats.org/officeDocument/2006/relationships/font" Target="fonts/Oswald-bold.fntdata"/><Relationship Id="rId12" Type="http://schemas.openxmlformats.org/officeDocument/2006/relationships/slide" Target="slides/slide6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8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5e6d433b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5e6d433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5e6d433b4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5e6d433b4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c90a3d1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c90a3d1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c90a3d1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c90a3d1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c90a3d1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c90a3d1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c90a3d17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c90a3d1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5e6d433b4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5e6d433b4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ducative.io/edpresso/whats-the-difference-betweensql-and-nosq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98350"/>
            <a:ext cx="8455500" cy="21468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EAD3"/>
                </a:highlight>
              </a:rPr>
              <a:t>DATABASE DESIGN</a:t>
            </a:r>
            <a:endParaRPr>
              <a:highlight>
                <a:srgbClr val="D9EAD3"/>
              </a:highlight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665025"/>
            <a:ext cx="6983700" cy="712500"/>
          </a:xfrm>
          <a:prstGeom prst="rect">
            <a:avLst/>
          </a:prstGeom>
          <a:solidFill>
            <a:srgbClr val="FF99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17">
                <a:latin typeface="Playfair Display"/>
                <a:ea typeface="Playfair Display"/>
                <a:cs typeface="Playfair Display"/>
                <a:sym typeface="Playfair Display"/>
              </a:rPr>
              <a:t>IMAGE ORGANIZER APPLICATION</a:t>
            </a:r>
            <a:endParaRPr sz="3335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187700" y="3869250"/>
            <a:ext cx="6768600" cy="507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Playfair Display"/>
                <a:ea typeface="Playfair Display"/>
                <a:cs typeface="Playfair Display"/>
                <a:sym typeface="Playfair Display"/>
              </a:rPr>
              <a:t>UNDER THE GUIDANCE OF   - Dr. Durgansh Sharma</a:t>
            </a:r>
            <a:endParaRPr b="1" sz="21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0" y="1904400"/>
            <a:ext cx="4939800" cy="9483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>
                <a:latin typeface="Playfair Display"/>
                <a:ea typeface="Playfair Display"/>
                <a:cs typeface="Playfair Display"/>
                <a:sym typeface="Playfair Display"/>
              </a:rPr>
              <a:t>SQLite database</a:t>
            </a:r>
            <a:endParaRPr sz="4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731300" y="724200"/>
            <a:ext cx="4213800" cy="3695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457200" marR="25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485">
                <a:latin typeface="Arial"/>
                <a:ea typeface="Arial"/>
                <a:cs typeface="Arial"/>
                <a:sym typeface="Arial"/>
              </a:rPr>
              <a:t>SQLite is an in-process library that implements a self-contained, serverless, zero-configuration, transactional SQL database engine. It is a database, which is zero-configured, which means like other databases you do not need to configure it in your system.</a:t>
            </a:r>
            <a:endParaRPr sz="6485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54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6485">
                <a:latin typeface="Arial"/>
                <a:ea typeface="Arial"/>
                <a:cs typeface="Arial"/>
                <a:sym typeface="Arial"/>
              </a:rPr>
              <a:t>SQLite engine is not a standalone process like other databases, you can link it statically or dynamically as per your requirement with your application. SQLite accesses its storage files directly.</a:t>
            </a:r>
            <a:endParaRPr sz="648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0" y="1874150"/>
            <a:ext cx="4710300" cy="9258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960">
                <a:latin typeface="Playfair Display"/>
                <a:ea typeface="Playfair Display"/>
                <a:cs typeface="Playfair Display"/>
                <a:sym typeface="Playfair Display"/>
              </a:rPr>
              <a:t>Firebase</a:t>
            </a:r>
            <a:endParaRPr sz="433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5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Firebase</a:t>
            </a:r>
            <a:r>
              <a:rPr lang="en-GB" sz="15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is a Backend-as-a-Service (Baas). It provides developers with a variety of tools and services to help them develop quality apps, grow their user base, and earn profit. It is built on Google’s infrastructure.</a:t>
            </a:r>
            <a:endParaRPr sz="15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5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Firebase is categorized as a </a:t>
            </a:r>
            <a:r>
              <a:rPr lang="en-GB" sz="1550">
                <a:solidFill>
                  <a:srgbClr val="0000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NoSQL</a:t>
            </a:r>
            <a:r>
              <a:rPr lang="en-GB" sz="15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database program, which stores data in JSON-like documents.</a:t>
            </a:r>
            <a:endParaRPr sz="15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0" y="1874150"/>
            <a:ext cx="4710300" cy="9258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660">
                <a:latin typeface="Playfair Display"/>
                <a:ea typeface="Playfair Display"/>
                <a:cs typeface="Playfair Display"/>
                <a:sym typeface="Playfair Display"/>
              </a:rPr>
              <a:t>Data to be stored</a:t>
            </a:r>
            <a:endParaRPr sz="466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Arial"/>
              <a:buAutoNum type="arabicPeriod"/>
            </a:pPr>
            <a:r>
              <a:rPr lang="en-GB" sz="27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User name</a:t>
            </a:r>
            <a:endParaRPr sz="27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Arial"/>
              <a:buAutoNum type="arabicPeriod"/>
            </a:pPr>
            <a:r>
              <a:rPr lang="en-GB" sz="27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First Name</a:t>
            </a:r>
            <a:endParaRPr sz="27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Arial"/>
              <a:buAutoNum type="arabicPeriod"/>
            </a:pPr>
            <a:r>
              <a:rPr lang="en-GB" sz="27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Last Name</a:t>
            </a:r>
            <a:endParaRPr sz="27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Arial"/>
              <a:buAutoNum type="arabicPeriod"/>
            </a:pPr>
            <a:r>
              <a:rPr lang="en-GB" sz="27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Password</a:t>
            </a:r>
            <a:endParaRPr sz="27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Arial"/>
              <a:buAutoNum type="arabicPeriod"/>
            </a:pPr>
            <a:r>
              <a:rPr lang="en-GB" sz="27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Email id</a:t>
            </a:r>
            <a:endParaRPr sz="27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Arial"/>
              <a:buAutoNum type="arabicPeriod"/>
            </a:pPr>
            <a:r>
              <a:rPr lang="en-GB" sz="27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Phone number</a:t>
            </a:r>
            <a:endParaRPr sz="27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0" y="1874150"/>
            <a:ext cx="4710300" cy="9258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660">
                <a:latin typeface="Playfair Display"/>
                <a:ea typeface="Playfair Display"/>
                <a:cs typeface="Playfair Display"/>
                <a:sym typeface="Playfair Display"/>
              </a:rPr>
              <a:t>Metadata</a:t>
            </a:r>
            <a:endParaRPr sz="466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Arial"/>
              <a:buAutoNum type="arabicPeriod"/>
            </a:pPr>
            <a:r>
              <a:rPr lang="en-GB" sz="27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UserID</a:t>
            </a:r>
            <a:endParaRPr sz="27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Arial"/>
              <a:buAutoNum type="arabicPeriod"/>
            </a:pPr>
            <a:r>
              <a:rPr lang="en-GB" sz="27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Phone Number</a:t>
            </a:r>
            <a:endParaRPr sz="27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8"/>
          <p:cNvGraphicFramePr/>
          <p:nvPr/>
        </p:nvGraphicFramePr>
        <p:xfrm>
          <a:off x="952500" y="1602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{B30CB5F8-D0B9-4D0F-AD65-8A097C632407}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104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UserName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First name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Last Name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Password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Email Id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Phone No.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100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nidhish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nidhish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bisht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bishtnidhish10@gmail.com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9761206833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samraj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Samraj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Singh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samraj@gmail.com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9617417193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p18"/>
          <p:cNvSpPr txBox="1"/>
          <p:nvPr/>
        </p:nvSpPr>
        <p:spPr>
          <a:xfrm>
            <a:off x="2159000" y="497300"/>
            <a:ext cx="5043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latin typeface="Playfair Display"/>
                <a:ea typeface="Playfair Display"/>
                <a:cs typeface="Playfair Display"/>
                <a:sym typeface="Playfair Display"/>
              </a:rPr>
              <a:t>SQLITE DATABASE</a:t>
            </a:r>
            <a:endParaRPr b="1"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2159000" y="497300"/>
            <a:ext cx="5043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latin typeface="Playfair Display"/>
                <a:ea typeface="Playfair Display"/>
                <a:cs typeface="Playfair Display"/>
                <a:sym typeface="Playfair Display"/>
              </a:rPr>
              <a:t>Firebase  </a:t>
            </a:r>
            <a:r>
              <a:rPr b="1" lang="en-GB" sz="2900">
                <a:latin typeface="Playfair Display"/>
                <a:ea typeface="Playfair Display"/>
                <a:cs typeface="Playfair Display"/>
                <a:sym typeface="Playfair Display"/>
              </a:rPr>
              <a:t>DATABASE</a:t>
            </a:r>
            <a:endParaRPr b="1"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{B30CB5F8-D0B9-4D0F-AD65-8A097C632407}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/>
                        <a:t>USERNAME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/>
                        <a:t>Phone Number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nidhish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9761206833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samraj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9617417193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ctrTitle"/>
          </p:nvPr>
        </p:nvSpPr>
        <p:spPr>
          <a:xfrm>
            <a:off x="344250" y="1498350"/>
            <a:ext cx="8455500" cy="21468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EAD3"/>
                </a:highlight>
              </a:rPr>
              <a:t>Thank You.</a:t>
            </a:r>
            <a:endParaRPr>
              <a:highlight>
                <a:srgbClr val="D9EAD3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