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8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2A76-EC66-E544-B168-8956BD87E34F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BC8F-FB52-8C44-BFD5-70DD249F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1A. Overall workflow</a:t>
            </a:r>
          </a:p>
          <a:p>
            <a:endParaRPr lang="en-US" dirty="0"/>
          </a:p>
          <a:p>
            <a:r>
              <a:rPr lang="en-US" dirty="0"/>
              <a:t>Arrow for the significance test, index is not the output for the green box</a:t>
            </a:r>
          </a:p>
          <a:p>
            <a:r>
              <a:rPr lang="en-US" dirty="0"/>
              <a:t>Gamma 21, is our focus, </a:t>
            </a:r>
          </a:p>
          <a:p>
            <a:r>
              <a:rPr lang="en-US" dirty="0"/>
              <a:t>Could export gamma 11,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D2FD-0403-CF4B-AEE4-DC6740A6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72B6-36D5-E74A-A145-67D610AE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D2FE-A73E-CE46-9738-BC390DDA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438A-DCFD-5049-B091-B839D55C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1A9B-22BE-1445-B0C2-218982B7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669A-3B4B-2243-A271-12F2A3FC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30E1-39EF-E24A-A01B-9DAD4077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A68E-9D6E-294D-8979-406CDA4F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0F03-3F36-984A-86BB-E9614C6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6DEA-41C1-0442-BE06-4501AA59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B6815-C7FD-934B-ABE9-E1AFCD3CB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9340-5887-8243-93C6-756C915A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1EDD-738F-C443-A5B0-7FB385F4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CA9C-40C9-0546-A8BB-F0EEDCAF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5AA-908E-7A48-ADF4-8A24B9C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FE21-3A0C-4640-A97F-982DE1A8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2B55-CEEC-FF47-9B77-8962C6AB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5100-9EBD-8D4E-9311-797552D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18B5-B86D-6243-B749-7558762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BDBF-873E-C044-A6BA-EA00D3E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38D9-73EA-644A-BF37-36E42B0E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2EF6-AC2C-4446-ADA3-4B0B5BDF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21A4-9D5B-674D-BA2F-2D5052FB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BA24-B789-294C-847A-8C90868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A99E-3AD6-3044-B328-E73576DA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33A8-73A4-1244-B71F-A60537A5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B22F-41AE-F241-B124-93665DBA7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22917-9988-0845-8636-F39033D7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D558-E0B8-B54F-B6F6-BD8748EB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9457-F215-5741-B51B-04C97D97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4B362-BDDB-C148-B2DD-5A5727C0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3DD7-D82F-814F-AA4D-80A7A6B3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2EF5-E601-A441-A04B-8671890A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D174D-F78D-9746-97E0-E1523272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0A8BF-C38A-5344-BB00-22575549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30D24-A25D-CF44-9B62-CD3CE436F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0BE64-3EA4-8843-B5C4-8D1DF5EF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65D42-505B-5F4C-AA82-C03869E7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E0B8A-BA24-944C-9486-A5AE05C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7FAC-7886-8D4C-BA0E-6D1956E2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CEF3-A60B-E644-845F-D0D47D74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1B57E-FD2E-3B43-9991-3303000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40934-7B54-824F-A09E-8651A51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0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5A9C-4605-2242-93F5-E36F6438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80781-57CA-8A4C-814C-C85AD6E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D673-423F-1B44-AA7C-9D2B921E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87FF-D313-3546-A3E5-07760F11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8839-A89F-5249-B458-71A47F74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2B13-2F01-384F-A125-FEF017EC8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7C93-7040-A84B-90D6-A74F203E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5591-83FD-8344-A09D-88142A73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BD89-D950-5248-BE98-E8F5D7CE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B654-5F2A-EC49-B88F-788A306B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13FDE-27BE-5140-878E-5E8DED71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3C7-0211-6243-B3A8-3F8C8838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76440-3140-114D-A4A4-F9DA82F8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50E9-3866-934C-A908-1E819294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1F66-5FCF-B74B-AC6E-8D9FA4CF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590D4-B4C3-374E-9D21-88A9B2E7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2554-CB9E-A047-AF8F-55C75BA0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16D5-9CEC-334F-9D2C-8C37993FB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BDDF-8058-0541-8206-6E050F64A04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53D8-0481-8B4A-8B71-B7413500A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3365-8408-6346-869D-65B43B06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6C38-265F-E646-B545-83ACCFB3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F935414-4367-495A-91FA-B56E148A197F}"/>
              </a:ext>
            </a:extLst>
          </p:cNvPr>
          <p:cNvGrpSpPr/>
          <p:nvPr/>
        </p:nvGrpSpPr>
        <p:grpSpPr>
          <a:xfrm>
            <a:off x="914664" y="730964"/>
            <a:ext cx="2339853" cy="2339853"/>
            <a:chOff x="1408353" y="705745"/>
            <a:chExt cx="2339853" cy="2339853"/>
          </a:xfrm>
        </p:grpSpPr>
        <p:sp>
          <p:nvSpPr>
            <p:cNvPr id="4" name="Rounded Rectangle 14">
              <a:extLst>
                <a:ext uri="{FF2B5EF4-FFF2-40B4-BE49-F238E27FC236}">
                  <a16:creationId xmlns:a16="http://schemas.microsoft.com/office/drawing/2014/main" id="{7FE762B2-F425-46DC-B27F-094DA979A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353" y="705745"/>
              <a:ext cx="2339853" cy="2339853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8A915F-C249-4FF8-ABC3-009858A3A1C3}"/>
                </a:ext>
              </a:extLst>
            </p:cNvPr>
            <p:cNvGrpSpPr/>
            <p:nvPr/>
          </p:nvGrpSpPr>
          <p:grpSpPr>
            <a:xfrm>
              <a:off x="1678935" y="1254641"/>
              <a:ext cx="1782455" cy="1133371"/>
              <a:chOff x="6282047" y="2084718"/>
              <a:chExt cx="1782455" cy="11333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2F1DAA-3A25-4492-8FBE-87DA863710D2}"/>
                  </a:ext>
                </a:extLst>
              </p:cNvPr>
              <p:cNvSpPr txBox="1"/>
              <p:nvPr/>
            </p:nvSpPr>
            <p:spPr>
              <a:xfrm>
                <a:off x="6282047" y="2084718"/>
                <a:ext cx="60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Fac1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F8CDD-2122-4EAB-9032-B7EC40EB6C3A}"/>
                  </a:ext>
                </a:extLst>
              </p:cNvPr>
              <p:cNvSpPr txBox="1"/>
              <p:nvPr/>
            </p:nvSpPr>
            <p:spPr>
              <a:xfrm>
                <a:off x="7454848" y="2084718"/>
                <a:ext cx="60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Fac2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97F8C4A-2BEC-4DA3-95A2-9D9D1B904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02" y="2257508"/>
                <a:ext cx="463329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AB04DF-E07B-4036-AB75-944680817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0073" y="2454050"/>
                <a:ext cx="368242" cy="4554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8331F-04D6-4212-89D6-137238A7E14B}"/>
                  </a:ext>
                </a:extLst>
              </p:cNvPr>
              <p:cNvSpPr txBox="1"/>
              <p:nvPr/>
            </p:nvSpPr>
            <p:spPr>
              <a:xfrm>
                <a:off x="6692898" y="2848757"/>
                <a:ext cx="1033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Endpoint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13F111-5471-46BC-9C40-886C400866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0201" y="2480055"/>
                <a:ext cx="332214" cy="4406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2CA769-2C61-47D8-B63C-D455B96E1BD2}"/>
                </a:ext>
              </a:extLst>
            </p:cNvPr>
            <p:cNvSpPr txBox="1"/>
            <p:nvPr/>
          </p:nvSpPr>
          <p:spPr>
            <a:xfrm>
              <a:off x="1642805" y="2399267"/>
              <a:ext cx="1824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Confirmed model</a:t>
              </a:r>
            </a:p>
            <a:p>
              <a:pPr algn="ctr"/>
              <a:r>
                <a:rPr lang="en-US" dirty="0"/>
                <a:t>in mouse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316726-62AC-4F9F-80BD-122004BF5479}"/>
                </a:ext>
              </a:extLst>
            </p:cNvPr>
            <p:cNvSpPr/>
            <p:nvPr/>
          </p:nvSpPr>
          <p:spPr>
            <a:xfrm>
              <a:off x="1596400" y="798890"/>
              <a:ext cx="2025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Biological Question</a:t>
              </a:r>
            </a:p>
          </p:txBody>
        </p:sp>
      </p:grp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20932DA9-8AF7-4734-A315-57899C50B354}"/>
              </a:ext>
            </a:extLst>
          </p:cNvPr>
          <p:cNvSpPr/>
          <p:nvPr/>
        </p:nvSpPr>
        <p:spPr>
          <a:xfrm>
            <a:off x="4605592" y="717620"/>
            <a:ext cx="2519603" cy="23398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Hypothesized relationship in human via “structural equation model”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70BB355-7733-43B4-BAF6-8C6F6AA79CE2}"/>
              </a:ext>
            </a:extLst>
          </p:cNvPr>
          <p:cNvSpPr/>
          <p:nvPr/>
        </p:nvSpPr>
        <p:spPr>
          <a:xfrm>
            <a:off x="3254517" y="1635849"/>
            <a:ext cx="1351075" cy="53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BA5C26B-C102-402F-82FB-25ECDB9F8207}"/>
              </a:ext>
            </a:extLst>
          </p:cNvPr>
          <p:cNvSpPr/>
          <p:nvPr/>
        </p:nvSpPr>
        <p:spPr>
          <a:xfrm>
            <a:off x="9550639" y="877376"/>
            <a:ext cx="2383514" cy="141189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SignaureAnalysis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2E69C73A-DC02-41E5-89BA-0C8E54043ADC}"/>
              </a:ext>
            </a:extLst>
          </p:cNvPr>
          <p:cNvSpPr/>
          <p:nvPr/>
        </p:nvSpPr>
        <p:spPr>
          <a:xfrm rot="5220000">
            <a:off x="8104786" y="-770860"/>
            <a:ext cx="466261" cy="3053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1CFC7-5D80-4DEA-A557-E8A64D155ED5}"/>
              </a:ext>
            </a:extLst>
          </p:cNvPr>
          <p:cNvSpPr txBox="1"/>
          <p:nvPr/>
        </p:nvSpPr>
        <p:spPr>
          <a:xfrm>
            <a:off x="7724511" y="532954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Assisted by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51DB02-995E-469F-AFBB-8D3C964299AD}"/>
              </a:ext>
            </a:extLst>
          </p:cNvPr>
          <p:cNvGrpSpPr/>
          <p:nvPr/>
        </p:nvGrpSpPr>
        <p:grpSpPr>
          <a:xfrm>
            <a:off x="9498599" y="2401210"/>
            <a:ext cx="2050979" cy="1931793"/>
            <a:chOff x="629968" y="1722325"/>
            <a:chExt cx="4195833" cy="44927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7E7231-7480-47AF-9BF3-466ABD66F80F}"/>
                </a:ext>
              </a:extLst>
            </p:cNvPr>
            <p:cNvGrpSpPr/>
            <p:nvPr/>
          </p:nvGrpSpPr>
          <p:grpSpPr>
            <a:xfrm>
              <a:off x="629968" y="1722325"/>
              <a:ext cx="4195833" cy="4492760"/>
              <a:chOff x="629968" y="1722325"/>
              <a:chExt cx="4195833" cy="449276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90436E7-7F18-47B3-9ADA-3CC8C73B501D}"/>
                  </a:ext>
                </a:extLst>
              </p:cNvPr>
              <p:cNvGrpSpPr/>
              <p:nvPr/>
            </p:nvGrpSpPr>
            <p:grpSpPr>
              <a:xfrm>
                <a:off x="629968" y="2369771"/>
                <a:ext cx="4195833" cy="3845314"/>
                <a:chOff x="3019403" y="3128602"/>
                <a:chExt cx="4668738" cy="38453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CAA3AA2-EDBB-470C-AE2B-51721A64621A}"/>
                    </a:ext>
                  </a:extLst>
                </p:cNvPr>
                <p:cNvGrpSpPr/>
                <p:nvPr/>
              </p:nvGrpSpPr>
              <p:grpSpPr>
                <a:xfrm>
                  <a:off x="3019403" y="3128602"/>
                  <a:ext cx="4668738" cy="3528001"/>
                  <a:chOff x="3166516" y="2786699"/>
                  <a:chExt cx="4668738" cy="3528001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81D394D-1AF9-4BAE-A096-C931ED5CE01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>
                    <a:off x="3843413" y="3386769"/>
                    <a:ext cx="1887901" cy="183506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48FFF351-A12A-4444-964F-A4412E61E1CB}"/>
                      </a:ext>
                    </a:extLst>
                  </p:cNvPr>
                  <p:cNvCxnSpPr>
                    <a:cxnSpLocks/>
                    <a:stCxn id="40" idx="2"/>
                    <a:endCxn id="42" idx="0"/>
                  </p:cNvCxnSpPr>
                  <p:nvPr/>
                </p:nvCxnSpPr>
                <p:spPr>
                  <a:xfrm flipH="1">
                    <a:off x="5731314" y="3386768"/>
                    <a:ext cx="1484223" cy="18350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9B07605-B098-4E64-84CA-E54DC0C10208}"/>
                      </a:ext>
                    </a:extLst>
                  </p:cNvPr>
                  <p:cNvSpPr txBox="1"/>
                  <p:nvPr/>
                </p:nvSpPr>
                <p:spPr>
                  <a:xfrm>
                    <a:off x="6539342" y="4004628"/>
                    <a:ext cx="1079876" cy="7157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400" dirty="0"/>
                      <a:t>γ</a:t>
                    </a:r>
                    <a:r>
                      <a:rPr lang="en-US" sz="1400" baseline="-25000" dirty="0"/>
                      <a:t>21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2284612-2D10-48C5-BD71-B188BED46BB0}"/>
                      </a:ext>
                    </a:extLst>
                  </p:cNvPr>
                  <p:cNvSpPr/>
                  <p:nvPr/>
                </p:nvSpPr>
                <p:spPr>
                  <a:xfrm>
                    <a:off x="6595817" y="2786699"/>
                    <a:ext cx="1239437" cy="60006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</a:rPr>
                      <a:t>Fac2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BB9A0D8-89F2-467E-A623-F99DD2325B38}"/>
                      </a:ext>
                    </a:extLst>
                  </p:cNvPr>
                  <p:cNvSpPr/>
                  <p:nvPr/>
                </p:nvSpPr>
                <p:spPr>
                  <a:xfrm>
                    <a:off x="3166516" y="2786700"/>
                    <a:ext cx="1353794" cy="60006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Fac1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700C162-066D-4735-AE6B-D9A39DC9FAAE}"/>
                      </a:ext>
                    </a:extLst>
                  </p:cNvPr>
                  <p:cNvSpPr/>
                  <p:nvPr/>
                </p:nvSpPr>
                <p:spPr>
                  <a:xfrm>
                    <a:off x="4866810" y="5221830"/>
                    <a:ext cx="1729008" cy="551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Endpoint</a:t>
                    </a:r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76F9966-1E23-4167-8F7C-AEFE12B35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40337" y="5835673"/>
                    <a:ext cx="746547" cy="4790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C4D8CB-D4D2-4D1E-B9A9-6142A8CDB73F}"/>
                    </a:ext>
                  </a:extLst>
                </p:cNvPr>
                <p:cNvSpPr txBox="1"/>
                <p:nvPr/>
              </p:nvSpPr>
              <p:spPr>
                <a:xfrm flipH="1">
                  <a:off x="6796572" y="6329701"/>
                  <a:ext cx="775221" cy="64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1200" dirty="0"/>
                    <a:t>ξ</a:t>
                  </a:r>
                  <a:r>
                    <a:rPr lang="en-US" sz="1200" baseline="-25000" dirty="0"/>
                    <a:t>1</a:t>
                  </a:r>
                </a:p>
              </p:txBody>
            </p:sp>
          </p:grp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477E4154-8A26-408E-BD8B-CF7C8086A51B}"/>
                  </a:ext>
                </a:extLst>
              </p:cNvPr>
              <p:cNvSpPr/>
              <p:nvPr/>
            </p:nvSpPr>
            <p:spPr>
              <a:xfrm>
                <a:off x="1065815" y="1722325"/>
                <a:ext cx="3337574" cy="1848894"/>
              </a:xfrm>
              <a:prstGeom prst="arc">
                <a:avLst>
                  <a:gd name="adj1" fmla="val 11504974"/>
                  <a:gd name="adj2" fmla="val 20878032"/>
                </a:avLst>
              </a:prstGeom>
              <a:ln w="38100" cmpd="thickThin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9627B-AE7A-4374-B241-A8FB319740A9}"/>
                </a:ext>
              </a:extLst>
            </p:cNvPr>
            <p:cNvSpPr txBox="1"/>
            <p:nvPr/>
          </p:nvSpPr>
          <p:spPr>
            <a:xfrm>
              <a:off x="1384409" y="3506988"/>
              <a:ext cx="670929" cy="792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/>
                <a:t>γ</a:t>
              </a:r>
              <a:r>
                <a:rPr lang="en-US" sz="1600" baseline="-25000" dirty="0"/>
                <a:t>11</a:t>
              </a:r>
            </a:p>
          </p:txBody>
        </p:sp>
      </p:grp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9FB74E91-BE96-4E2A-A2FA-156137CFD485}"/>
              </a:ext>
            </a:extLst>
          </p:cNvPr>
          <p:cNvSpPr/>
          <p:nvPr/>
        </p:nvSpPr>
        <p:spPr>
          <a:xfrm rot="5760000">
            <a:off x="8000808" y="1848814"/>
            <a:ext cx="555765" cy="33156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BDCBDE-6CD0-4565-A4F8-F80ADCBD2113}"/>
              </a:ext>
            </a:extLst>
          </p:cNvPr>
          <p:cNvSpPr txBox="1"/>
          <p:nvPr/>
        </p:nvSpPr>
        <p:spPr>
          <a:xfrm>
            <a:off x="7542880" y="3137283"/>
            <a:ext cx="184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Achieved through</a:t>
            </a:r>
          </a:p>
          <a:p>
            <a:pPr algn="ctr"/>
            <a:r>
              <a:rPr lang="en-US" dirty="0"/>
              <a:t>SEM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7EBF949C-3278-4AA8-8585-A9BB49427355}"/>
              </a:ext>
            </a:extLst>
          </p:cNvPr>
          <p:cNvSpPr/>
          <p:nvPr/>
        </p:nvSpPr>
        <p:spPr>
          <a:xfrm rot="5400000">
            <a:off x="5263379" y="3183847"/>
            <a:ext cx="1129996" cy="8762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D763DA4-95B7-47C7-B76C-A5FE5888E051}"/>
              </a:ext>
            </a:extLst>
          </p:cNvPr>
          <p:cNvSpPr/>
          <p:nvPr/>
        </p:nvSpPr>
        <p:spPr>
          <a:xfrm>
            <a:off x="823923" y="4366033"/>
            <a:ext cx="2655036" cy="18136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targets/factors discovered</a:t>
            </a:r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6F936A91-5AD5-4AEE-8987-FBA21EC7E3ED}"/>
              </a:ext>
            </a:extLst>
          </p:cNvPr>
          <p:cNvSpPr/>
          <p:nvPr/>
        </p:nvSpPr>
        <p:spPr>
          <a:xfrm rot="10800000">
            <a:off x="3454975" y="4940143"/>
            <a:ext cx="915700" cy="62469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Striped Right 48">
            <a:extLst>
              <a:ext uri="{FF2B5EF4-FFF2-40B4-BE49-F238E27FC236}">
                <a16:creationId xmlns:a16="http://schemas.microsoft.com/office/drawing/2014/main" id="{1E569B08-8C32-4AFF-A930-3E4004A20E80}"/>
              </a:ext>
            </a:extLst>
          </p:cNvPr>
          <p:cNvSpPr/>
          <p:nvPr/>
        </p:nvSpPr>
        <p:spPr>
          <a:xfrm rot="16200000">
            <a:off x="1540278" y="3263527"/>
            <a:ext cx="1268480" cy="8762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890A6-D142-4F37-BB97-3764C14ECC34}"/>
              </a:ext>
            </a:extLst>
          </p:cNvPr>
          <p:cNvSpPr txBox="1"/>
          <p:nvPr/>
        </p:nvSpPr>
        <p:spPr>
          <a:xfrm>
            <a:off x="272617" y="3566939"/>
            <a:ext cx="320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knowledge                gained</a:t>
            </a:r>
          </a:p>
          <a:p>
            <a:r>
              <a:rPr lang="en-US" dirty="0"/>
              <a:t>New hypothesis             revealed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DE8EA-CC17-4892-9D65-7C1A0C1370E2}"/>
              </a:ext>
            </a:extLst>
          </p:cNvPr>
          <p:cNvSpPr/>
          <p:nvPr/>
        </p:nvSpPr>
        <p:spPr>
          <a:xfrm>
            <a:off x="7125195" y="171929"/>
            <a:ext cx="4960125" cy="635765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ED0FD-F207-4BA7-911F-043DF55F47D5}"/>
              </a:ext>
            </a:extLst>
          </p:cNvPr>
          <p:cNvSpPr txBox="1"/>
          <p:nvPr/>
        </p:nvSpPr>
        <p:spPr>
          <a:xfrm>
            <a:off x="7541181" y="3428"/>
            <a:ext cx="434093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Rshiny</a:t>
            </a:r>
            <a:r>
              <a:rPr lang="en-US" sz="2800" b="1" dirty="0"/>
              <a:t> App web-application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B786-F5B5-471A-82C1-7C2FEFBA500A}"/>
              </a:ext>
            </a:extLst>
          </p:cNvPr>
          <p:cNvGrpSpPr/>
          <p:nvPr/>
        </p:nvGrpSpPr>
        <p:grpSpPr>
          <a:xfrm>
            <a:off x="7847001" y="4302161"/>
            <a:ext cx="4291659" cy="2056663"/>
            <a:chOff x="7726542" y="4065125"/>
            <a:chExt cx="4291659" cy="207525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8A50DF-12F1-4F04-A9A3-A9DBEA91AE6E}"/>
                </a:ext>
              </a:extLst>
            </p:cNvPr>
            <p:cNvSpPr/>
            <p:nvPr/>
          </p:nvSpPr>
          <p:spPr>
            <a:xfrm>
              <a:off x="8345837" y="5271578"/>
              <a:ext cx="3023814" cy="651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Elimination without replacement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6915A6F-0C0F-48DB-891A-2C0361734AA2}"/>
                </a:ext>
              </a:extLst>
            </p:cNvPr>
            <p:cNvSpPr/>
            <p:nvPr/>
          </p:nvSpPr>
          <p:spPr>
            <a:xfrm>
              <a:off x="8371813" y="4397453"/>
              <a:ext cx="3023814" cy="651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Elimination with replacement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AF39457-0702-9B4E-95CC-8E70261DF821}"/>
                </a:ext>
              </a:extLst>
            </p:cNvPr>
            <p:cNvSpPr/>
            <p:nvPr/>
          </p:nvSpPr>
          <p:spPr>
            <a:xfrm>
              <a:off x="7726542" y="4065125"/>
              <a:ext cx="4291659" cy="207525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9884814-34B6-4217-BA02-0960852C0A80}"/>
              </a:ext>
            </a:extLst>
          </p:cNvPr>
          <p:cNvSpPr txBox="1"/>
          <p:nvPr/>
        </p:nvSpPr>
        <p:spPr>
          <a:xfrm>
            <a:off x="3269376" y="1292971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51" name="Rounded Rectangle 15">
            <a:extLst>
              <a:ext uri="{FF2B5EF4-FFF2-40B4-BE49-F238E27FC236}">
                <a16:creationId xmlns:a16="http://schemas.microsoft.com/office/drawing/2014/main" id="{8BA9D827-B37D-9B49-96D0-58844791000F}"/>
              </a:ext>
            </a:extLst>
          </p:cNvPr>
          <p:cNvSpPr/>
          <p:nvPr/>
        </p:nvSpPr>
        <p:spPr>
          <a:xfrm>
            <a:off x="4568575" y="4102934"/>
            <a:ext cx="2519603" cy="23398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Tested for the significance via a non-parametric paradigm 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604A13D-9DE5-AD4C-BFBA-2017A1D90052}"/>
              </a:ext>
            </a:extLst>
          </p:cNvPr>
          <p:cNvSpPr/>
          <p:nvPr/>
        </p:nvSpPr>
        <p:spPr>
          <a:xfrm>
            <a:off x="9426172" y="2305088"/>
            <a:ext cx="2263960" cy="201289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96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house keeping</dc:title>
  <dc:creator>Li, Jianying (NIH/NIEHS) [C]</dc:creator>
  <cp:lastModifiedBy>Li, Jianying (NIH/NIEHS) [C]</cp:lastModifiedBy>
  <cp:revision>48</cp:revision>
  <dcterms:created xsi:type="dcterms:W3CDTF">2020-08-04T14:46:14Z</dcterms:created>
  <dcterms:modified xsi:type="dcterms:W3CDTF">2021-10-20T20:42:35Z</dcterms:modified>
</cp:coreProperties>
</file>