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38511-913E-FC40-81DB-47D9FC868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2C81E-C987-9E4B-9ADD-51F69BFC8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84CF7-DB6D-B345-AA4E-74EF498F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1DD9-9E40-7440-A43D-6C934FE5BFB2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219DD-3A90-A449-8ED8-C691C15BD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4F4C3-1C56-5142-B625-1D1EF3E1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74A8-394D-1547-B99F-1F841A08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6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CFCA0-C3CC-C04B-B281-CD53E8A1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692C42-F7F1-DB48-AB66-55B40215F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53090-895B-2746-8496-9833B8D3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1DD9-9E40-7440-A43D-6C934FE5BFB2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35B7A-6006-8B4D-B52D-D74748C9A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658FB-59BC-4244-94B6-DBD952EF0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74A8-394D-1547-B99F-1F841A08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8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592BF3-32FB-1F4F-A596-12AC69BCD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7D553-5D68-A048-827A-369F56545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ACB62-07D3-F046-994B-A684BC9D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1DD9-9E40-7440-A43D-6C934FE5BFB2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7A917-F808-FC48-BA9A-6D3EFB5A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A91A2-CDD3-7748-A66F-7FBE2574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74A8-394D-1547-B99F-1F841A08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0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55B5-F846-4F40-B6FA-23AE97A4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D1C2E-999C-314B-BDF0-8A0136AA8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413F0-D527-A44F-B7B8-44C5ADE6E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1DD9-9E40-7440-A43D-6C934FE5BFB2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0189B-923A-E940-A6F5-092F6E829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88277-96A8-4E41-8383-3EC2D4B8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74A8-394D-1547-B99F-1F841A08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1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71EBE-AC7E-5143-A24F-CF405FF72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4FF35-29F1-934B-BA2C-57A64D01D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2BB9A-B49E-3A49-8ABD-5FA1A3B7A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1DD9-9E40-7440-A43D-6C934FE5BFB2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ECC04-6871-FB47-B553-F2A65CE8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3B87A-53E7-EF48-AD7A-3673614F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74A8-394D-1547-B99F-1F841A08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2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DD325-FD4B-324A-8537-E7774F24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AF27-E15F-3043-BB66-7F8FA7AA2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81820-A53C-3142-B10C-7042DBBD7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F4417-5BAE-ED4B-8618-DA96742C5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1DD9-9E40-7440-A43D-6C934FE5BFB2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6283F-D0C3-EE49-ADF1-F770094B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D349C-61E6-A048-AD16-F426DA8F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74A8-394D-1547-B99F-1F841A08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3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6963-B867-CF48-A3FD-E46853600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3E9F0-B7E3-8240-9568-67A71C979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251F4-AB79-204E-9D6B-DABF67D2C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777A2-843A-6642-8B32-5E01696EB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10622-FC16-534D-9EE2-1793D9466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B84332-ADF8-1A46-A317-85DF17534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1DD9-9E40-7440-A43D-6C934FE5BFB2}" type="datetimeFigureOut">
              <a:rPr lang="en-US" smtClean="0"/>
              <a:t>9/28/21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F7F7A-597B-2847-A02F-2CA0BAFC9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21221-1DFA-374E-8EB5-9DAD4EB62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74A8-394D-1547-B99F-1F841A08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8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24DD-7291-7840-8CFD-A5E0FA62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AEF164-557C-CD48-A349-6564EA56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1DD9-9E40-7440-A43D-6C934FE5BFB2}" type="datetimeFigureOut">
              <a:rPr lang="en-US" smtClean="0"/>
              <a:t>9/28/21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9115AC-5778-9246-B2A5-42C8F8B3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79F70-666A-9340-A8C1-36CB0DD7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74A8-394D-1547-B99F-1F841A08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5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2ED9F-41F5-D848-96C4-F764AC36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1DD9-9E40-7440-A43D-6C934FE5BFB2}" type="datetimeFigureOut">
              <a:rPr lang="en-US" smtClean="0"/>
              <a:t>9/28/21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36254-5F2D-2042-AAC6-A56A697FC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41E6B-CA0C-F749-BAF0-2639A5118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74A8-394D-1547-B99F-1F841A08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0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4D2BF-1103-D743-BA4F-EE4B9688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1A27F-C7D3-AB48-999C-48851FDC0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B2C83-10EC-464D-81FF-D371355FE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6B2E9-60CC-D34B-A598-4DFD1A24A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1DD9-9E40-7440-A43D-6C934FE5BFB2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51BA0-51A4-9A49-87F4-63AA3BA9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C3DB4-8D27-034F-8D38-1C916477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74A8-394D-1547-B99F-1F841A08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5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471D-0088-9745-BA57-ED11D1ECC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FFB3B-26E7-A346-9904-3AF664918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30436-CBB2-5E40-8505-BDB89DDBA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E5366-8713-4240-8A28-FDCE4132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1DD9-9E40-7440-A43D-6C934FE5BFB2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579DD-045A-1641-A7A9-60182B7A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AC453-BE8D-5747-B60A-3EE90C9A3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74A8-394D-1547-B99F-1F841A08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3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2AF2A6-6BB8-B548-952E-2A95DCA18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7BC93-65DE-EF4A-93D4-E231274FD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A6873-8AE2-AF4A-AE55-5CF687B3E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E1DD9-9E40-7440-A43D-6C934FE5BFB2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9B682-8B4E-FC45-BEDE-6F90CB29C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50947-06F9-4942-ACAA-85E1A3486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874A8-394D-1547-B99F-1F841A08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7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8D5B-2E47-824C-9C0B-8848FECE6B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SEMIPs manuscript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674F3-6E55-754C-957C-1FFFA96C6A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1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E50E-173F-5F44-9B47-549073B12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 from Jason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80CC0-EF32-9845-B50A-2DF3F6641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1).  Please check the bootstrap questions and Steve’s comments</a:t>
            </a:r>
          </a:p>
          <a:p>
            <a:r>
              <a:rPr lang="en-US" dirty="0"/>
              <a:t>2).  Please check reviewer’s comment on “move the implementation details to supplementary”, any actions?</a:t>
            </a:r>
          </a:p>
          <a:p>
            <a:r>
              <a:rPr lang="en-US" dirty="0"/>
              <a:t>3).  Please answer “why are the results provided in zipped file”</a:t>
            </a:r>
          </a:p>
          <a:p>
            <a:r>
              <a:rPr lang="en-US" dirty="0"/>
              <a:t>4).  Please make some enhancement on source code.  We will have to make some improvement and then communicate with reviewer.  What code standard did you follow?  If you used </a:t>
            </a:r>
            <a:r>
              <a:rPr lang="en-US" dirty="0" err="1"/>
              <a:t>BioC</a:t>
            </a:r>
            <a:r>
              <a:rPr lang="en-US" dirty="0"/>
              <a:t> standard, we can mention in the letter.  If not, you can include more comments in the code.</a:t>
            </a:r>
          </a:p>
        </p:txBody>
      </p:sp>
    </p:spTree>
    <p:extLst>
      <p:ext uri="{BB962C8B-B14F-4D97-AF65-F5344CB8AC3E}">
        <p14:creationId xmlns:p14="http://schemas.microsoft.com/office/powerpoint/2010/main" val="74269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7E551-ED96-5742-B0EA-60D96EC82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D0355-67EB-E84C-A470-7006F09EF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code standard did you follow?  If you used </a:t>
            </a:r>
            <a:r>
              <a:rPr lang="en-US" dirty="0" err="1"/>
              <a:t>BioC</a:t>
            </a:r>
            <a:r>
              <a:rPr lang="en-US" dirty="0"/>
              <a:t> standard, we can mention in the letter.  </a:t>
            </a:r>
            <a:r>
              <a:rPr lang="en-US"/>
              <a:t>If not, you can include more comments in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29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135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SEMIPs manuscript</vt:lpstr>
      <vt:lpstr>Suggestion from Jason</vt:lpstr>
      <vt:lpstr>Code standard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SEMIPs manuscript</dc:title>
  <dc:creator>Li, Jianying (NIH/NIEHS) [C]</dc:creator>
  <cp:lastModifiedBy>Li, Jianying (NIH/NIEHS) [C]</cp:lastModifiedBy>
  <cp:revision>2</cp:revision>
  <dcterms:created xsi:type="dcterms:W3CDTF">2021-09-28T19:08:04Z</dcterms:created>
  <dcterms:modified xsi:type="dcterms:W3CDTF">2021-09-28T19:22:55Z</dcterms:modified>
</cp:coreProperties>
</file>