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C358-6AED-4CCF-A628-2A10BDB9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1F1AE-EFDB-4F02-9AAE-1047AA468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A116-1920-400B-9843-2C7FBB98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C403-DADE-43A7-AEDF-AD20425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6DD4-EE1F-4FC4-AC2F-663CDD15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158B-9D4E-4646-ADE4-D978EE2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FE1F-24E6-4BAF-915B-A13D7129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7824-1F5E-41A5-81D2-064F47E2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8609-D955-484D-8788-3A716386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4B3F-CC59-47AC-88A3-279A717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D3EBE-10DE-4AA1-B508-2C73F8465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B4786-8900-41A6-A70D-DFA4B2C6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8E28-0016-4F71-BC8D-6DE6FBBB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D62D-FC29-484C-A8CF-0798D863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8FE0-633B-449F-882C-4AEA9ADC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F4E8-95C1-4A74-8756-12993CF2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0B28-C90A-42A8-B961-0945D946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8F43-9B40-40EF-B932-4E48C497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E1B6-D066-4AAD-8DA4-E51C4B3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B454-D787-4B39-8D60-641577A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463-D0C3-4925-BA09-CA1AA62B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2B39F-C4D6-4BF5-92BC-BF89FC09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419-FEB8-4D55-8149-87D4D1B9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81BF-3891-4A3A-B9CB-07E06E91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C429-B5D5-401C-9D76-6BC2CAD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4C8D-E7D9-4E86-8891-3F709B2D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C7F5-C4F5-4ABE-BAAB-0B9B1402C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BE38A-95D1-484E-B482-D81A07A6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E31C-6DBF-451E-9332-7C033E28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E9C-6448-4CE7-9664-BD0A54DF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BACB-2CBB-49D6-AE51-E6A83F72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221F-5974-4831-BEF3-DC8A57D8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5A5A-FB0A-4C9F-AFCA-29FC571C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48B83-E12B-4E00-A0A2-432F154A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196-4E75-4C9D-BC6E-224167C3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08C6-CA03-49FB-A3B1-81FD8C36A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2B098-1948-41C1-B42F-615C4927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78F2B-84DE-4E5E-9EB1-9AB8040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71724-1AEF-45BD-9DAE-4950A3C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FFEF-DC06-449B-932B-F307BFA4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07821-DA9A-46A9-AA9A-0630169C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BBF7-5567-4312-A09A-49EF4536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1CBE-F70E-46CF-A0C6-1BCAB46E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71946-2229-4D0B-A48E-A1F72E0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72E38-C54F-4332-B53E-EBDDFFCB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5E237-F874-4A06-9E52-7018B034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5B16-EB1D-40B8-B1A9-45D43E1C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CB51-CE33-477A-9027-FA3E9547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9F315-EC96-411C-91F6-ED3CF6D0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F2E3-82D7-4F4D-B174-D1406526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D981-45D4-42C5-BC04-EB95A4E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BABC-51E8-455E-833F-C9199D99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F62-8503-4005-9ACF-86625417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8C9F9-294B-4B2A-B825-DA9ADF81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4A024-6CCF-4B4F-9B97-86E73B31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91B3-E3E2-4AFE-9E75-87B01874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30FB-8E1A-4001-95D7-92C422AE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8AD0-5F63-4B25-B551-71BAFCC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E717C-76D9-4F6E-B0F5-199EAC33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1101-C759-4624-885B-50DE6104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9411-CC72-4B3B-AEFF-48865403C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8115-F8F0-4899-8DF1-7862873E734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70F8-BE92-448C-89E8-6D0C7889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99EE-4FCC-476A-AE5C-90B639F0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6B3E47-FFA0-4FA0-B3F3-C9B436704ACD}"/>
              </a:ext>
            </a:extLst>
          </p:cNvPr>
          <p:cNvGrpSpPr/>
          <p:nvPr/>
        </p:nvGrpSpPr>
        <p:grpSpPr>
          <a:xfrm>
            <a:off x="3131604" y="66111"/>
            <a:ext cx="4737387" cy="5094613"/>
            <a:chOff x="85751" y="1053011"/>
            <a:chExt cx="4737387" cy="5094613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D33893F-E00F-4186-8E9B-7A246794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1" y="1410237"/>
              <a:ext cx="4737387" cy="47373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C2DA0F-EF4D-4C61-BDA8-BC48A1FB19E1}"/>
                </a:ext>
              </a:extLst>
            </p:cNvPr>
            <p:cNvSpPr txBox="1"/>
            <p:nvPr/>
          </p:nvSpPr>
          <p:spPr>
            <a:xfrm>
              <a:off x="3226158" y="2495435"/>
              <a:ext cx="122349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PGR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4BC607-68CF-4290-848F-FEA1EA617032}"/>
                </a:ext>
              </a:extLst>
            </p:cNvPr>
            <p:cNvSpPr txBox="1"/>
            <p:nvPr/>
          </p:nvSpPr>
          <p:spPr>
            <a:xfrm>
              <a:off x="418563" y="2498171"/>
              <a:ext cx="1455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GATA2 direct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0964F0-589C-4043-8101-43D246470F9B}"/>
                </a:ext>
              </a:extLst>
            </p:cNvPr>
            <p:cNvSpPr txBox="1"/>
            <p:nvPr/>
          </p:nvSpPr>
          <p:spPr>
            <a:xfrm>
              <a:off x="1770846" y="5160724"/>
              <a:ext cx="1455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SOX17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0CCD47-6C67-4223-86A4-8FB96D429743}"/>
                </a:ext>
              </a:extLst>
            </p:cNvPr>
            <p:cNvSpPr txBox="1"/>
            <p:nvPr/>
          </p:nvSpPr>
          <p:spPr>
            <a:xfrm>
              <a:off x="1628104" y="1053011"/>
              <a:ext cx="174079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 = 0.38</a:t>
              </a:r>
            </a:p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2.33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C6FAD1-B8EF-43EC-9A2A-0FF8694E81D5}"/>
                </a:ext>
              </a:extLst>
            </p:cNvPr>
            <p:cNvSpPr txBox="1"/>
            <p:nvPr/>
          </p:nvSpPr>
          <p:spPr>
            <a:xfrm>
              <a:off x="3236998" y="3965715"/>
              <a:ext cx="12814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2.73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46AECA-F83D-4416-BB7C-6F36F54A44CE}"/>
                </a:ext>
              </a:extLst>
            </p:cNvPr>
            <p:cNvSpPr txBox="1"/>
            <p:nvPr/>
          </p:nvSpPr>
          <p:spPr>
            <a:xfrm>
              <a:off x="489398" y="3965715"/>
              <a:ext cx="12814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2.49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50CD52F-6127-488F-ABCA-D7448426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15622"/>
              </p:ext>
            </p:extLst>
          </p:nvPr>
        </p:nvGraphicFramePr>
        <p:xfrm>
          <a:off x="2871987" y="5122612"/>
          <a:ext cx="5344734" cy="13986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59499">
                  <a:extLst>
                    <a:ext uri="{9D8B030D-6E8A-4147-A177-3AD203B41FA5}">
                      <a16:colId xmlns:a16="http://schemas.microsoft.com/office/drawing/2014/main" val="3389392300"/>
                    </a:ext>
                  </a:extLst>
                </a:gridCol>
                <a:gridCol w="985235">
                  <a:extLst>
                    <a:ext uri="{9D8B030D-6E8A-4147-A177-3AD203B41FA5}">
                      <a16:colId xmlns:a16="http://schemas.microsoft.com/office/drawing/2014/main" val="3032457244"/>
                    </a:ext>
                  </a:extLst>
                </a:gridCol>
              </a:tblGrid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Comparative Fit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651628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Tucker-Lewis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351483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Standardized Root Mean Square Residual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683"/>
                  </a:ext>
                </a:extLst>
              </a:tr>
              <a:tr h="39282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Mean Square Error of Approximation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1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0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Steve (NIH/NIEHS) [E]</dc:creator>
  <cp:lastModifiedBy>Wu, Steve (NIH/NIEHS) [E]</cp:lastModifiedBy>
  <cp:revision>2</cp:revision>
  <dcterms:created xsi:type="dcterms:W3CDTF">2021-04-22T19:46:15Z</dcterms:created>
  <dcterms:modified xsi:type="dcterms:W3CDTF">2021-04-22T20:38:24Z</dcterms:modified>
</cp:coreProperties>
</file>