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  <p:sldMasterId id="2147483707" r:id="rId2"/>
    <p:sldMasterId id="2147483730" r:id="rId3"/>
    <p:sldMasterId id="2147483733" r:id="rId4"/>
    <p:sldMasterId id="2147483736" r:id="rId5"/>
  </p:sldMasterIdLst>
  <p:notesMasterIdLst>
    <p:notesMasterId r:id="rId9"/>
  </p:notesMasterIdLst>
  <p:handoutMasterIdLst>
    <p:handoutMasterId r:id="rId10"/>
  </p:handoutMasterIdLst>
  <p:sldIdLst>
    <p:sldId id="257" r:id="rId6"/>
    <p:sldId id="639" r:id="rId7"/>
    <p:sldId id="638" r:id="rId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7/21/2021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7/21/2021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7/21/2021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DOMAIN UPDATES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C5BC-A786-4F5E-BC68-94B8CB0C4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77" r="747"/>
          <a:stretch/>
        </p:blipFill>
        <p:spPr>
          <a:xfrm>
            <a:off x="151935" y="4492067"/>
            <a:ext cx="1712433" cy="17205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Thursday, 16 Sep 21 during the 1:05 - 1:50 PM timeslot, each domain will be called on to provide a summary of their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2021 highlights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2022 objectives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. Expect about 5 – 7 minutes for each domain. 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 template is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attached (next slide)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for your convenience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Please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complete the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template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it to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 smtClean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 smtClean="0">
                <a:solidFill>
                  <a:srgbClr val="FFB64B"/>
                </a:solidFill>
              </a:rPr>
              <a:t>“Insert Domain Name Here” </a:t>
            </a:r>
            <a:r>
              <a:rPr lang="en-US" dirty="0"/>
              <a:t>Domain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B64B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B231-2896-43F7-892D-2CE5184CDE01}"/>
</file>

<file path=customXml/itemProps2.xml><?xml version="1.0" encoding="utf-8"?>
<ds:datastoreItem xmlns:ds="http://schemas.openxmlformats.org/officeDocument/2006/customXml" ds:itemID="{0E2602AB-BB94-47EF-A409-B5AC6B3ABA9D}"/>
</file>

<file path=customXml/itemProps3.xml><?xml version="1.0" encoding="utf-8"?>
<ds:datastoreItem xmlns:ds="http://schemas.openxmlformats.org/officeDocument/2006/customXml" ds:itemID="{C65AA97C-FCA9-4A2C-925E-1779BCC5F712}"/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4138</TotalTime>
  <Words>210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NBAC Annual Meeting</vt:lpstr>
      <vt:lpstr>Domain participation during annual meeting (instructions)</vt:lpstr>
      <vt:lpstr>“Insert Domain Name Here”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sullivsm</cp:lastModifiedBy>
  <cp:revision>75</cp:revision>
  <cp:lastPrinted>2021-07-09T12:57:27Z</cp:lastPrinted>
  <dcterms:created xsi:type="dcterms:W3CDTF">2021-01-14T19:20:12Z</dcterms:created>
  <dcterms:modified xsi:type="dcterms:W3CDTF">2021-07-21T14:25:58Z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