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7" r:id="rId2"/>
  </p:sldMasterIdLst>
  <p:notesMasterIdLst>
    <p:notesMasterId r:id="rId10"/>
  </p:notesMasterIdLst>
  <p:sldIdLst>
    <p:sldId id="356" r:id="rId3"/>
    <p:sldId id="722" r:id="rId4"/>
    <p:sldId id="721" r:id="rId5"/>
    <p:sldId id="727" r:id="rId6"/>
    <p:sldId id="729" r:id="rId7"/>
    <p:sldId id="724" r:id="rId8"/>
    <p:sldId id="279" r:id="rId9"/>
  </p:sldIdLst>
  <p:sldSz cx="9144000" cy="6858000" type="screen4x3"/>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Handspicker" initials="BH" lastIdx="26" clrIdx="0">
    <p:extLst>
      <p:ext uri="{19B8F6BF-5375-455C-9EA6-DF929625EA0E}">
        <p15:presenceInfo xmlns:p15="http://schemas.microsoft.com/office/powerpoint/2012/main" userId="9bdc7e76a3b507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DC4F58-1D3F-42BD-9A67-3E3307AFA0C3}">
  <a:tblStyle styleId="{3DDC4F58-1D3F-42BD-9A67-3E3307AFA0C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8EC"/>
          </a:solidFill>
        </a:fill>
      </a:tcStyle>
    </a:wholeTbl>
    <a:band1H>
      <a:tcTxStyle/>
      <a:tcStyle>
        <a:tcBdr/>
        <a:fill>
          <a:solidFill>
            <a:srgbClr val="CBCDD6"/>
          </a:solidFill>
        </a:fill>
      </a:tcStyle>
    </a:band1H>
    <a:band2H>
      <a:tcTxStyle/>
      <a:tcStyle>
        <a:tcBdr/>
      </a:tcStyle>
    </a:band2H>
    <a:band1V>
      <a:tcTxStyle/>
      <a:tcStyle>
        <a:tcBdr/>
        <a:fill>
          <a:solidFill>
            <a:srgbClr val="CBCDD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95" autoAdjust="0"/>
    <p:restoredTop sz="72450" autoAdjust="0"/>
  </p:normalViewPr>
  <p:slideViewPr>
    <p:cSldViewPr snapToGrid="0">
      <p:cViewPr>
        <p:scale>
          <a:sx n="53" d="100"/>
          <a:sy n="53" d="100"/>
        </p:scale>
        <p:origin x="43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482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6482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15790"/>
            <a:ext cx="5486400" cy="418338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71800" cy="46482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829967"/>
            <a:ext cx="2971800" cy="46482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781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Activities since October 2017.</a:t>
            </a:r>
          </a:p>
          <a:p>
            <a:pPr marL="0" marR="0" lvl="0" indent="-22860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COI meetings, quarterly basis</a:t>
            </a:r>
          </a:p>
          <a:p>
            <a:pPr marL="0">
              <a:buFontTx/>
              <a:buChar char="-"/>
            </a:pPr>
            <a:r>
              <a:rPr lang="en-US" dirty="0"/>
              <a:t>3 documents produced:</a:t>
            </a:r>
          </a:p>
          <a:p>
            <a:pPr marL="457200" lvl="1">
              <a:buFontTx/>
              <a:buChar char="-"/>
            </a:pPr>
            <a:r>
              <a:rPr lang="en-US" sz="1200" b="0" i="0" u="none" strike="noStrike" cap="none" dirty="0">
                <a:solidFill>
                  <a:schemeClr val="dk1"/>
                </a:solidFill>
                <a:effectLst/>
                <a:latin typeface="Calibri"/>
                <a:ea typeface="Calibri"/>
                <a:cs typeface="Calibri"/>
                <a:sym typeface="Calibri"/>
              </a:rPr>
              <a:t>NIEM Health 101: An Introduction to Health Information Exchange which aims to provide an introduction of the Health IT ecosystem, laws, regulations and standards, to the NIEM Community Reader.</a:t>
            </a:r>
            <a:endParaRPr lang="en-US" sz="1600" b="0" i="0" u="none" strike="noStrike" cap="none" dirty="0">
              <a:solidFill>
                <a:schemeClr val="dk1"/>
              </a:solidFill>
              <a:effectLst/>
              <a:latin typeface="Calibri"/>
              <a:ea typeface="Calibri"/>
              <a:cs typeface="Calibri"/>
              <a:sym typeface="Calibri"/>
            </a:endParaRPr>
          </a:p>
          <a:p>
            <a:pPr marL="457200" lvl="1">
              <a:buFontTx/>
              <a:buChar char="-"/>
            </a:pPr>
            <a:r>
              <a:rPr lang="en-US" sz="1200" b="0" i="0" u="none" strike="noStrike" cap="none" dirty="0">
                <a:solidFill>
                  <a:schemeClr val="dk1"/>
                </a:solidFill>
                <a:effectLst/>
                <a:latin typeface="Calibri"/>
                <a:ea typeface="Calibri"/>
                <a:cs typeface="Calibri"/>
                <a:sym typeface="Calibri"/>
              </a:rPr>
              <a:t>NIEM Health 102: An Introduction to Security and Privacy of Protected Healthcare Information which discussed HIPPA and privacy and security of protected health information (PHI).</a:t>
            </a:r>
            <a:endParaRPr lang="en-US" sz="1600" b="0" i="0" u="none" strike="noStrike" cap="none" dirty="0">
              <a:solidFill>
                <a:schemeClr val="dk1"/>
              </a:solidFill>
              <a:effectLst/>
              <a:latin typeface="Calibri"/>
              <a:ea typeface="Calibri"/>
              <a:cs typeface="Calibri"/>
              <a:sym typeface="Calibri"/>
            </a:endParaRPr>
          </a:p>
          <a:p>
            <a:pPr marL="457200" lvl="1">
              <a:buFontTx/>
              <a:buChar char="-"/>
            </a:pPr>
            <a:r>
              <a:rPr lang="en-US" sz="1200" b="0" i="0" u="none" strike="noStrike" cap="none" dirty="0">
                <a:solidFill>
                  <a:schemeClr val="dk1"/>
                </a:solidFill>
                <a:effectLst/>
                <a:latin typeface="Calibri"/>
                <a:ea typeface="Calibri"/>
                <a:cs typeface="Calibri"/>
                <a:sym typeface="Calibri"/>
              </a:rPr>
              <a:t>NIEM Health 201: Leveraging FHIM for NIEM IEPDs which provided guidance for identifying health terminologies, values and code sets using the Federal Health Information Model as part of NIEM’s IEPD lifecycle. </a:t>
            </a:r>
            <a:endParaRPr lang="en-US" sz="1600" b="0" i="0" u="none" strike="noStrike" cap="none" dirty="0">
              <a:solidFill>
                <a:schemeClr val="dk1"/>
              </a:solidFill>
              <a:effectLst/>
              <a:latin typeface="Calibri"/>
              <a:ea typeface="Calibri"/>
              <a:cs typeface="Calibri"/>
              <a:sym typeface="Calibri"/>
            </a:endParaRPr>
          </a:p>
          <a:p>
            <a:pPr marL="457200" lvl="1">
              <a:buFontTx/>
              <a:buChar char="-"/>
            </a:pPr>
            <a:r>
              <a:rPr lang="en-US" dirty="0"/>
              <a:t>Mapping NIEM to Federal Health Information Model, drawing from elements included in the use cases provided to us. These use cases contained Protected Health Information; for now we recommend in NIEM should not contain PHI.</a:t>
            </a:r>
          </a:p>
          <a:p>
            <a:pPr marL="0" lvl="0">
              <a:buFontTx/>
              <a:buChar char="-"/>
            </a:pPr>
            <a:r>
              <a:rPr lang="en-US" dirty="0"/>
              <a:t>In order to best serve the community of interest we thought we </a:t>
            </a:r>
            <a:r>
              <a:rPr lang="en-US" dirty="0" err="1"/>
              <a:t>whould</a:t>
            </a:r>
            <a:r>
              <a:rPr lang="en-US" dirty="0"/>
              <a:t> put this into practice</a:t>
            </a:r>
          </a:p>
          <a:p>
            <a:pPr marL="0" lvl="0">
              <a:buFontTx/>
              <a:buChar char="-"/>
            </a:pPr>
            <a:r>
              <a:rPr lang="en-US" dirty="0"/>
              <a:t>New leadership who is open to learning more about NIEM and determining the value of NIEM Health</a:t>
            </a:r>
          </a:p>
          <a:p>
            <a:pPr marL="0">
              <a:buFontTx/>
              <a:buChar char="-"/>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110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0">
              <a:spcAft>
                <a:spcPts val="600"/>
              </a:spcAft>
              <a:buFont typeface="Arial" panose="020B0604020202020204" pitchFamily="34" charset="0"/>
              <a:buNone/>
            </a:pP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400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mj-lt"/>
              <a:buAutoNum type="arabicPeriod"/>
            </a:pPr>
            <a:r>
              <a:rPr lang="en-US" sz="2200" dirty="0">
                <a:solidFill>
                  <a:srgbClr val="1F497D"/>
                </a:solidFill>
                <a:latin typeface="Calibri" panose="020F0502020204030204" pitchFamily="34" charset="0"/>
                <a:ea typeface="Calibri" panose="020F0502020204030204" pitchFamily="34" charset="0"/>
              </a:rPr>
              <a:t>USCDI is collection of data classes and elements that have been standardized by health IT for interoperability. </a:t>
            </a:r>
          </a:p>
          <a:p>
            <a:pPr marL="285750" lvl="0" indent="-285750">
              <a:buFont typeface="+mj-lt"/>
              <a:buAutoNum type="arabicPeriod"/>
            </a:pPr>
            <a:r>
              <a:rPr lang="en-US" sz="2200" dirty="0">
                <a:solidFill>
                  <a:srgbClr val="1F497D"/>
                </a:solidFill>
                <a:latin typeface="Calibri" panose="020F0502020204030204" pitchFamily="34" charset="0"/>
                <a:ea typeface="Calibri" panose="020F0502020204030204" pitchFamily="34" charset="0"/>
              </a:rPr>
              <a:t>Many of the data classes and elements have been mandated by the 2015 Edition Health IT certification and required by CMS payment program. So we will see large scale adoption by the industry.</a:t>
            </a:r>
          </a:p>
          <a:p>
            <a:pPr marL="285750" lvl="0" indent="-285750">
              <a:buFont typeface="+mj-lt"/>
              <a:buAutoNum type="arabicPeriod"/>
            </a:pPr>
            <a:r>
              <a:rPr lang="en-US" sz="2200" dirty="0">
                <a:solidFill>
                  <a:srgbClr val="1F497D"/>
                </a:solidFill>
                <a:latin typeface="Calibri" panose="020F0502020204030204" pitchFamily="34" charset="0"/>
                <a:ea typeface="Calibri" panose="020F0502020204030204" pitchFamily="34" charset="0"/>
              </a:rPr>
              <a:t>Hence, these are foundational information components for all health exchanges and starting with these, will enable NIEM COI to focus on “use case” and IEPD.</a:t>
            </a:r>
            <a:endParaRPr lang="en-US" sz="2200" dirty="0">
              <a:solidFill>
                <a:srgbClr val="1F497D"/>
              </a:solidFill>
              <a:effectLst/>
              <a:latin typeface="Calibri" panose="020F0502020204030204" pitchFamily="34" charset="0"/>
              <a:ea typeface="Calibri" panose="020F0502020204030204" pitchFamily="34" charset="0"/>
            </a:endParaRP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12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a:t>
            </a:r>
            <a:r>
              <a:rPr lang="en-US" sz="1200" b="0" i="0" u="none" strike="noStrike" cap="none" dirty="0">
                <a:solidFill>
                  <a:schemeClr val="dk1"/>
                </a:solidFill>
                <a:effectLst/>
                <a:latin typeface="Calibri"/>
                <a:ea typeface="Calibri"/>
                <a:cs typeface="Calibri"/>
                <a:sym typeface="Calibri"/>
              </a:rPr>
              <a:t>Chemical, biological, radiological and nuclear defense- </a:t>
            </a:r>
            <a:r>
              <a:rPr lang="en-US" dirty="0"/>
              <a:t>health event report</a:t>
            </a:r>
          </a:p>
          <a:p>
            <a:r>
              <a:rPr lang="en-US" dirty="0"/>
              <a:t> </a:t>
            </a:r>
          </a:p>
          <a:p>
            <a:r>
              <a:rPr lang="en-US" sz="1200" b="0" i="0" u="none" strike="noStrike" cap="none" dirty="0">
                <a:solidFill>
                  <a:schemeClr val="dk1"/>
                </a:solidFill>
                <a:effectLst/>
                <a:latin typeface="Calibri"/>
                <a:ea typeface="Calibri"/>
                <a:cs typeface="Calibri"/>
                <a:sym typeface="Calibri"/>
              </a:rPr>
              <a:t>The use case includes information for the victim/patient, their medical diagnostic status, initial</a:t>
            </a:r>
          </a:p>
          <a:p>
            <a:r>
              <a:rPr lang="en-US" sz="1200" b="0" i="0" u="none" strike="noStrike" cap="none" dirty="0">
                <a:solidFill>
                  <a:schemeClr val="dk1"/>
                </a:solidFill>
                <a:effectLst/>
                <a:latin typeface="Calibri"/>
                <a:ea typeface="Calibri"/>
                <a:cs typeface="Calibri"/>
                <a:sym typeface="Calibri"/>
              </a:rPr>
              <a:t>test results on the potential poison, and any medications provided/prescribed for the patient</a:t>
            </a:r>
          </a:p>
          <a:p>
            <a:r>
              <a:rPr lang="en-US" sz="1200" b="0" i="0" u="none" strike="noStrike" cap="none" dirty="0">
                <a:solidFill>
                  <a:schemeClr val="dk1"/>
                </a:solidFill>
                <a:effectLst/>
                <a:latin typeface="Calibri"/>
                <a:ea typeface="Calibri"/>
                <a:cs typeface="Calibri"/>
                <a:sym typeface="Calibri"/>
              </a:rPr>
              <a:t>by these first responders- 18 of the 22 USCDI elements.</a:t>
            </a:r>
          </a:p>
          <a:p>
            <a:endParaRPr lang="en-US" sz="1200" b="0" i="0" u="none" strike="noStrike" cap="none" dirty="0">
              <a:solidFill>
                <a:schemeClr val="dk1"/>
              </a:solidFill>
              <a:effectLst/>
              <a:latin typeface="Calibri"/>
              <a:cs typeface="Calibri"/>
              <a:sym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43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are asking for your help in understanding what would be the most useful/effective use for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 to focus our work 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85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31:notes"/>
          <p:cNvSpPr txBox="1">
            <a:spLocks noGrp="1"/>
          </p:cNvSpPr>
          <p:nvPr>
            <p:ph type="body" idx="1"/>
          </p:nvPr>
        </p:nvSpPr>
        <p:spPr>
          <a:xfrm>
            <a:off x="685800" y="4415790"/>
            <a:ext cx="5486400" cy="418338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31:notes"/>
          <p:cNvSpPr>
            <a:spLocks noGrp="1" noRot="1" noChangeAspect="1"/>
          </p:cNvSpPr>
          <p:nvPr>
            <p:ph type="sldImg" idx="2"/>
          </p:nvPr>
        </p:nvSpPr>
        <p:spPr>
          <a:xfrm>
            <a:off x="11049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57200" y="1475496"/>
            <a:ext cx="8229600" cy="456661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lt1"/>
                </a:solidFill>
                <a:latin typeface="Arial"/>
                <a:ea typeface="Arial"/>
                <a:cs typeface="Arial"/>
                <a:sym typeface="Arial"/>
              </a:defRPr>
            </a:lvl1pPr>
            <a:lvl2pPr marL="0" marR="0" lvl="1" indent="0" algn="ctr" rtl="0">
              <a:spcBef>
                <a:spcPts val="0"/>
              </a:spcBef>
              <a:buNone/>
              <a:defRPr sz="1000" b="0" i="0" u="none" strike="noStrike" cap="none">
                <a:solidFill>
                  <a:schemeClr val="lt1"/>
                </a:solidFill>
                <a:latin typeface="Arial"/>
                <a:ea typeface="Arial"/>
                <a:cs typeface="Arial"/>
                <a:sym typeface="Arial"/>
              </a:defRPr>
            </a:lvl2pPr>
            <a:lvl3pPr marL="0" marR="0" lvl="2" indent="0" algn="ctr" rtl="0">
              <a:spcBef>
                <a:spcPts val="0"/>
              </a:spcBef>
              <a:buNone/>
              <a:defRPr sz="1000" b="0" i="0" u="none" strike="noStrike" cap="none">
                <a:solidFill>
                  <a:schemeClr val="lt1"/>
                </a:solidFill>
                <a:latin typeface="Arial"/>
                <a:ea typeface="Arial"/>
                <a:cs typeface="Arial"/>
                <a:sym typeface="Arial"/>
              </a:defRPr>
            </a:lvl3pPr>
            <a:lvl4pPr marL="0" marR="0" lvl="3" indent="0" algn="ctr" rtl="0">
              <a:spcBef>
                <a:spcPts val="0"/>
              </a:spcBef>
              <a:buNone/>
              <a:defRPr sz="1000" b="0" i="0" u="none" strike="noStrike" cap="none">
                <a:solidFill>
                  <a:schemeClr val="lt1"/>
                </a:solidFill>
                <a:latin typeface="Arial"/>
                <a:ea typeface="Arial"/>
                <a:cs typeface="Arial"/>
                <a:sym typeface="Arial"/>
              </a:defRPr>
            </a:lvl4pPr>
            <a:lvl5pPr marL="0" marR="0" lvl="4" indent="0" algn="ctr" rtl="0">
              <a:spcBef>
                <a:spcPts val="0"/>
              </a:spcBef>
              <a:buNone/>
              <a:defRPr sz="1000" b="0" i="0" u="none" strike="noStrike" cap="none">
                <a:solidFill>
                  <a:schemeClr val="lt1"/>
                </a:solidFill>
                <a:latin typeface="Arial"/>
                <a:ea typeface="Arial"/>
                <a:cs typeface="Arial"/>
                <a:sym typeface="Arial"/>
              </a:defRPr>
            </a:lvl5pPr>
            <a:lvl6pPr marL="0" marR="0" lvl="5" indent="0" algn="ctr" rtl="0">
              <a:spcBef>
                <a:spcPts val="0"/>
              </a:spcBef>
              <a:buNone/>
              <a:defRPr sz="1000" b="0" i="0" u="none" strike="noStrike" cap="none">
                <a:solidFill>
                  <a:schemeClr val="lt1"/>
                </a:solidFill>
                <a:latin typeface="Arial"/>
                <a:ea typeface="Arial"/>
                <a:cs typeface="Arial"/>
                <a:sym typeface="Arial"/>
              </a:defRPr>
            </a:lvl6pPr>
            <a:lvl7pPr marL="0" marR="0" lvl="6" indent="0" algn="ctr" rtl="0">
              <a:spcBef>
                <a:spcPts val="0"/>
              </a:spcBef>
              <a:buNone/>
              <a:defRPr sz="1000" b="0" i="0" u="none" strike="noStrike" cap="none">
                <a:solidFill>
                  <a:schemeClr val="lt1"/>
                </a:solidFill>
                <a:latin typeface="Arial"/>
                <a:ea typeface="Arial"/>
                <a:cs typeface="Arial"/>
                <a:sym typeface="Arial"/>
              </a:defRPr>
            </a:lvl7pPr>
            <a:lvl8pPr marL="0" marR="0" lvl="7" indent="0" algn="ctr" rtl="0">
              <a:spcBef>
                <a:spcPts val="0"/>
              </a:spcBef>
              <a:buNone/>
              <a:defRPr sz="1000" b="0" i="0" u="none" strike="noStrike" cap="none">
                <a:solidFill>
                  <a:schemeClr val="lt1"/>
                </a:solidFill>
                <a:latin typeface="Arial"/>
                <a:ea typeface="Arial"/>
                <a:cs typeface="Arial"/>
                <a:sym typeface="Arial"/>
              </a:defRPr>
            </a:lvl8pPr>
            <a:lvl9pPr marL="0" marR="0" lvl="8" indent="0" algn="ctr" rtl="0">
              <a:spcBef>
                <a:spcPts val="0"/>
              </a:spcBef>
              <a:buNone/>
              <a:defRPr sz="10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3"/>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7" name="Google Shape;27;p3"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28" name="Google Shape;28;p3"/>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3"/>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w/Subtitle">
  <p:cSld name="Three Content w/Subtitle">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7"/>
          <p:cNvSpPr txBox="1">
            <a:spLocks noGrp="1"/>
          </p:cNvSpPr>
          <p:nvPr>
            <p:ph type="body" idx="1"/>
          </p:nvPr>
        </p:nvSpPr>
        <p:spPr>
          <a:xfrm>
            <a:off x="3252881" y="1475496"/>
            <a:ext cx="2633617"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8" name="Google Shape;17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9" name="Google Shape;179;p17"/>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0" name="Google Shape;180;p1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81" name="Google Shape;181;p17"/>
          <p:cNvSpPr txBox="1">
            <a:spLocks noGrp="1"/>
          </p:cNvSpPr>
          <p:nvPr>
            <p:ph type="body" idx="2"/>
          </p:nvPr>
        </p:nvSpPr>
        <p:spPr>
          <a:xfrm>
            <a:off x="6038899" y="1475496"/>
            <a:ext cx="2633472"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2" name="Google Shape;182;p17"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cxnSp>
        <p:nvCxnSpPr>
          <p:cNvPr id="183" name="Google Shape;183;p17"/>
          <p:cNvCxnSpPr/>
          <p:nvPr/>
        </p:nvCxnSpPr>
        <p:spPr>
          <a:xfrm>
            <a:off x="5956863"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184" name="Google Shape;184;p17"/>
          <p:cNvSpPr txBox="1">
            <a:spLocks noGrp="1"/>
          </p:cNvSpPr>
          <p:nvPr>
            <p:ph type="body" idx="3"/>
          </p:nvPr>
        </p:nvSpPr>
        <p:spPr>
          <a:xfrm>
            <a:off x="473225" y="1475496"/>
            <a:ext cx="2633617"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85" name="Google Shape;185;p17"/>
          <p:cNvCxnSpPr/>
          <p:nvPr/>
        </p:nvCxnSpPr>
        <p:spPr>
          <a:xfrm>
            <a:off x="3177207"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186" name="Google Shape;186;p17"/>
          <p:cNvSpPr txBox="1">
            <a:spLocks noGrp="1"/>
          </p:cNvSpPr>
          <p:nvPr>
            <p:ph type="body" idx="4"/>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7" name="Google Shape;187;p17"/>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w/Subtitle">
  <p:cSld name="Title Only w/Subtitle">
    <p:bg>
      <p:bgPr>
        <a:blipFill>
          <a:blip r:embed="rId2">
            <a:alphaModFix/>
          </a:blip>
          <a:stretch>
            <a:fillRect/>
          </a:stretch>
        </a:blipFill>
        <a:effectLst/>
      </p:bgPr>
    </p:bg>
    <p:spTree>
      <p:nvGrpSpPr>
        <p:cNvPr id="1" name="Shape 201"/>
        <p:cNvGrpSpPr/>
        <p:nvPr/>
      </p:nvGrpSpPr>
      <p:grpSpPr>
        <a:xfrm>
          <a:off x="0" y="0"/>
          <a:ext cx="0" cy="0"/>
          <a:chOff x="0" y="0"/>
          <a:chExt cx="0" cy="0"/>
        </a:xfrm>
      </p:grpSpPr>
      <p:sp>
        <p:nvSpPr>
          <p:cNvPr id="202" name="Google Shape;20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3" name="Google Shape;203;p19"/>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4" name="Google Shape;204;p19"/>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05" name="Google Shape;205;p19"/>
          <p:cNvSpPr txBox="1">
            <a:spLocks noGrp="1"/>
          </p:cNvSpPr>
          <p:nvPr>
            <p:ph type="body" idx="1"/>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6" name="Google Shape;206;p19"/>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07" name="Google Shape;207;p19"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16"/>
        <p:cNvGrpSpPr/>
        <p:nvPr/>
      </p:nvGrpSpPr>
      <p:grpSpPr>
        <a:xfrm>
          <a:off x="0" y="0"/>
          <a:ext cx="0" cy="0"/>
          <a:chOff x="0" y="0"/>
          <a:chExt cx="0" cy="0"/>
        </a:xfrm>
      </p:grpSpPr>
      <p:sp>
        <p:nvSpPr>
          <p:cNvPr id="217" name="Google Shape;21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8" name="Google Shape;218;p2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9" name="Google Shape;219;p2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20" name="Google Shape;220;p21"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w/Subtitles">
  <p:cSld name="Content with Caption w/Subtitles">
    <p:bg>
      <p:bgPr>
        <a:blipFill>
          <a:blip r:embed="rId2">
            <a:alphaModFix/>
          </a:blip>
          <a:stretch>
            <a:fillRect/>
          </a:stretch>
        </a:blipFill>
        <a:effectLst/>
      </p:bgPr>
    </p:bg>
    <p:spTree>
      <p:nvGrpSpPr>
        <p:cNvPr id="1" name="Shape 221"/>
        <p:cNvGrpSpPr/>
        <p:nvPr/>
      </p:nvGrpSpPr>
      <p:grpSpPr>
        <a:xfrm>
          <a:off x="0" y="0"/>
          <a:ext cx="0" cy="0"/>
          <a:chOff x="0" y="0"/>
          <a:chExt cx="0" cy="0"/>
        </a:xfrm>
      </p:grpSpPr>
      <p:sp>
        <p:nvSpPr>
          <p:cNvPr id="222" name="Google Shape;222;p22"/>
          <p:cNvSpPr txBox="1">
            <a:spLocks noGrp="1"/>
          </p:cNvSpPr>
          <p:nvPr>
            <p:ph type="body" idx="1"/>
          </p:nvPr>
        </p:nvSpPr>
        <p:spPr>
          <a:xfrm>
            <a:off x="3660401" y="1475496"/>
            <a:ext cx="5026399"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3" name="Google Shape;223;p22"/>
          <p:cNvSpPr txBox="1">
            <a:spLocks noGrp="1"/>
          </p:cNvSpPr>
          <p:nvPr>
            <p:ph type="body" idx="2"/>
          </p:nvPr>
        </p:nvSpPr>
        <p:spPr>
          <a:xfrm>
            <a:off x="457200" y="2388441"/>
            <a:ext cx="3008313" cy="3613017"/>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224" name="Google Shape;2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5" name="Google Shape;225;p22"/>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6" name="Google Shape;226;p22"/>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27" name="Google Shape;227;p22"/>
          <p:cNvSpPr txBox="1">
            <a:spLocks noGrp="1"/>
          </p:cNvSpPr>
          <p:nvPr>
            <p:ph type="body" idx="3"/>
          </p:nvPr>
        </p:nvSpPr>
        <p:spPr>
          <a:xfrm>
            <a:off x="457200" y="1475496"/>
            <a:ext cx="3008313" cy="912946"/>
          </a:xfrm>
          <a:prstGeom prst="rect">
            <a:avLst/>
          </a:prstGeom>
          <a:solidFill>
            <a:srgbClr val="15315C"/>
          </a:solid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28" name="Google Shape;228;p22"/>
          <p:cNvSpPr txBox="1">
            <a:spLocks noGrp="1"/>
          </p:cNvSpPr>
          <p:nvPr>
            <p:ph type="body" idx="4"/>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9" name="Google Shape;229;p22"/>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30" name="Google Shape;230;p22"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cxnSp>
        <p:nvCxnSpPr>
          <p:cNvPr id="231" name="Google Shape;231;p22"/>
          <p:cNvCxnSpPr/>
          <p:nvPr/>
        </p:nvCxnSpPr>
        <p:spPr>
          <a:xfrm>
            <a:off x="3560065" y="1475496"/>
            <a:ext cx="0" cy="4525963"/>
          </a:xfrm>
          <a:prstGeom prst="straightConnector1">
            <a:avLst/>
          </a:prstGeom>
          <a:noFill/>
          <a:ln w="9525" cap="flat" cmpd="sng">
            <a:solidFill>
              <a:srgbClr val="7DB1D3"/>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blipFill>
          <a:blip r:embed="rId2">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3"/>
          <p:cNvSpPr txBox="1">
            <a:spLocks noGrp="1"/>
          </p:cNvSpPr>
          <p:nvPr>
            <p:ph type="body" idx="1"/>
          </p:nvPr>
        </p:nvSpPr>
        <p:spPr>
          <a:xfrm>
            <a:off x="457200" y="2388441"/>
            <a:ext cx="3008313" cy="3613017"/>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234" name="Google Shape;23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5" name="Google Shape;235;p2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6" name="Google Shape;236;p2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37" name="Google Shape;237;p23"/>
          <p:cNvSpPr txBox="1">
            <a:spLocks noGrp="1"/>
          </p:cNvSpPr>
          <p:nvPr>
            <p:ph type="body" idx="2"/>
          </p:nvPr>
        </p:nvSpPr>
        <p:spPr>
          <a:xfrm>
            <a:off x="457200" y="1475496"/>
            <a:ext cx="3008313" cy="912946"/>
          </a:xfrm>
          <a:prstGeom prst="rect">
            <a:avLst/>
          </a:prstGeom>
          <a:solidFill>
            <a:srgbClr val="15315C"/>
          </a:solid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38" name="Google Shape;238;p23"/>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39" name="Google Shape;239;p23"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240" name="Google Shape;240;p23"/>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1" name="Google Shape;241;p23"/>
          <p:cNvSpPr txBox="1">
            <a:spLocks noGrp="1"/>
          </p:cNvSpPr>
          <p:nvPr>
            <p:ph type="body" idx="3"/>
          </p:nvPr>
        </p:nvSpPr>
        <p:spPr>
          <a:xfrm>
            <a:off x="3660401" y="1475496"/>
            <a:ext cx="5026399"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42" name="Google Shape;242;p23"/>
          <p:cNvCxnSpPr/>
          <p:nvPr/>
        </p:nvCxnSpPr>
        <p:spPr>
          <a:xfrm>
            <a:off x="3560065"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243" name="Google Shape;243;p23"/>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w/Subtitle">
  <p:cSld name="Picture with Caption w/Subtitle">
    <p:bg>
      <p:bgPr>
        <a:blipFill>
          <a:blip r:embed="rId2">
            <a:alphaModFix/>
          </a:blip>
          <a:stretch>
            <a:fillRect/>
          </a:stretch>
        </a:blipFill>
        <a:effectLst/>
      </p:bgPr>
    </p:bg>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1832021" y="4800600"/>
            <a:ext cx="5486400" cy="566738"/>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Google Shape;24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7" name="Google Shape;247;p24"/>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8" name="Google Shape;248;p24"/>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49" name="Google Shape;249;p24" descr="FHA-logo.png"/>
          <p:cNvPicPr preferRelativeResize="0"/>
          <p:nvPr/>
        </p:nvPicPr>
        <p:blipFill rotWithShape="1">
          <a:blip r:embed="rId3">
            <a:alphaModFix/>
          </a:blip>
          <a:srcRect/>
          <a:stretch/>
        </p:blipFill>
        <p:spPr>
          <a:xfrm>
            <a:off x="7632677" y="4946226"/>
            <a:ext cx="1131750" cy="1131750"/>
          </a:xfrm>
          <a:prstGeom prst="rect">
            <a:avLst/>
          </a:prstGeom>
          <a:noFill/>
          <a:ln>
            <a:noFill/>
          </a:ln>
        </p:spPr>
      </p:pic>
      <p:sp>
        <p:nvSpPr>
          <p:cNvPr id="250" name="Google Shape;250;p24"/>
          <p:cNvSpPr>
            <a:spLocks noGrp="1"/>
          </p:cNvSpPr>
          <p:nvPr>
            <p:ph type="pic" idx="2"/>
          </p:nvPr>
        </p:nvSpPr>
        <p:spPr>
          <a:xfrm>
            <a:off x="1828800"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56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51" name="Google Shape;251;p24"/>
          <p:cNvSpPr txBox="1">
            <a:spLocks noGrp="1"/>
          </p:cNvSpPr>
          <p:nvPr>
            <p:ph type="body" idx="1"/>
          </p:nvPr>
        </p:nvSpPr>
        <p:spPr>
          <a:xfrm>
            <a:off x="0" y="5367338"/>
            <a:ext cx="7320803"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blipFill>
          <a:blip r:embed="rId2">
            <a:alphaModFix/>
          </a:blip>
          <a:stretch>
            <a:fillRect/>
          </a:stretch>
        </a:blipFill>
        <a:effectLst/>
      </p:bgPr>
    </p:bg>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1832021" y="4800600"/>
            <a:ext cx="5486400" cy="566738"/>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4" name="Google Shape;254;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5" name="Google Shape;255;p25"/>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6" name="Google Shape;256;p25"/>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57" name="Google Shape;257;p25" descr="FHA-logo.png"/>
          <p:cNvPicPr preferRelativeResize="0"/>
          <p:nvPr/>
        </p:nvPicPr>
        <p:blipFill rotWithShape="1">
          <a:blip r:embed="rId3">
            <a:alphaModFix/>
          </a:blip>
          <a:srcRect/>
          <a:stretch/>
        </p:blipFill>
        <p:spPr>
          <a:xfrm>
            <a:off x="7632677" y="4946226"/>
            <a:ext cx="1131750" cy="1131750"/>
          </a:xfrm>
          <a:prstGeom prst="rect">
            <a:avLst/>
          </a:prstGeom>
          <a:noFill/>
          <a:ln>
            <a:noFill/>
          </a:ln>
        </p:spPr>
      </p:pic>
      <p:sp>
        <p:nvSpPr>
          <p:cNvPr id="258" name="Google Shape;258;p25"/>
          <p:cNvSpPr>
            <a:spLocks noGrp="1"/>
          </p:cNvSpPr>
          <p:nvPr>
            <p:ph type="pic" idx="2"/>
          </p:nvPr>
        </p:nvSpPr>
        <p:spPr>
          <a:xfrm>
            <a:off x="1828800"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56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59" name="Google Shape;259;p25"/>
          <p:cNvSpPr/>
          <p:nvPr/>
        </p:nvSpPr>
        <p:spPr>
          <a:xfrm>
            <a:off x="0" y="5367338"/>
            <a:ext cx="7318421"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a:p>
        </p:txBody>
      </p:sp>
      <p:sp>
        <p:nvSpPr>
          <p:cNvPr id="260" name="Google Shape;260;p25"/>
          <p:cNvSpPr/>
          <p:nvPr/>
        </p:nvSpPr>
        <p:spPr>
          <a:xfrm>
            <a:off x="0" y="5367338"/>
            <a:ext cx="7318421"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Large and Center">
  <p:cSld name="Picture Large and Center">
    <p:bg>
      <p:bgPr>
        <a:blipFill>
          <a:blip r:embed="rId2">
            <a:alphaModFix/>
          </a:blip>
          <a:stretch>
            <a:fillRect/>
          </a:stretch>
        </a:blipFill>
        <a:effectLst/>
      </p:bgPr>
    </p:bg>
    <p:spTree>
      <p:nvGrpSpPr>
        <p:cNvPr id="1" name="Shape 261"/>
        <p:cNvGrpSpPr/>
        <p:nvPr/>
      </p:nvGrpSpPr>
      <p:grpSpPr>
        <a:xfrm>
          <a:off x="0" y="0"/>
          <a:ext cx="0" cy="0"/>
          <a:chOff x="0" y="0"/>
          <a:chExt cx="0" cy="0"/>
        </a:xfrm>
      </p:grpSpPr>
      <p:sp>
        <p:nvSpPr>
          <p:cNvPr id="262" name="Google Shape;26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3" name="Google Shape;263;p26"/>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4" name="Google Shape;264;p26"/>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65" name="Google Shape;265;p26" descr="FHA-logo.png"/>
          <p:cNvPicPr preferRelativeResize="0"/>
          <p:nvPr/>
        </p:nvPicPr>
        <p:blipFill rotWithShape="1">
          <a:blip r:embed="rId3">
            <a:alphaModFix/>
          </a:blip>
          <a:srcRect/>
          <a:stretch/>
        </p:blipFill>
        <p:spPr>
          <a:xfrm>
            <a:off x="7632677" y="4946226"/>
            <a:ext cx="1131750" cy="1131750"/>
          </a:xfrm>
          <a:prstGeom prst="rect">
            <a:avLst/>
          </a:prstGeom>
          <a:noFill/>
          <a:ln>
            <a:noFill/>
          </a:ln>
        </p:spPr>
      </p:pic>
      <p:sp>
        <p:nvSpPr>
          <p:cNvPr id="266" name="Google Shape;266;p26"/>
          <p:cNvSpPr>
            <a:spLocks noGrp="1"/>
          </p:cNvSpPr>
          <p:nvPr>
            <p:ph type="pic" idx="2"/>
          </p:nvPr>
        </p:nvSpPr>
        <p:spPr>
          <a:xfrm>
            <a:off x="1828800" y="612774"/>
            <a:ext cx="5486400" cy="4333451"/>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56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Large and Center No Logo">
  <p:cSld name="Picture Large and Center No Logo">
    <p:bg>
      <p:bgPr>
        <a:blipFill>
          <a:blip r:embed="rId2">
            <a:alphaModFix/>
          </a:blip>
          <a:stretch>
            <a:fillRect/>
          </a:stretch>
        </a:blipFill>
        <a:effectLst/>
      </p:bgPr>
    </p:bg>
    <p:spTree>
      <p:nvGrpSpPr>
        <p:cNvPr id="1" name="Shape 267"/>
        <p:cNvGrpSpPr/>
        <p:nvPr/>
      </p:nvGrpSpPr>
      <p:grpSpPr>
        <a:xfrm>
          <a:off x="0" y="0"/>
          <a:ext cx="0" cy="0"/>
          <a:chOff x="0" y="0"/>
          <a:chExt cx="0" cy="0"/>
        </a:xfrm>
      </p:grpSpPr>
      <p:sp>
        <p:nvSpPr>
          <p:cNvPr id="268" name="Google Shape;26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9" name="Google Shape;269;p27"/>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0" name="Google Shape;270;p2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71" name="Google Shape;271;p27"/>
          <p:cNvSpPr>
            <a:spLocks noGrp="1"/>
          </p:cNvSpPr>
          <p:nvPr>
            <p:ph type="pic" idx="2"/>
          </p:nvPr>
        </p:nvSpPr>
        <p:spPr>
          <a:xfrm>
            <a:off x="457200" y="612774"/>
            <a:ext cx="8229600" cy="536904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56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w/Subtitle">
  <p:cSld name="Title and Vertical Text w/Subtitle">
    <p:bg>
      <p:bgPr>
        <a:blipFill>
          <a:blip r:embed="rId2">
            <a:alphaModFix/>
          </a:blip>
          <a:stretch>
            <a:fillRect/>
          </a:stretch>
        </a:blipFill>
        <a:effectLst/>
      </p:bgPr>
    </p:bg>
    <p:spTree>
      <p:nvGrpSpPr>
        <p:cNvPr id="1" name="Shape 272"/>
        <p:cNvGrpSpPr/>
        <p:nvPr/>
      </p:nvGrpSpPr>
      <p:grpSpPr>
        <a:xfrm>
          <a:off x="0" y="0"/>
          <a:ext cx="0" cy="0"/>
          <a:chOff x="0" y="0"/>
          <a:chExt cx="0" cy="0"/>
        </a:xfrm>
      </p:grpSpPr>
      <p:sp>
        <p:nvSpPr>
          <p:cNvPr id="273" name="Google Shape;273;p28"/>
          <p:cNvSpPr txBox="1">
            <a:spLocks noGrp="1"/>
          </p:cNvSpPr>
          <p:nvPr>
            <p:ph type="body" idx="1"/>
          </p:nvPr>
        </p:nvSpPr>
        <p:spPr>
          <a:xfrm rot="5400000">
            <a:off x="2288690" y="-402693"/>
            <a:ext cx="4566619" cy="8229600"/>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4" name="Google Shape;27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5" name="Google Shape;275;p28"/>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6" name="Google Shape;276;p28"/>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77" name="Google Shape;277;p28"/>
          <p:cNvSpPr txBox="1">
            <a:spLocks noGrp="1"/>
          </p:cNvSpPr>
          <p:nvPr>
            <p:ph type="body" idx="2"/>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8" name="Google Shape;278;p28"/>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79" name="Google Shape;279;p28"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for Coming">
  <p:cSld name="Thanks for Coming">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7"/>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8" name="Google Shape;58;p7"/>
          <p:cNvSpPr txBox="1">
            <a:spLocks noGrp="1"/>
          </p:cNvSpPr>
          <p:nvPr>
            <p:ph type="body" idx="1"/>
          </p:nvPr>
        </p:nvSpPr>
        <p:spPr>
          <a:xfrm>
            <a:off x="-1" y="3324232"/>
            <a:ext cx="6185023"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1"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7"/>
          <p:cNvSpPr txBox="1">
            <a:spLocks noGrp="1"/>
          </p:cNvSpPr>
          <p:nvPr>
            <p:ph type="title"/>
          </p:nvPr>
        </p:nvSpPr>
        <p:spPr>
          <a:xfrm>
            <a:off x="0" y="2399747"/>
            <a:ext cx="6185023" cy="915178"/>
          </a:xfrm>
          <a:prstGeom prst="rect">
            <a:avLst/>
          </a:prstGeom>
          <a:noFill/>
          <a:ln>
            <a:noFill/>
          </a:ln>
        </p:spPr>
        <p:txBody>
          <a:bodyPr spcFirstLastPara="1" wrap="square" lIns="91425" tIns="45700" rIns="91425" bIns="45700" anchor="ctr" anchorCtr="0"/>
          <a:lstStyle>
            <a:lvl1pPr marR="0" lvl="0" algn="r" rtl="0">
              <a:lnSpc>
                <a:spcPct val="70000"/>
              </a:lnSpc>
              <a:spcBef>
                <a:spcPts val="0"/>
              </a:spcBef>
              <a:spcAft>
                <a:spcPts val="0"/>
              </a:spcAft>
              <a:buClr>
                <a:schemeClr val="dk1"/>
              </a:buClr>
              <a:buSzPts val="3600"/>
              <a:buFont typeface="Times New Roman"/>
              <a:buNone/>
              <a:defRPr sz="36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60" name="Google Shape;60;p7" descr="FHA-logo.png"/>
          <p:cNvPicPr preferRelativeResize="0"/>
          <p:nvPr/>
        </p:nvPicPr>
        <p:blipFill rotWithShape="1">
          <a:blip r:embed="rId3">
            <a:alphaModFix/>
          </a:blip>
          <a:srcRect/>
          <a:stretch/>
        </p:blipFill>
        <p:spPr>
          <a:xfrm>
            <a:off x="6334428" y="1960841"/>
            <a:ext cx="2051688" cy="205168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bg>
      <p:bgPr>
        <a:blipFill>
          <a:blip r:embed="rId2">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9"/>
          <p:cNvSpPr txBox="1">
            <a:spLocks noGrp="1"/>
          </p:cNvSpPr>
          <p:nvPr>
            <p:ph type="body" idx="1"/>
          </p:nvPr>
        </p:nvSpPr>
        <p:spPr>
          <a:xfrm rot="5400000">
            <a:off x="1084639" y="-352801"/>
            <a:ext cx="5720779" cy="6975656"/>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2" name="Google Shape;282;p29"/>
          <p:cNvSpPr txBox="1">
            <a:spLocks noGrp="1"/>
          </p:cNvSpPr>
          <p:nvPr>
            <p:ph type="title"/>
          </p:nvPr>
        </p:nvSpPr>
        <p:spPr>
          <a:xfrm rot="5400000">
            <a:off x="6088039" y="2123629"/>
            <a:ext cx="4221026" cy="11317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3" name="Google Shape;283;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4" name="Google Shape;284;p29"/>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5" name="Google Shape;285;p29"/>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cxnSp>
        <p:nvCxnSpPr>
          <p:cNvPr id="286" name="Google Shape;286;p29"/>
          <p:cNvCxnSpPr/>
          <p:nvPr/>
        </p:nvCxnSpPr>
        <p:spPr>
          <a:xfrm>
            <a:off x="7529959" y="274638"/>
            <a:ext cx="0" cy="5851525"/>
          </a:xfrm>
          <a:prstGeom prst="straightConnector1">
            <a:avLst/>
          </a:prstGeom>
          <a:noFill/>
          <a:ln w="9525" cap="flat" cmpd="sng">
            <a:solidFill>
              <a:srgbClr val="7DB1D3"/>
            </a:solidFill>
            <a:prstDash val="solid"/>
            <a:round/>
            <a:headEnd type="none" w="sm" len="sm"/>
            <a:tailEnd type="none" w="sm" len="sm"/>
          </a:ln>
        </p:spPr>
      </p:cxnSp>
      <p:pic>
        <p:nvPicPr>
          <p:cNvPr id="287" name="Google Shape;287;p29" descr="FHA-logo.png"/>
          <p:cNvPicPr preferRelativeResize="0"/>
          <p:nvPr/>
        </p:nvPicPr>
        <p:blipFill rotWithShape="1">
          <a:blip r:embed="rId3">
            <a:alphaModFix/>
          </a:blip>
          <a:srcRect/>
          <a:stretch/>
        </p:blipFill>
        <p:spPr>
          <a:xfrm>
            <a:off x="7632677" y="4946226"/>
            <a:ext cx="1131750" cy="11317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act Us w/Subtitle">
  <p:cSld name="Contact Us w/Subtitle">
    <p:bg>
      <p:bgPr>
        <a:blipFill>
          <a:blip r:embed="rId2">
            <a:alphaModFix/>
          </a:blip>
          <a:stretch>
            <a:fillRect/>
          </a:stretch>
        </a:blipFill>
        <a:effectLst/>
      </p:bgPr>
    </p:bg>
    <p:spTree>
      <p:nvGrpSpPr>
        <p:cNvPr id="1" name="Shape 288"/>
        <p:cNvGrpSpPr/>
        <p:nvPr/>
      </p:nvGrpSpPr>
      <p:grpSpPr>
        <a:xfrm>
          <a:off x="0" y="0"/>
          <a:ext cx="0" cy="0"/>
          <a:chOff x="0" y="0"/>
          <a:chExt cx="0" cy="0"/>
        </a:xfrm>
      </p:grpSpPr>
      <p:sp>
        <p:nvSpPr>
          <p:cNvPr id="289" name="Google Shape;289;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0" name="Google Shape;290;p30"/>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1" name="Google Shape;291;p30"/>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92" name="Google Shape;292;p30"/>
          <p:cNvSpPr txBox="1">
            <a:spLocks noGrp="1"/>
          </p:cNvSpPr>
          <p:nvPr>
            <p:ph type="body" idx="1"/>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3" name="Google Shape;293;p30"/>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94" name="Google Shape;294;p30"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295" name="Google Shape;295;p30"/>
          <p:cNvSpPr txBox="1">
            <a:spLocks noGrp="1"/>
          </p:cNvSpPr>
          <p:nvPr>
            <p:ph type="body" idx="2"/>
          </p:nvPr>
        </p:nvSpPr>
        <p:spPr>
          <a:xfrm>
            <a:off x="457200" y="1475496"/>
            <a:ext cx="4959544"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6" name="Google Shape;296;p30"/>
          <p:cNvSpPr txBox="1">
            <a:spLocks noGrp="1"/>
          </p:cNvSpPr>
          <p:nvPr>
            <p:ph type="body" idx="3"/>
          </p:nvPr>
        </p:nvSpPr>
        <p:spPr>
          <a:xfrm>
            <a:off x="5719544" y="1475496"/>
            <a:ext cx="2967256" cy="2257079"/>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297" name="Google Shape;297;p30"/>
          <p:cNvCxnSpPr/>
          <p:nvPr/>
        </p:nvCxnSpPr>
        <p:spPr>
          <a:xfrm>
            <a:off x="5564660"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298" name="Google Shape;298;p30"/>
          <p:cNvSpPr txBox="1">
            <a:spLocks noGrp="1"/>
          </p:cNvSpPr>
          <p:nvPr>
            <p:ph type="body" idx="4"/>
          </p:nvPr>
        </p:nvSpPr>
        <p:spPr>
          <a:xfrm>
            <a:off x="5719544" y="3945865"/>
            <a:ext cx="2967256" cy="2052620"/>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 Minute Break">
  <p:cSld name="5 Minute Break">
    <p:bg>
      <p:bgPr>
        <a:blipFill>
          <a:blip r:embed="rId2">
            <a:alphaModFix/>
          </a:blip>
          <a:stretch>
            <a:fillRect/>
          </a:stretch>
        </a:blipFill>
        <a:effectLst/>
      </p:bgPr>
    </p:bg>
    <p:spTree>
      <p:nvGrpSpPr>
        <p:cNvPr id="1" name="Shape 299"/>
        <p:cNvGrpSpPr/>
        <p:nvPr/>
      </p:nvGrpSpPr>
      <p:grpSpPr>
        <a:xfrm>
          <a:off x="0" y="0"/>
          <a:ext cx="0" cy="0"/>
          <a:chOff x="0" y="0"/>
          <a:chExt cx="0" cy="0"/>
        </a:xfrm>
      </p:grpSpPr>
      <p:sp>
        <p:nvSpPr>
          <p:cNvPr id="300" name="Google Shape;30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1" name="Google Shape;301;p3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2" name="Google Shape;302;p3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03" name="Google Shape;303;p31" descr="break-time_increments-01.png"/>
          <p:cNvPicPr preferRelativeResize="0"/>
          <p:nvPr/>
        </p:nvPicPr>
        <p:blipFill rotWithShape="1">
          <a:blip r:embed="rId3">
            <a:alphaModFix/>
          </a:blip>
          <a:srcRect/>
          <a:stretch/>
        </p:blipFill>
        <p:spPr>
          <a:xfrm>
            <a:off x="3317001" y="719069"/>
            <a:ext cx="2509999" cy="5419863"/>
          </a:xfrm>
          <a:prstGeom prst="rect">
            <a:avLst/>
          </a:prstGeom>
          <a:noFill/>
          <a:ln>
            <a:noFill/>
          </a:ln>
        </p:spPr>
      </p:pic>
      <p:sp>
        <p:nvSpPr>
          <p:cNvPr id="304" name="Google Shape;304;p31"/>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5" name="Google Shape;305;p31"/>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Minute Break">
  <p:cSld name="10 Minute Break">
    <p:bg>
      <p:bgPr>
        <a:blipFill>
          <a:blip r:embed="rId2">
            <a:alphaModFix/>
          </a:blip>
          <a:stretch>
            <a:fillRect/>
          </a:stretch>
        </a:blipFill>
        <a:effectLst/>
      </p:bgPr>
    </p:bg>
    <p:spTree>
      <p:nvGrpSpPr>
        <p:cNvPr id="1" name="Shape 306"/>
        <p:cNvGrpSpPr/>
        <p:nvPr/>
      </p:nvGrpSpPr>
      <p:grpSpPr>
        <a:xfrm>
          <a:off x="0" y="0"/>
          <a:ext cx="0" cy="0"/>
          <a:chOff x="0" y="0"/>
          <a:chExt cx="0" cy="0"/>
        </a:xfrm>
      </p:grpSpPr>
      <p:sp>
        <p:nvSpPr>
          <p:cNvPr id="307" name="Google Shape;307;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8" name="Google Shape;308;p32"/>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9" name="Google Shape;309;p32"/>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10" name="Google Shape;310;p32"/>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11" name="Google Shape;311;p32"/>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2" name="Google Shape;312;p32"/>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5 Minute Break">
  <p:cSld name="15 Minute Break">
    <p:bg>
      <p:bgPr>
        <a:blipFill>
          <a:blip r:embed="rId2">
            <a:alphaModFix/>
          </a:blip>
          <a:stretch>
            <a:fillRect/>
          </a:stretch>
        </a:blipFill>
        <a:effectLst/>
      </p:bgPr>
    </p:bg>
    <p:spTree>
      <p:nvGrpSpPr>
        <p:cNvPr id="1" name="Shape 313"/>
        <p:cNvGrpSpPr/>
        <p:nvPr/>
      </p:nvGrpSpPr>
      <p:grpSpPr>
        <a:xfrm>
          <a:off x="0" y="0"/>
          <a:ext cx="0" cy="0"/>
          <a:chOff x="0" y="0"/>
          <a:chExt cx="0" cy="0"/>
        </a:xfrm>
      </p:grpSpPr>
      <p:sp>
        <p:nvSpPr>
          <p:cNvPr id="314" name="Google Shape;314;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5" name="Google Shape;315;p3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6" name="Google Shape;316;p3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17" name="Google Shape;317;p33"/>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18" name="Google Shape;318;p33"/>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9" name="Google Shape;319;p33"/>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0 Minute Break">
  <p:cSld name="20 Minute Break">
    <p:bg>
      <p:bgPr>
        <a:blipFill>
          <a:blip r:embed="rId2">
            <a:alphaModFix/>
          </a:blip>
          <a:stretch>
            <a:fillRect/>
          </a:stretch>
        </a:blipFill>
        <a:effectLst/>
      </p:bgPr>
    </p:bg>
    <p:spTree>
      <p:nvGrpSpPr>
        <p:cNvPr id="1" name="Shape 320"/>
        <p:cNvGrpSpPr/>
        <p:nvPr/>
      </p:nvGrpSpPr>
      <p:grpSpPr>
        <a:xfrm>
          <a:off x="0" y="0"/>
          <a:ext cx="0" cy="0"/>
          <a:chOff x="0" y="0"/>
          <a:chExt cx="0" cy="0"/>
        </a:xfrm>
      </p:grpSpPr>
      <p:sp>
        <p:nvSpPr>
          <p:cNvPr id="321" name="Google Shape;321;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2" name="Google Shape;322;p34"/>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3" name="Google Shape;323;p34"/>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24" name="Google Shape;324;p34"/>
          <p:cNvPicPr preferRelativeResize="0"/>
          <p:nvPr/>
        </p:nvPicPr>
        <p:blipFill rotWithShape="1">
          <a:blip r:embed="rId3">
            <a:alphaModFix/>
          </a:blip>
          <a:srcRect/>
          <a:stretch/>
        </p:blipFill>
        <p:spPr>
          <a:xfrm>
            <a:off x="3317001" y="719070"/>
            <a:ext cx="2509998" cy="5419861"/>
          </a:xfrm>
          <a:prstGeom prst="rect">
            <a:avLst/>
          </a:prstGeom>
          <a:noFill/>
          <a:ln>
            <a:noFill/>
          </a:ln>
        </p:spPr>
      </p:pic>
      <p:sp>
        <p:nvSpPr>
          <p:cNvPr id="325" name="Google Shape;325;p34"/>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6" name="Google Shape;326;p34"/>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5 Minute Break">
  <p:cSld name="25 Minute Break">
    <p:bg>
      <p:bgPr>
        <a:blipFill>
          <a:blip r:embed="rId2">
            <a:alphaModFix/>
          </a:blip>
          <a:stretch>
            <a:fillRect/>
          </a:stretch>
        </a:blipFill>
        <a:effectLst/>
      </p:bgPr>
    </p:bg>
    <p:spTree>
      <p:nvGrpSpPr>
        <p:cNvPr id="1" name="Shape 327"/>
        <p:cNvGrpSpPr/>
        <p:nvPr/>
      </p:nvGrpSpPr>
      <p:grpSpPr>
        <a:xfrm>
          <a:off x="0" y="0"/>
          <a:ext cx="0" cy="0"/>
          <a:chOff x="0" y="0"/>
          <a:chExt cx="0" cy="0"/>
        </a:xfrm>
      </p:grpSpPr>
      <p:sp>
        <p:nvSpPr>
          <p:cNvPr id="328" name="Google Shape;328;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9" name="Google Shape;329;p35"/>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0" name="Google Shape;330;p35"/>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31" name="Google Shape;331;p35"/>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32" name="Google Shape;332;p35"/>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3" name="Google Shape;333;p35"/>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0 Minute Break">
  <p:cSld name="30 Minute Break">
    <p:bg>
      <p:bgPr>
        <a:blipFill>
          <a:blip r:embed="rId2">
            <a:alphaModFix/>
          </a:blip>
          <a:stretch>
            <a:fillRect/>
          </a:stretch>
        </a:blipFill>
        <a:effectLst/>
      </p:bgPr>
    </p:bg>
    <p:spTree>
      <p:nvGrpSpPr>
        <p:cNvPr id="1" name="Shape 334"/>
        <p:cNvGrpSpPr/>
        <p:nvPr/>
      </p:nvGrpSpPr>
      <p:grpSpPr>
        <a:xfrm>
          <a:off x="0" y="0"/>
          <a:ext cx="0" cy="0"/>
          <a:chOff x="0" y="0"/>
          <a:chExt cx="0" cy="0"/>
        </a:xfrm>
      </p:grpSpPr>
      <p:sp>
        <p:nvSpPr>
          <p:cNvPr id="335" name="Google Shape;335;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6" name="Google Shape;336;p36"/>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7" name="Google Shape;337;p36"/>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38" name="Google Shape;338;p36"/>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39" name="Google Shape;339;p36"/>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0" name="Google Shape;340;p36"/>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5 Minute Break">
  <p:cSld name="35 Minute Break">
    <p:bg>
      <p:bgPr>
        <a:blipFill>
          <a:blip r:embed="rId2">
            <a:alphaModFix/>
          </a:blip>
          <a:stretch>
            <a:fillRect/>
          </a:stretch>
        </a:blipFill>
        <a:effectLst/>
      </p:bgPr>
    </p:bg>
    <p:spTree>
      <p:nvGrpSpPr>
        <p:cNvPr id="1" name="Shape 341"/>
        <p:cNvGrpSpPr/>
        <p:nvPr/>
      </p:nvGrpSpPr>
      <p:grpSpPr>
        <a:xfrm>
          <a:off x="0" y="0"/>
          <a:ext cx="0" cy="0"/>
          <a:chOff x="0" y="0"/>
          <a:chExt cx="0" cy="0"/>
        </a:xfrm>
      </p:grpSpPr>
      <p:sp>
        <p:nvSpPr>
          <p:cNvPr id="342" name="Google Shape;342;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3" name="Google Shape;343;p37"/>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4" name="Google Shape;344;p3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45" name="Google Shape;345;p37"/>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46" name="Google Shape;346;p37"/>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7" name="Google Shape;347;p37"/>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0 Minute Break">
  <p:cSld name="40 Minute Break">
    <p:bg>
      <p:bgPr>
        <a:blipFill>
          <a:blip r:embed="rId2">
            <a:alphaModFix/>
          </a:blip>
          <a:stretch>
            <a:fillRect/>
          </a:stretch>
        </a:blipFill>
        <a:effectLst/>
      </p:bgPr>
    </p:bg>
    <p:spTree>
      <p:nvGrpSpPr>
        <p:cNvPr id="1" name="Shape 348"/>
        <p:cNvGrpSpPr/>
        <p:nvPr/>
      </p:nvGrpSpPr>
      <p:grpSpPr>
        <a:xfrm>
          <a:off x="0" y="0"/>
          <a:ext cx="0" cy="0"/>
          <a:chOff x="0" y="0"/>
          <a:chExt cx="0" cy="0"/>
        </a:xfrm>
      </p:grpSpPr>
      <p:sp>
        <p:nvSpPr>
          <p:cNvPr id="349" name="Google Shape;349;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0" name="Google Shape;350;p38"/>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1" name="Google Shape;351;p38"/>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52" name="Google Shape;352;p38"/>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53" name="Google Shape;353;p38"/>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4" name="Google Shape;354;p38"/>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ternative Title Slide">
  <p:cSld name="Alternative Title Slid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8"/>
          <p:cNvSpPr/>
          <p:nvPr/>
        </p:nvSpPr>
        <p:spPr>
          <a:xfrm>
            <a:off x="0" y="2763819"/>
            <a:ext cx="5257710" cy="3196465"/>
          </a:xfrm>
          <a:prstGeom prst="rect">
            <a:avLst/>
          </a:prstGeom>
          <a:solidFill>
            <a:srgbClr val="FFFFFF">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8"/>
          <p:cNvSpPr txBox="1">
            <a:spLocks noGrp="1"/>
          </p:cNvSpPr>
          <p:nvPr>
            <p:ph type="ftr" idx="11"/>
          </p:nvPr>
        </p:nvSpPr>
        <p:spPr>
          <a:xfrm>
            <a:off x="457200" y="6356350"/>
            <a:ext cx="2895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8"/>
          <p:cNvSpPr txBox="1">
            <a:spLocks noGrp="1"/>
          </p:cNvSpPr>
          <p:nvPr>
            <p:ph type="ctrTitle"/>
          </p:nvPr>
        </p:nvSpPr>
        <p:spPr>
          <a:xfrm>
            <a:off x="284668" y="3044799"/>
            <a:ext cx="4688374" cy="14700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8"/>
          <p:cNvSpPr txBox="1">
            <a:spLocks noGrp="1"/>
          </p:cNvSpPr>
          <p:nvPr>
            <p:ph type="subTitle" idx="1"/>
          </p:nvPr>
        </p:nvSpPr>
        <p:spPr>
          <a:xfrm>
            <a:off x="284668" y="4524452"/>
            <a:ext cx="4688374" cy="801295"/>
          </a:xfrm>
          <a:prstGeom prst="rect">
            <a:avLst/>
          </a:prstGeom>
          <a:noFill/>
          <a:ln>
            <a:noFill/>
          </a:ln>
        </p:spPr>
        <p:txBody>
          <a:bodyPr spcFirstLastPara="1" wrap="square" lIns="91425" tIns="45700" rIns="91425" bIns="45700" anchor="t" anchorCtr="0"/>
          <a:lstStyle>
            <a:lvl1pPr marR="0" lvl="0" algn="l" rtl="0">
              <a:spcBef>
                <a:spcPts val="36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1pPr>
            <a:lvl2pPr marR="0" lvl="1"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2pPr>
            <a:lvl3pPr marR="0" lvl="2" algn="ctr"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3pPr>
            <a:lvl4pPr marR="0" lvl="3" algn="ctr" rtl="0">
              <a:spcBef>
                <a:spcPts val="240"/>
              </a:spcBef>
              <a:spcAft>
                <a:spcPts val="0"/>
              </a:spcAft>
              <a:buClr>
                <a:srgbClr val="8991A9"/>
              </a:buClr>
              <a:buSzPts val="1200"/>
              <a:buFont typeface="Arial"/>
              <a:buNone/>
              <a:defRPr sz="1200" b="0" i="0" u="none" strike="noStrike" cap="none">
                <a:solidFill>
                  <a:srgbClr val="8991A9"/>
                </a:solidFill>
                <a:latin typeface="Arial"/>
                <a:ea typeface="Arial"/>
                <a:cs typeface="Arial"/>
                <a:sym typeface="Arial"/>
              </a:defRPr>
            </a:lvl4pPr>
            <a:lvl5pPr marR="0" lvl="4" algn="ctr" rtl="0">
              <a:spcBef>
                <a:spcPts val="240"/>
              </a:spcBef>
              <a:spcAft>
                <a:spcPts val="0"/>
              </a:spcAft>
              <a:buClr>
                <a:srgbClr val="8991A9"/>
              </a:buClr>
              <a:buSzPts val="1200"/>
              <a:buFont typeface="Arial"/>
              <a:buNone/>
              <a:defRPr sz="1200" b="0" i="0" u="none" strike="noStrike" cap="none">
                <a:solidFill>
                  <a:srgbClr val="8991A9"/>
                </a:solidFill>
                <a:latin typeface="Arial"/>
                <a:ea typeface="Arial"/>
                <a:cs typeface="Arial"/>
                <a:sym typeface="Arial"/>
              </a:defRPr>
            </a:lvl5pPr>
            <a:lvl6pPr marR="0" lvl="5"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6pPr>
            <a:lvl7pPr marR="0" lvl="6"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7pPr>
            <a:lvl8pPr marR="0" lvl="7"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8pPr>
            <a:lvl9pPr marR="0" lvl="8" algn="ctr" rtl="0">
              <a:spcBef>
                <a:spcPts val="400"/>
              </a:spcBef>
              <a:spcAft>
                <a:spcPts val="0"/>
              </a:spcAft>
              <a:buClr>
                <a:srgbClr val="8991A9"/>
              </a:buClr>
              <a:buSzPts val="2000"/>
              <a:buFont typeface="Arial"/>
              <a:buNone/>
              <a:defRPr sz="2000" b="0" i="0" u="none" strike="noStrike" cap="none">
                <a:solidFill>
                  <a:srgbClr val="8991A9"/>
                </a:solidFill>
                <a:latin typeface="Arial"/>
                <a:ea typeface="Arial"/>
                <a:cs typeface="Arial"/>
                <a:sym typeface="Arial"/>
              </a:defRPr>
            </a:lvl9pPr>
          </a:lstStyle>
          <a:p>
            <a:endParaRPr/>
          </a:p>
        </p:txBody>
      </p:sp>
      <p:sp>
        <p:nvSpPr>
          <p:cNvPr id="66" name="Google Shape;66;p8"/>
          <p:cNvSpPr txBox="1">
            <a:spLocks noGrp="1"/>
          </p:cNvSpPr>
          <p:nvPr>
            <p:ph type="body" idx="2"/>
          </p:nvPr>
        </p:nvSpPr>
        <p:spPr>
          <a:xfrm>
            <a:off x="284073" y="5335777"/>
            <a:ext cx="4689475" cy="452437"/>
          </a:xfrm>
          <a:prstGeom prst="rect">
            <a:avLst/>
          </a:prstGeom>
          <a:noFill/>
          <a:ln>
            <a:noFill/>
          </a:ln>
        </p:spPr>
        <p:txBody>
          <a:bodyPr spcFirstLastPara="1" wrap="square" lIns="91425" tIns="45700" rIns="91425" bIns="45700" anchor="t" anchorCtr="0"/>
          <a:lstStyle>
            <a:lvl1pPr marL="457200" marR="0" lvl="0"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45 Minute Break">
  <p:cSld name="45 Minute Break">
    <p:bg>
      <p:bgPr>
        <a:blipFill>
          <a:blip r:embed="rId2">
            <a:alphaModFix/>
          </a:blip>
          <a:stretch>
            <a:fillRect/>
          </a:stretch>
        </a:blipFill>
        <a:effectLst/>
      </p:bgPr>
    </p:bg>
    <p:spTree>
      <p:nvGrpSpPr>
        <p:cNvPr id="1" name="Shape 355"/>
        <p:cNvGrpSpPr/>
        <p:nvPr/>
      </p:nvGrpSpPr>
      <p:grpSpPr>
        <a:xfrm>
          <a:off x="0" y="0"/>
          <a:ext cx="0" cy="0"/>
          <a:chOff x="0" y="0"/>
          <a:chExt cx="0" cy="0"/>
        </a:xfrm>
      </p:grpSpPr>
      <p:sp>
        <p:nvSpPr>
          <p:cNvPr id="356" name="Google Shape;356;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7" name="Google Shape;357;p39"/>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8" name="Google Shape;358;p39"/>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59" name="Google Shape;359;p39"/>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60" name="Google Shape;360;p39"/>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1" name="Google Shape;361;p39"/>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50 Minute Break">
  <p:cSld name="50 Minute Break">
    <p:bg>
      <p:bgPr>
        <a:blipFill>
          <a:blip r:embed="rId2">
            <a:alphaModFix/>
          </a:blip>
          <a:stretch>
            <a:fillRect/>
          </a:stretch>
        </a:blipFill>
        <a:effectLst/>
      </p:bgPr>
    </p:bg>
    <p:spTree>
      <p:nvGrpSpPr>
        <p:cNvPr id="1" name="Shape 362"/>
        <p:cNvGrpSpPr/>
        <p:nvPr/>
      </p:nvGrpSpPr>
      <p:grpSpPr>
        <a:xfrm>
          <a:off x="0" y="0"/>
          <a:ext cx="0" cy="0"/>
          <a:chOff x="0" y="0"/>
          <a:chExt cx="0" cy="0"/>
        </a:xfrm>
      </p:grpSpPr>
      <p:sp>
        <p:nvSpPr>
          <p:cNvPr id="363" name="Google Shape;363;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4" name="Google Shape;364;p40"/>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5" name="Google Shape;365;p40"/>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66" name="Google Shape;366;p40"/>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67" name="Google Shape;367;p40"/>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8" name="Google Shape;368;p40"/>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55 Minute Break">
  <p:cSld name="55 Minute Break">
    <p:bg>
      <p:bgPr>
        <a:blipFill>
          <a:blip r:embed="rId2">
            <a:alphaModFix/>
          </a:blip>
          <a:stretch>
            <a:fillRect/>
          </a:stretch>
        </a:blipFill>
        <a:effectLst/>
      </p:bgPr>
    </p:bg>
    <p:spTree>
      <p:nvGrpSpPr>
        <p:cNvPr id="1" name="Shape 369"/>
        <p:cNvGrpSpPr/>
        <p:nvPr/>
      </p:nvGrpSpPr>
      <p:grpSpPr>
        <a:xfrm>
          <a:off x="0" y="0"/>
          <a:ext cx="0" cy="0"/>
          <a:chOff x="0" y="0"/>
          <a:chExt cx="0" cy="0"/>
        </a:xfrm>
      </p:grpSpPr>
      <p:sp>
        <p:nvSpPr>
          <p:cNvPr id="370" name="Google Shape;370;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1" name="Google Shape;371;p4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2" name="Google Shape;372;p4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73" name="Google Shape;373;p41"/>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74" name="Google Shape;374;p41"/>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5" name="Google Shape;375;p41"/>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60 Minute Break">
  <p:cSld name="60 Minute Break">
    <p:bg>
      <p:bgPr>
        <a:blipFill>
          <a:blip r:embed="rId2">
            <a:alphaModFix/>
          </a:blip>
          <a:stretch>
            <a:fillRect/>
          </a:stretch>
        </a:blipFill>
        <a:effectLst/>
      </p:bgPr>
    </p:bg>
    <p:spTree>
      <p:nvGrpSpPr>
        <p:cNvPr id="1" name="Shape 376"/>
        <p:cNvGrpSpPr/>
        <p:nvPr/>
      </p:nvGrpSpPr>
      <p:grpSpPr>
        <a:xfrm>
          <a:off x="0" y="0"/>
          <a:ext cx="0" cy="0"/>
          <a:chOff x="0" y="0"/>
          <a:chExt cx="0" cy="0"/>
        </a:xfrm>
      </p:grpSpPr>
      <p:sp>
        <p:nvSpPr>
          <p:cNvPr id="377" name="Google Shape;377;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8" name="Google Shape;378;p42"/>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9" name="Google Shape;379;p42"/>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80" name="Google Shape;380;p42"/>
          <p:cNvPicPr preferRelativeResize="0"/>
          <p:nvPr/>
        </p:nvPicPr>
        <p:blipFill rotWithShape="1">
          <a:blip r:embed="rId3">
            <a:alphaModFix/>
          </a:blip>
          <a:srcRect/>
          <a:stretch/>
        </p:blipFill>
        <p:spPr>
          <a:xfrm>
            <a:off x="3317001" y="719069"/>
            <a:ext cx="2509998" cy="5419863"/>
          </a:xfrm>
          <a:prstGeom prst="rect">
            <a:avLst/>
          </a:prstGeom>
          <a:noFill/>
          <a:ln>
            <a:noFill/>
          </a:ln>
        </p:spPr>
      </p:pic>
      <p:sp>
        <p:nvSpPr>
          <p:cNvPr id="381" name="Google Shape;381;p42"/>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2" name="Google Shape;382;p42"/>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Time Break">
  <p:cSld name="Custom Time Break">
    <p:bg>
      <p:bgPr>
        <a:blipFill>
          <a:blip r:embed="rId2">
            <a:alphaModFix/>
          </a:blip>
          <a:stretch>
            <a:fillRect/>
          </a:stretch>
        </a:blipFill>
        <a:effectLst/>
      </p:bgPr>
    </p:bg>
    <p:spTree>
      <p:nvGrpSpPr>
        <p:cNvPr id="1" name="Shape 383"/>
        <p:cNvGrpSpPr/>
        <p:nvPr/>
      </p:nvGrpSpPr>
      <p:grpSpPr>
        <a:xfrm>
          <a:off x="0" y="0"/>
          <a:ext cx="0" cy="0"/>
          <a:chOff x="0" y="0"/>
          <a:chExt cx="0" cy="0"/>
        </a:xfrm>
      </p:grpSpPr>
      <p:sp>
        <p:nvSpPr>
          <p:cNvPr id="384" name="Google Shape;384;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5" name="Google Shape;385;p4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6" name="Google Shape;386;p4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87" name="Google Shape;387;p43"/>
          <p:cNvPicPr preferRelativeResize="0"/>
          <p:nvPr/>
        </p:nvPicPr>
        <p:blipFill rotWithShape="1">
          <a:blip r:embed="rId3">
            <a:alphaModFix/>
          </a:blip>
          <a:srcRect/>
          <a:stretch/>
        </p:blipFill>
        <p:spPr>
          <a:xfrm>
            <a:off x="3317001" y="719070"/>
            <a:ext cx="2509998" cy="5419861"/>
          </a:xfrm>
          <a:prstGeom prst="rect">
            <a:avLst/>
          </a:prstGeom>
          <a:noFill/>
          <a:ln>
            <a:noFill/>
          </a:ln>
        </p:spPr>
      </p:pic>
      <p:sp>
        <p:nvSpPr>
          <p:cNvPr id="388" name="Google Shape;388;p43"/>
          <p:cNvSpPr txBox="1">
            <a:spLocks noGrp="1"/>
          </p:cNvSpPr>
          <p:nvPr>
            <p:ph type="title"/>
          </p:nvPr>
        </p:nvSpPr>
        <p:spPr>
          <a:xfrm>
            <a:off x="722313" y="3725862"/>
            <a:ext cx="7772400" cy="81267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Clr>
                <a:srgbClr val="15315C"/>
              </a:buClr>
              <a:buSzPts val="6000"/>
              <a:buFont typeface="Arial"/>
              <a:buNone/>
              <a:defRPr sz="6000" b="1" i="0" u="none" strike="noStrike" cap="none">
                <a:solidFill>
                  <a:srgbClr val="1531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9" name="Google Shape;389;p43"/>
          <p:cNvSpPr txBox="1">
            <a:spLocks noGrp="1"/>
          </p:cNvSpPr>
          <p:nvPr>
            <p:ph type="body" idx="1"/>
          </p:nvPr>
        </p:nvSpPr>
        <p:spPr>
          <a:xfrm>
            <a:off x="722313" y="4538537"/>
            <a:ext cx="7772400" cy="596770"/>
          </a:xfrm>
          <a:prstGeom prst="rect">
            <a:avLst/>
          </a:prstGeom>
          <a:noFill/>
          <a:ln>
            <a:noFill/>
          </a:ln>
        </p:spPr>
        <p:txBody>
          <a:bodyPr spcFirstLastPara="1" wrap="square" lIns="91425" tIns="45700" rIns="91425" bIns="45700" anchor="ctr" anchorCtr="0"/>
          <a:lstStyle>
            <a:lvl1pPr marL="457200" marR="0" lvl="0" indent="-228600" algn="ctr"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1pPr>
            <a:lvl2pPr marL="914400" marR="0" lvl="1" indent="-228600" algn="l" rtl="0">
              <a:spcBef>
                <a:spcPts val="360"/>
              </a:spcBef>
              <a:spcAft>
                <a:spcPts val="0"/>
              </a:spcAft>
              <a:buClr>
                <a:srgbClr val="8991A9"/>
              </a:buClr>
              <a:buSzPts val="1800"/>
              <a:buFont typeface="Arial"/>
              <a:buNone/>
              <a:defRPr sz="1800" b="0" i="0" u="none" strike="noStrike" cap="none">
                <a:solidFill>
                  <a:srgbClr val="8991A9"/>
                </a:solidFill>
                <a:latin typeface="Arial"/>
                <a:ea typeface="Arial"/>
                <a:cs typeface="Arial"/>
                <a:sym typeface="Arial"/>
              </a:defRPr>
            </a:lvl2pPr>
            <a:lvl3pPr marL="1371600" marR="0" lvl="2" indent="-228600" algn="l" rtl="0">
              <a:spcBef>
                <a:spcPts val="320"/>
              </a:spcBef>
              <a:spcAft>
                <a:spcPts val="0"/>
              </a:spcAft>
              <a:buClr>
                <a:srgbClr val="8991A9"/>
              </a:buClr>
              <a:buSzPts val="1600"/>
              <a:buFont typeface="Arial"/>
              <a:buNone/>
              <a:defRPr sz="1600" b="0" i="0" u="none" strike="noStrike" cap="none">
                <a:solidFill>
                  <a:srgbClr val="8991A9"/>
                </a:solidFill>
                <a:latin typeface="Arial"/>
                <a:ea typeface="Arial"/>
                <a:cs typeface="Arial"/>
                <a:sym typeface="Arial"/>
              </a:defRPr>
            </a:lvl3pPr>
            <a:lvl4pPr marL="1828800" marR="0" lvl="3"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4pPr>
            <a:lvl5pPr marL="2286000" marR="0" lvl="4"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5pPr>
            <a:lvl6pPr marL="2743200" marR="0" lvl="5"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6pPr>
            <a:lvl7pPr marL="3200400" marR="0" lvl="6"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7pPr>
            <a:lvl8pPr marL="3657600" marR="0" lvl="7"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8pPr>
            <a:lvl9pPr marL="4114800" marR="0" lvl="8" indent="-228600" algn="l" rtl="0">
              <a:spcBef>
                <a:spcPts val="280"/>
              </a:spcBef>
              <a:spcAft>
                <a:spcPts val="0"/>
              </a:spcAft>
              <a:buClr>
                <a:srgbClr val="8991A9"/>
              </a:buClr>
              <a:buSzPts val="1400"/>
              <a:buFont typeface="Arial"/>
              <a:buNone/>
              <a:defRPr sz="1400" b="0" i="0" u="none" strike="noStrike" cap="none">
                <a:solidFill>
                  <a:srgbClr val="8991A9"/>
                </a:solidFill>
                <a:latin typeface="Arial"/>
                <a:ea typeface="Arial"/>
                <a:cs typeface="Arial"/>
                <a:sym typeface="Arial"/>
              </a:defRPr>
            </a:lvl9pPr>
          </a:lstStyle>
          <a:p>
            <a:endParaRPr/>
          </a:p>
        </p:txBody>
      </p:sp>
      <p:sp>
        <p:nvSpPr>
          <p:cNvPr id="390" name="Google Shape;390;p43"/>
          <p:cNvSpPr txBox="1">
            <a:spLocks noGrp="1"/>
          </p:cNvSpPr>
          <p:nvPr>
            <p:ph type="body" idx="2"/>
          </p:nvPr>
        </p:nvSpPr>
        <p:spPr>
          <a:xfrm>
            <a:off x="4157850" y="1819660"/>
            <a:ext cx="828675" cy="849312"/>
          </a:xfrm>
          <a:prstGeom prst="rect">
            <a:avLst/>
          </a:prstGeom>
          <a:noFill/>
          <a:ln>
            <a:noFill/>
          </a:ln>
        </p:spPr>
        <p:txBody>
          <a:bodyPr spcFirstLastPara="1" wrap="square" lIns="91425" tIns="45700" rIns="91425" bIns="45700" anchor="ctr" anchorCtr="0"/>
          <a:lstStyle>
            <a:lvl1pPr marL="457200" marR="0" lvl="0" indent="-228600" algn="ctr" rtl="0">
              <a:spcBef>
                <a:spcPts val="88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L="914400" marR="0" lvl="1"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1371600" marR="0" lvl="2"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4" name="Body Level One…"/>
          <p:cNvSpPr txBox="1">
            <a:spLocks noGrp="1"/>
          </p:cNvSpPr>
          <p:nvPr>
            <p:ph type="body" idx="1"/>
          </p:nvPr>
        </p:nvSpPr>
        <p:spPr>
          <a:xfrm>
            <a:off x="457200" y="1475495"/>
            <a:ext cx="8229600" cy="456662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6" name="Title Text"/>
          <p:cNvSpPr txBox="1">
            <a:spLocks noGrp="1"/>
          </p:cNvSpPr>
          <p:nvPr>
            <p:ph type="title"/>
          </p:nvPr>
        </p:nvSpPr>
        <p:spPr>
          <a:xfrm>
            <a:off x="457200" y="274638"/>
            <a:ext cx="6396715" cy="677894"/>
          </a:xfrm>
          <a:prstGeom prst="rect">
            <a:avLst/>
          </a:prstGeom>
        </p:spPr>
        <p:txBody>
          <a:bodyPr/>
          <a:lstStyle>
            <a:lvl1pPr algn="r"/>
          </a:lstStyle>
          <a:p>
            <a:r>
              <a:t>Title Text</a:t>
            </a:r>
          </a:p>
        </p:txBody>
      </p:sp>
      <p:sp>
        <p:nvSpPr>
          <p:cNvPr id="57" name="Rectangle 1"/>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58" name="Rectangle 9"/>
          <p:cNvSpPr/>
          <p:nvPr/>
        </p:nvSpPr>
        <p:spPr>
          <a:xfrm>
            <a:off x="0" y="952531"/>
            <a:ext cx="6853915" cy="121403"/>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21975529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6"/>
          <p:cNvSpPr txBox="1">
            <a:spLocks noGrp="1"/>
          </p:cNvSpPr>
          <p:nvPr>
            <p:ph type="body" idx="1"/>
          </p:nvPr>
        </p:nvSpPr>
        <p:spPr>
          <a:xfrm rot="5400000">
            <a:off x="2288690" y="-402693"/>
            <a:ext cx="4566619" cy="8229600"/>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Google Shape;49;p6"/>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6"/>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1" name="Google Shape;51;p6"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52" name="Google Shape;52;p6"/>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6"/>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8557211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Alternative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2763819"/>
            <a:ext cx="5257710" cy="3196465"/>
          </a:xfrm>
          <a:prstGeom prst="rect">
            <a:avLst/>
          </a:prstGeom>
          <a:solidFill>
            <a:srgbClr val="FFFFFF">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2" name="Title 1"/>
          <p:cNvSpPr>
            <a:spLocks noGrp="1"/>
          </p:cNvSpPr>
          <p:nvPr>
            <p:ph type="ctrTitle"/>
          </p:nvPr>
        </p:nvSpPr>
        <p:spPr>
          <a:xfrm>
            <a:off x="284668" y="3044799"/>
            <a:ext cx="4688374" cy="1470025"/>
          </a:xfrm>
        </p:spPr>
        <p:txBody>
          <a:bodyPr lIns="91440" rIns="91440" anchor="t">
            <a:noAutofit/>
          </a:bodyPr>
          <a:lstStyle>
            <a:lvl1pPr algn="l">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84668" y="4524452"/>
            <a:ext cx="4688374" cy="801295"/>
          </a:xfrm>
        </p:spPr>
        <p:txBody>
          <a:bodyPr anchor="t">
            <a:norm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2"/>
          </p:nvPr>
        </p:nvSpPr>
        <p:spPr>
          <a:xfrm>
            <a:off x="284073" y="5335777"/>
            <a:ext cx="4689475" cy="452437"/>
          </a:xfrm>
        </p:spPr>
        <p:txBody>
          <a:bodyPr>
            <a:norm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9622858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dirty="0"/>
              <a:t>Click to edit Master text styles</a:t>
            </a:r>
          </a:p>
        </p:txBody>
      </p:sp>
      <p:sp>
        <p:nvSpPr>
          <p:cNvPr id="7"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9360476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20508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Presenter">
  <p:cSld name="1 Presenter">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9"/>
          <p:cNvSpPr/>
          <p:nvPr/>
        </p:nvSpPr>
        <p:spPr>
          <a:xfrm>
            <a:off x="457200" y="2135012"/>
            <a:ext cx="3197492" cy="3197492"/>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9"/>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9"/>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9"/>
          <p:cNvSpPr>
            <a:spLocks noGrp="1"/>
          </p:cNvSpPr>
          <p:nvPr>
            <p:ph type="pic" idx="2"/>
          </p:nvPr>
        </p:nvSpPr>
        <p:spPr>
          <a:xfrm>
            <a:off x="615284" y="2292381"/>
            <a:ext cx="2881325" cy="2882755"/>
          </a:xfrm>
          <a:prstGeom prst="ellipse">
            <a:avLst/>
          </a:prstGeom>
          <a:noFill/>
          <a:ln>
            <a:noFill/>
          </a:ln>
        </p:spPr>
        <p:txBody>
          <a:bodyPr spcFirstLastPara="1" wrap="square" lIns="91425" tIns="45700" rIns="91425" bIns="45700" anchor="t" anchorCtr="0"/>
          <a:lstStyle>
            <a:lvl1pPr marR="0" lvl="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9"/>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74" name="Google Shape;74;p9"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75" name="Google Shape;75;p9"/>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9"/>
          <p:cNvSpPr txBox="1">
            <a:spLocks noGrp="1"/>
          </p:cNvSpPr>
          <p:nvPr>
            <p:ph type="body" idx="1"/>
          </p:nvPr>
        </p:nvSpPr>
        <p:spPr>
          <a:xfrm>
            <a:off x="4120011" y="1475496"/>
            <a:ext cx="4566789"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7" name="Google Shape;77;p9"/>
          <p:cNvCxnSpPr/>
          <p:nvPr/>
        </p:nvCxnSpPr>
        <p:spPr>
          <a:xfrm>
            <a:off x="3897491"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78" name="Google Shape;78;p9"/>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8"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503487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dirty="0"/>
              <a:t>Click to edit Master title style</a:t>
            </a:r>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747220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527583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93974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Presenters">
  <p:cSld name="3 Presenters">
    <p:bg>
      <p:bgPr>
        <a:blipFill>
          <a:blip r:embed="rId2">
            <a:alphaModFix/>
          </a:blip>
          <a:stretch>
            <a:fillRect/>
          </a:stretch>
        </a:blipFill>
        <a:effectLst/>
      </p:bgPr>
    </p:bg>
    <p:spTree>
      <p:nvGrpSpPr>
        <p:cNvPr id="1" name="Shape 93"/>
        <p:cNvGrpSpPr/>
        <p:nvPr/>
      </p:nvGrpSpPr>
      <p:grpSpPr>
        <a:xfrm>
          <a:off x="0" y="0"/>
          <a:ext cx="0" cy="0"/>
          <a:chOff x="0" y="0"/>
          <a:chExt cx="0" cy="0"/>
        </a:xfrm>
      </p:grpSpPr>
      <p:sp>
        <p:nvSpPr>
          <p:cNvPr id="94" name="Google Shape;9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1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1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7" name="Google Shape;97;p11"/>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98" name="Google Shape;98;p11"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99" name="Google Shape;99;p11"/>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11"/>
          <p:cNvSpPr txBox="1">
            <a:spLocks noGrp="1"/>
          </p:cNvSpPr>
          <p:nvPr>
            <p:ph type="body" idx="1"/>
          </p:nvPr>
        </p:nvSpPr>
        <p:spPr>
          <a:xfrm>
            <a:off x="3252881" y="3909170"/>
            <a:ext cx="2633617" cy="205283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1" name="Google Shape;101;p11"/>
          <p:cNvSpPr txBox="1">
            <a:spLocks noGrp="1"/>
          </p:cNvSpPr>
          <p:nvPr>
            <p:ph type="body" idx="2"/>
          </p:nvPr>
        </p:nvSpPr>
        <p:spPr>
          <a:xfrm>
            <a:off x="6038899" y="3909170"/>
            <a:ext cx="2633472" cy="205283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Google Shape;102;p11"/>
          <p:cNvSpPr txBox="1">
            <a:spLocks noGrp="1"/>
          </p:cNvSpPr>
          <p:nvPr>
            <p:ph type="body" idx="3"/>
          </p:nvPr>
        </p:nvSpPr>
        <p:spPr>
          <a:xfrm>
            <a:off x="473225" y="3909170"/>
            <a:ext cx="2633617" cy="205283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3" name="Google Shape;103;p11"/>
          <p:cNvSpPr/>
          <p:nvPr/>
        </p:nvSpPr>
        <p:spPr>
          <a:xfrm>
            <a:off x="3437082" y="1446277"/>
            <a:ext cx="2284315" cy="2284315"/>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11"/>
          <p:cNvSpPr>
            <a:spLocks noGrp="1"/>
          </p:cNvSpPr>
          <p:nvPr>
            <p:ph type="pic" idx="4"/>
          </p:nvPr>
        </p:nvSpPr>
        <p:spPr>
          <a:xfrm>
            <a:off x="3550018" y="1563274"/>
            <a:ext cx="2058443" cy="2050321"/>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5" name="Google Shape;105;p11"/>
          <p:cNvSpPr/>
          <p:nvPr/>
        </p:nvSpPr>
        <p:spPr>
          <a:xfrm>
            <a:off x="6219302" y="1446277"/>
            <a:ext cx="2284315" cy="2284315"/>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1"/>
          <p:cNvSpPr>
            <a:spLocks noGrp="1"/>
          </p:cNvSpPr>
          <p:nvPr>
            <p:ph type="pic" idx="5"/>
          </p:nvPr>
        </p:nvSpPr>
        <p:spPr>
          <a:xfrm>
            <a:off x="6332238" y="1563274"/>
            <a:ext cx="2058443" cy="2050321"/>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1"/>
          <p:cNvSpPr/>
          <p:nvPr/>
        </p:nvSpPr>
        <p:spPr>
          <a:xfrm>
            <a:off x="642463" y="1446277"/>
            <a:ext cx="2284315" cy="2284315"/>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1"/>
          <p:cNvSpPr>
            <a:spLocks noGrp="1"/>
          </p:cNvSpPr>
          <p:nvPr>
            <p:ph type="pic" idx="6"/>
          </p:nvPr>
        </p:nvSpPr>
        <p:spPr>
          <a:xfrm>
            <a:off x="755399" y="1563274"/>
            <a:ext cx="2058443" cy="2050321"/>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9" name="Google Shape;109;p11"/>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 Presenters">
  <p:cSld name="4 Presenters">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2"/>
          <p:cNvSpPr/>
          <p:nvPr/>
        </p:nvSpPr>
        <p:spPr>
          <a:xfrm>
            <a:off x="457200" y="1476104"/>
            <a:ext cx="1371600" cy="1371600"/>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12"/>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4" name="Google Shape;114;p12"/>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5" name="Google Shape;115;p12"/>
          <p:cNvSpPr>
            <a:spLocks noGrp="1"/>
          </p:cNvSpPr>
          <p:nvPr>
            <p:ph type="pic" idx="2"/>
          </p:nvPr>
        </p:nvSpPr>
        <p:spPr>
          <a:xfrm>
            <a:off x="571500" y="1590404"/>
            <a:ext cx="1143000" cy="1143000"/>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6" name="Google Shape;116;p12"/>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17" name="Google Shape;117;p12"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118" name="Google Shape;118;p12"/>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 name="Google Shape;119;p12"/>
          <p:cNvSpPr txBox="1">
            <a:spLocks noGrp="1"/>
          </p:cNvSpPr>
          <p:nvPr>
            <p:ph type="body" idx="1"/>
          </p:nvPr>
        </p:nvSpPr>
        <p:spPr>
          <a:xfrm>
            <a:off x="2008764" y="1478253"/>
            <a:ext cx="2343906" cy="1827742"/>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Google Shape;120;p12"/>
          <p:cNvSpPr/>
          <p:nvPr/>
        </p:nvSpPr>
        <p:spPr>
          <a:xfrm>
            <a:off x="4791330" y="1473956"/>
            <a:ext cx="1371600" cy="1371600"/>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12"/>
          <p:cNvSpPr>
            <a:spLocks noGrp="1"/>
          </p:cNvSpPr>
          <p:nvPr>
            <p:ph type="pic" idx="3"/>
          </p:nvPr>
        </p:nvSpPr>
        <p:spPr>
          <a:xfrm>
            <a:off x="4905630" y="1588256"/>
            <a:ext cx="1143000" cy="1143000"/>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12"/>
          <p:cNvSpPr txBox="1">
            <a:spLocks noGrp="1"/>
          </p:cNvSpPr>
          <p:nvPr>
            <p:ph type="body" idx="4"/>
          </p:nvPr>
        </p:nvSpPr>
        <p:spPr>
          <a:xfrm>
            <a:off x="6342894" y="1476104"/>
            <a:ext cx="2343906" cy="1829891"/>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Google Shape;123;p12"/>
          <p:cNvSpPr/>
          <p:nvPr/>
        </p:nvSpPr>
        <p:spPr>
          <a:xfrm>
            <a:off x="457200" y="3879910"/>
            <a:ext cx="1371600" cy="1371600"/>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12"/>
          <p:cNvSpPr>
            <a:spLocks noGrp="1"/>
          </p:cNvSpPr>
          <p:nvPr>
            <p:ph type="pic" idx="5"/>
          </p:nvPr>
        </p:nvSpPr>
        <p:spPr>
          <a:xfrm>
            <a:off x="571500" y="3994210"/>
            <a:ext cx="1143000" cy="1143000"/>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5" name="Google Shape;125;p12"/>
          <p:cNvSpPr txBox="1">
            <a:spLocks noGrp="1"/>
          </p:cNvSpPr>
          <p:nvPr>
            <p:ph type="body" idx="6"/>
          </p:nvPr>
        </p:nvSpPr>
        <p:spPr>
          <a:xfrm>
            <a:off x="2008764" y="3882059"/>
            <a:ext cx="2343906" cy="1820875"/>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6" name="Google Shape;126;p12"/>
          <p:cNvSpPr/>
          <p:nvPr/>
        </p:nvSpPr>
        <p:spPr>
          <a:xfrm>
            <a:off x="4791330" y="3877762"/>
            <a:ext cx="1371600" cy="1371600"/>
          </a:xfrm>
          <a:prstGeom prst="ellipse">
            <a:avLst/>
          </a:prstGeom>
          <a:solidFill>
            <a:srgbClr val="ECF3F8"/>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2"/>
          <p:cNvSpPr>
            <a:spLocks noGrp="1"/>
          </p:cNvSpPr>
          <p:nvPr>
            <p:ph type="pic" idx="7"/>
          </p:nvPr>
        </p:nvSpPr>
        <p:spPr>
          <a:xfrm>
            <a:off x="4905630" y="3992062"/>
            <a:ext cx="1143000" cy="1143000"/>
          </a:xfrm>
          <a:prstGeom prst="ellipse">
            <a:avLst/>
          </a:prstGeom>
          <a:noFill/>
          <a:ln>
            <a:noFill/>
          </a:ln>
        </p:spPr>
        <p:txBody>
          <a:bodyPr spcFirstLastPara="1" wrap="square" lIns="91425" tIns="45700" rIns="91425" bIns="45700" anchor="t" anchorCtr="0"/>
          <a:lstStyle>
            <a:lvl1pPr marR="0" lvl="0" algn="l" rtl="0">
              <a:spcBef>
                <a:spcPts val="2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1pPr>
            <a:lvl2pPr marR="0" lvl="1"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R="0" lvl="4"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Google Shape;128;p12"/>
          <p:cNvSpPr txBox="1">
            <a:spLocks noGrp="1"/>
          </p:cNvSpPr>
          <p:nvPr>
            <p:ph type="body" idx="8"/>
          </p:nvPr>
        </p:nvSpPr>
        <p:spPr>
          <a:xfrm>
            <a:off x="6342894" y="3879911"/>
            <a:ext cx="2343906" cy="182302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9" name="Google Shape;129;p12"/>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w/Subtitle">
  <p:cSld name="Two Content w/Subtitle">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2" name="Google Shape;132;p13"/>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3" name="Google Shape;133;p13"/>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34" name="Google Shape;134;p13"/>
          <p:cNvSpPr txBox="1">
            <a:spLocks noGrp="1"/>
          </p:cNvSpPr>
          <p:nvPr>
            <p:ph type="body" idx="1"/>
          </p:nvPr>
        </p:nvSpPr>
        <p:spPr>
          <a:xfrm>
            <a:off x="1" y="961839"/>
            <a:ext cx="6853914" cy="289527"/>
          </a:xfrm>
          <a:prstGeom prst="rect">
            <a:avLst/>
          </a:prstGeom>
          <a:solidFill>
            <a:schemeClr val="accent1"/>
          </a:solidFill>
          <a:ln>
            <a:noFill/>
          </a:ln>
        </p:spPr>
        <p:txBody>
          <a:bodyPr spcFirstLastPara="1" wrap="square" lIns="91425" tIns="36575" rIns="91425" bIns="0" anchor="t" anchorCtr="0"/>
          <a:lstStyle>
            <a:lvl1pPr marL="457200" marR="0" lvl="0" indent="-228600" algn="r" rtl="0">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r"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5" name="Google Shape;135;p13"/>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36" name="Google Shape;136;p13"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137" name="Google Shape;137;p13"/>
          <p:cNvSpPr txBox="1">
            <a:spLocks noGrp="1"/>
          </p:cNvSpPr>
          <p:nvPr>
            <p:ph type="body" idx="2"/>
          </p:nvPr>
        </p:nvSpPr>
        <p:spPr>
          <a:xfrm>
            <a:off x="457200" y="1475496"/>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8" name="Google Shape;138;p13"/>
          <p:cNvSpPr txBox="1">
            <a:spLocks noGrp="1"/>
          </p:cNvSpPr>
          <p:nvPr>
            <p:ph type="body" idx="3"/>
          </p:nvPr>
        </p:nvSpPr>
        <p:spPr>
          <a:xfrm>
            <a:off x="4648200" y="1475496"/>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39" name="Google Shape;139;p13"/>
          <p:cNvCxnSpPr/>
          <p:nvPr/>
        </p:nvCxnSpPr>
        <p:spPr>
          <a:xfrm>
            <a:off x="4566164" y="1475496"/>
            <a:ext cx="0" cy="4525963"/>
          </a:xfrm>
          <a:prstGeom prst="straightConnector1">
            <a:avLst/>
          </a:prstGeom>
          <a:noFill/>
          <a:ln w="9525" cap="flat" cmpd="sng">
            <a:solidFill>
              <a:srgbClr val="7DB1D3"/>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body" idx="1"/>
          </p:nvPr>
        </p:nvSpPr>
        <p:spPr>
          <a:xfrm>
            <a:off x="457200" y="1475496"/>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2" name="Google Shape;14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3" name="Google Shape;143;p14"/>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4" name="Google Shape;144;p14"/>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45" name="Google Shape;145;p14"/>
          <p:cNvSpPr txBox="1">
            <a:spLocks noGrp="1"/>
          </p:cNvSpPr>
          <p:nvPr>
            <p:ph type="body" idx="2"/>
          </p:nvPr>
        </p:nvSpPr>
        <p:spPr>
          <a:xfrm>
            <a:off x="4648200" y="1475496"/>
            <a:ext cx="4038600" cy="4525963"/>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47" name="Google Shape;147;p14"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148" name="Google Shape;148;p14"/>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49" name="Google Shape;149;p14"/>
          <p:cNvCxnSpPr/>
          <p:nvPr/>
        </p:nvCxnSpPr>
        <p:spPr>
          <a:xfrm>
            <a:off x="4566164"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150" name="Google Shape;150;p14"/>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bg>
      <p:bgPr>
        <a:blipFill>
          <a:blip r:embed="rId2">
            <a:alphaModFix/>
          </a:blip>
          <a:stretch>
            <a:fillRect/>
          </a:stretch>
        </a:blipFill>
        <a:effectLst/>
      </p:bgPr>
    </p:bg>
    <p:spTree>
      <p:nvGrpSpPr>
        <p:cNvPr id="1" name="Shape 163"/>
        <p:cNvGrpSpPr/>
        <p:nvPr/>
      </p:nvGrpSpPr>
      <p:grpSpPr>
        <a:xfrm>
          <a:off x="0" y="0"/>
          <a:ext cx="0" cy="0"/>
          <a:chOff x="0" y="0"/>
          <a:chExt cx="0" cy="0"/>
        </a:xfrm>
      </p:grpSpPr>
      <p:sp>
        <p:nvSpPr>
          <p:cNvPr id="164" name="Google Shape;164;p16"/>
          <p:cNvSpPr txBox="1">
            <a:spLocks noGrp="1"/>
          </p:cNvSpPr>
          <p:nvPr>
            <p:ph type="body" idx="1"/>
          </p:nvPr>
        </p:nvSpPr>
        <p:spPr>
          <a:xfrm>
            <a:off x="455613" y="1475496"/>
            <a:ext cx="3998544" cy="639762"/>
          </a:xfrm>
          <a:prstGeom prst="rect">
            <a:avLst/>
          </a:prstGeom>
          <a:solidFill>
            <a:srgbClr val="15315C"/>
          </a:solid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65" name="Google Shape;16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6" name="Google Shape;166;p16"/>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7" name="Google Shape;167;p16"/>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a:solidFill>
                  <a:schemeClr val="lt1"/>
                </a:solidFill>
                <a:latin typeface="Arial"/>
                <a:ea typeface="Arial"/>
                <a:cs typeface="Arial"/>
                <a:sym typeface="Arial"/>
              </a:defRPr>
            </a:lvl1pPr>
            <a:lvl2pPr marL="0" marR="0" lvl="1" indent="0" algn="ctr" rtl="0">
              <a:spcBef>
                <a:spcPts val="0"/>
              </a:spcBef>
              <a:buNone/>
              <a:defRPr sz="1000">
                <a:solidFill>
                  <a:schemeClr val="lt1"/>
                </a:solidFill>
                <a:latin typeface="Arial"/>
                <a:ea typeface="Arial"/>
                <a:cs typeface="Arial"/>
                <a:sym typeface="Arial"/>
              </a:defRPr>
            </a:lvl2pPr>
            <a:lvl3pPr marL="0" marR="0" lvl="2" indent="0" algn="ctr" rtl="0">
              <a:spcBef>
                <a:spcPts val="0"/>
              </a:spcBef>
              <a:buNone/>
              <a:defRPr sz="1000">
                <a:solidFill>
                  <a:schemeClr val="lt1"/>
                </a:solidFill>
                <a:latin typeface="Arial"/>
                <a:ea typeface="Arial"/>
                <a:cs typeface="Arial"/>
                <a:sym typeface="Arial"/>
              </a:defRPr>
            </a:lvl3pPr>
            <a:lvl4pPr marL="0" marR="0" lvl="3" indent="0" algn="ctr" rtl="0">
              <a:spcBef>
                <a:spcPts val="0"/>
              </a:spcBef>
              <a:buNone/>
              <a:defRPr sz="1000">
                <a:solidFill>
                  <a:schemeClr val="lt1"/>
                </a:solidFill>
                <a:latin typeface="Arial"/>
                <a:ea typeface="Arial"/>
                <a:cs typeface="Arial"/>
                <a:sym typeface="Arial"/>
              </a:defRPr>
            </a:lvl4pPr>
            <a:lvl5pPr marL="0" marR="0" lvl="4" indent="0" algn="ctr" rtl="0">
              <a:spcBef>
                <a:spcPts val="0"/>
              </a:spcBef>
              <a:buNone/>
              <a:defRPr sz="1000">
                <a:solidFill>
                  <a:schemeClr val="lt1"/>
                </a:solidFill>
                <a:latin typeface="Arial"/>
                <a:ea typeface="Arial"/>
                <a:cs typeface="Arial"/>
                <a:sym typeface="Arial"/>
              </a:defRPr>
            </a:lvl5pPr>
            <a:lvl6pPr marL="0" marR="0" lvl="5" indent="0" algn="ctr" rtl="0">
              <a:spcBef>
                <a:spcPts val="0"/>
              </a:spcBef>
              <a:buNone/>
              <a:defRPr sz="1000">
                <a:solidFill>
                  <a:schemeClr val="lt1"/>
                </a:solidFill>
                <a:latin typeface="Arial"/>
                <a:ea typeface="Arial"/>
                <a:cs typeface="Arial"/>
                <a:sym typeface="Arial"/>
              </a:defRPr>
            </a:lvl6pPr>
            <a:lvl7pPr marL="0" marR="0" lvl="6" indent="0" algn="ctr" rtl="0">
              <a:spcBef>
                <a:spcPts val="0"/>
              </a:spcBef>
              <a:buNone/>
              <a:defRPr sz="1000">
                <a:solidFill>
                  <a:schemeClr val="lt1"/>
                </a:solidFill>
                <a:latin typeface="Arial"/>
                <a:ea typeface="Arial"/>
                <a:cs typeface="Arial"/>
                <a:sym typeface="Arial"/>
              </a:defRPr>
            </a:lvl7pPr>
            <a:lvl8pPr marL="0" marR="0" lvl="7" indent="0" algn="ctr" rtl="0">
              <a:spcBef>
                <a:spcPts val="0"/>
              </a:spcBef>
              <a:buNone/>
              <a:defRPr sz="1000">
                <a:solidFill>
                  <a:schemeClr val="lt1"/>
                </a:solidFill>
                <a:latin typeface="Arial"/>
                <a:ea typeface="Arial"/>
                <a:cs typeface="Arial"/>
                <a:sym typeface="Arial"/>
              </a:defRPr>
            </a:lvl8pPr>
            <a:lvl9pPr marL="0" marR="0" lvl="8" indent="0" algn="ctr" rtl="0">
              <a:spcBef>
                <a:spcPts val="0"/>
              </a:spcBef>
              <a:buNone/>
              <a:defRPr sz="10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68" name="Google Shape;168;p16"/>
          <p:cNvSpPr txBox="1">
            <a:spLocks noGrp="1"/>
          </p:cNvSpPr>
          <p:nvPr>
            <p:ph type="body" idx="2"/>
          </p:nvPr>
        </p:nvSpPr>
        <p:spPr>
          <a:xfrm>
            <a:off x="457199" y="2115258"/>
            <a:ext cx="3996911" cy="3886201"/>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69" name="Google Shape;169;p16" descr="FHA-logo.png"/>
          <p:cNvPicPr preferRelativeResize="0"/>
          <p:nvPr/>
        </p:nvPicPr>
        <p:blipFill rotWithShape="1">
          <a:blip r:embed="rId3">
            <a:alphaModFix/>
          </a:blip>
          <a:srcRect/>
          <a:stretch/>
        </p:blipFill>
        <p:spPr>
          <a:xfrm>
            <a:off x="7066802" y="199926"/>
            <a:ext cx="1131750" cy="1131750"/>
          </a:xfrm>
          <a:prstGeom prst="rect">
            <a:avLst/>
          </a:prstGeom>
          <a:noFill/>
          <a:ln>
            <a:noFill/>
          </a:ln>
        </p:spPr>
      </p:pic>
      <p:sp>
        <p:nvSpPr>
          <p:cNvPr id="170" name="Google Shape;170;p16"/>
          <p:cNvSpPr txBox="1">
            <a:spLocks noGrp="1"/>
          </p:cNvSpPr>
          <p:nvPr>
            <p:ph type="body" idx="3"/>
          </p:nvPr>
        </p:nvSpPr>
        <p:spPr>
          <a:xfrm>
            <a:off x="4685921" y="1475496"/>
            <a:ext cx="4000879" cy="639762"/>
          </a:xfrm>
          <a:prstGeom prst="rect">
            <a:avLst/>
          </a:prstGeom>
          <a:solidFill>
            <a:srgbClr val="15315C"/>
          </a:solidFill>
          <a:ln>
            <a:noFill/>
          </a:ln>
        </p:spPr>
        <p:txBody>
          <a:bodyPr spcFirstLastPara="1" wrap="square" lIns="91425" tIns="45700" rIns="91425" bIns="45700" anchor="ctr"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171" name="Google Shape;171;p16"/>
          <p:cNvSpPr txBox="1">
            <a:spLocks noGrp="1"/>
          </p:cNvSpPr>
          <p:nvPr>
            <p:ph type="body" idx="4"/>
          </p:nvPr>
        </p:nvSpPr>
        <p:spPr>
          <a:xfrm>
            <a:off x="4687555" y="2115258"/>
            <a:ext cx="3999245" cy="3886201"/>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72" name="Google Shape;172;p16"/>
          <p:cNvCxnSpPr/>
          <p:nvPr/>
        </p:nvCxnSpPr>
        <p:spPr>
          <a:xfrm>
            <a:off x="4566164" y="1475496"/>
            <a:ext cx="0" cy="4525963"/>
          </a:xfrm>
          <a:prstGeom prst="straightConnector1">
            <a:avLst/>
          </a:prstGeom>
          <a:noFill/>
          <a:ln w="9525" cap="flat" cmpd="sng">
            <a:solidFill>
              <a:srgbClr val="7DB1D3"/>
            </a:solidFill>
            <a:prstDash val="solid"/>
            <a:round/>
            <a:headEnd type="none" w="sm" len="sm"/>
            <a:tailEnd type="none" w="sm" len="sm"/>
          </a:ln>
        </p:spPr>
      </p:cxnSp>
      <p:sp>
        <p:nvSpPr>
          <p:cNvPr id="173" name="Google Shape;173;p16"/>
          <p:cNvSpPr txBox="1">
            <a:spLocks noGrp="1"/>
          </p:cNvSpPr>
          <p:nvPr>
            <p:ph type="title"/>
          </p:nvPr>
        </p:nvSpPr>
        <p:spPr>
          <a:xfrm>
            <a:off x="457200" y="274638"/>
            <a:ext cx="6396715" cy="67789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Google Shape;174;p16"/>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5" name="Google Shape;175;p16"/>
          <p:cNvSpPr/>
          <p:nvPr/>
        </p:nvSpPr>
        <p:spPr>
          <a:xfrm>
            <a:off x="0" y="952532"/>
            <a:ext cx="6853915" cy="1214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slideLayout" Target="../slideLayouts/slideLayout40.xml"/><Relationship Id="rId7"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9">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7610623" cy="67789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3200"/>
              <a:buFont typeface="Times New Roman"/>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195330"/>
            <a:ext cx="8229600" cy="4800088"/>
          </a:xfrm>
          <a:prstGeom prst="rect">
            <a:avLst/>
          </a:prstGeom>
          <a:noFill/>
          <a:ln>
            <a:noFill/>
          </a:ln>
        </p:spPr>
        <p:txBody>
          <a:bodyPr spcFirstLastPara="1" wrap="square" lIns="91425" tIns="45700" rIns="91425" bIns="45700" anchor="t" anchorCtr="0"/>
          <a:lstStyle>
            <a:lvl1pPr marL="457200" marR="0" lvl="0" indent="-228600" algn="l" rtl="0">
              <a:spcBef>
                <a:spcPts val="48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spcBef>
                <a:spcPts val="24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5562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lt1"/>
                </a:solidFill>
                <a:latin typeface="Arial"/>
                <a:ea typeface="Arial"/>
                <a:cs typeface="Arial"/>
                <a:sym typeface="Arial"/>
              </a:defRPr>
            </a:lvl1pPr>
            <a:lvl2pPr marL="0" marR="0" lvl="1" indent="0" algn="ctr" rtl="0">
              <a:spcBef>
                <a:spcPts val="0"/>
              </a:spcBef>
              <a:buNone/>
              <a:defRPr sz="1000" b="0" i="0" u="none" strike="noStrike" cap="none">
                <a:solidFill>
                  <a:schemeClr val="lt1"/>
                </a:solidFill>
                <a:latin typeface="Arial"/>
                <a:ea typeface="Arial"/>
                <a:cs typeface="Arial"/>
                <a:sym typeface="Arial"/>
              </a:defRPr>
            </a:lvl2pPr>
            <a:lvl3pPr marL="0" marR="0" lvl="2" indent="0" algn="ctr" rtl="0">
              <a:spcBef>
                <a:spcPts val="0"/>
              </a:spcBef>
              <a:buNone/>
              <a:defRPr sz="1000" b="0" i="0" u="none" strike="noStrike" cap="none">
                <a:solidFill>
                  <a:schemeClr val="lt1"/>
                </a:solidFill>
                <a:latin typeface="Arial"/>
                <a:ea typeface="Arial"/>
                <a:cs typeface="Arial"/>
                <a:sym typeface="Arial"/>
              </a:defRPr>
            </a:lvl3pPr>
            <a:lvl4pPr marL="0" marR="0" lvl="3" indent="0" algn="ctr" rtl="0">
              <a:spcBef>
                <a:spcPts val="0"/>
              </a:spcBef>
              <a:buNone/>
              <a:defRPr sz="1000" b="0" i="0" u="none" strike="noStrike" cap="none">
                <a:solidFill>
                  <a:schemeClr val="lt1"/>
                </a:solidFill>
                <a:latin typeface="Arial"/>
                <a:ea typeface="Arial"/>
                <a:cs typeface="Arial"/>
                <a:sym typeface="Arial"/>
              </a:defRPr>
            </a:lvl4pPr>
            <a:lvl5pPr marL="0" marR="0" lvl="4" indent="0" algn="ctr" rtl="0">
              <a:spcBef>
                <a:spcPts val="0"/>
              </a:spcBef>
              <a:buNone/>
              <a:defRPr sz="1000" b="0" i="0" u="none" strike="noStrike" cap="none">
                <a:solidFill>
                  <a:schemeClr val="lt1"/>
                </a:solidFill>
                <a:latin typeface="Arial"/>
                <a:ea typeface="Arial"/>
                <a:cs typeface="Arial"/>
                <a:sym typeface="Arial"/>
              </a:defRPr>
            </a:lvl5pPr>
            <a:lvl6pPr marL="0" marR="0" lvl="5" indent="0" algn="ctr" rtl="0">
              <a:spcBef>
                <a:spcPts val="0"/>
              </a:spcBef>
              <a:buNone/>
              <a:defRPr sz="1000" b="0" i="0" u="none" strike="noStrike" cap="none">
                <a:solidFill>
                  <a:schemeClr val="lt1"/>
                </a:solidFill>
                <a:latin typeface="Arial"/>
                <a:ea typeface="Arial"/>
                <a:cs typeface="Arial"/>
                <a:sym typeface="Arial"/>
              </a:defRPr>
            </a:lvl6pPr>
            <a:lvl7pPr marL="0" marR="0" lvl="6" indent="0" algn="ctr" rtl="0">
              <a:spcBef>
                <a:spcPts val="0"/>
              </a:spcBef>
              <a:buNone/>
              <a:defRPr sz="1000" b="0" i="0" u="none" strike="noStrike" cap="none">
                <a:solidFill>
                  <a:schemeClr val="lt1"/>
                </a:solidFill>
                <a:latin typeface="Arial"/>
                <a:ea typeface="Arial"/>
                <a:cs typeface="Arial"/>
                <a:sym typeface="Arial"/>
              </a:defRPr>
            </a:lvl7pPr>
            <a:lvl8pPr marL="0" marR="0" lvl="7" indent="0" algn="ctr" rtl="0">
              <a:spcBef>
                <a:spcPts val="0"/>
              </a:spcBef>
              <a:buNone/>
              <a:defRPr sz="1000" b="0" i="0" u="none" strike="noStrike" cap="none">
                <a:solidFill>
                  <a:schemeClr val="lt1"/>
                </a:solidFill>
                <a:latin typeface="Arial"/>
                <a:ea typeface="Arial"/>
                <a:cs typeface="Arial"/>
                <a:sym typeface="Arial"/>
              </a:defRPr>
            </a:lvl8pPr>
            <a:lvl9pPr marL="0" marR="0" lvl="8" indent="0" algn="ctr" rtl="0">
              <a:spcBef>
                <a:spcPts val="0"/>
              </a:spcBef>
              <a:buNone/>
              <a:defRPr sz="10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7" r:id="rId5"/>
    <p:sldLayoutId id="2147483658" r:id="rId6"/>
    <p:sldLayoutId id="2147483659" r:id="rId7"/>
    <p:sldLayoutId id="2147483660" r:id="rId8"/>
    <p:sldLayoutId id="2147483662" r:id="rId9"/>
    <p:sldLayoutId id="2147483663" r:id="rId10"/>
    <p:sldLayoutId id="2147483665"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3" r:id="rId35"/>
    <p:sldLayoutId id="2147483695" r:id="rId36"/>
    <p:sldLayoutId id="2147483704"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Bullet is Wingdings 2:161 (100%); before paragraph spacing of 13.44 </a:t>
            </a:r>
            <a:r>
              <a:rPr lang="en-US" dirty="0" err="1"/>
              <a:t>pt</a:t>
            </a:r>
            <a:endParaRPr lang="en-US" dirty="0"/>
          </a:p>
          <a:p>
            <a:pPr lvl="1"/>
            <a:r>
              <a:rPr lang="en-US" dirty="0"/>
              <a:t>Dash: dash point is 100% en-dash, before paragraph spacing of 5.76 </a:t>
            </a:r>
            <a:r>
              <a:rPr lang="en-US" dirty="0" err="1"/>
              <a:t>pt</a:t>
            </a:r>
            <a:endParaRPr lang="en-US" dirty="0"/>
          </a:p>
          <a:p>
            <a:pPr lvl="2"/>
            <a:r>
              <a:rPr lang="en-US" dirty="0" err="1"/>
              <a:t>Subbullet</a:t>
            </a:r>
            <a:r>
              <a:rPr lang="en-US" dirty="0"/>
              <a:t> is 100% bullet, before paragraph spacing of 4.8 </a:t>
            </a:r>
            <a:r>
              <a:rPr lang="en-US" dirty="0" err="1"/>
              <a:t>pt</a:t>
            </a:r>
            <a:endParaRPr lang="en-US" dirty="0"/>
          </a:p>
          <a:p>
            <a:pPr lvl="0"/>
            <a:endParaRPr lang="en-US" dirty="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2"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48214349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hf hdr="0" ftr="0" dt="0"/>
  <p:txStyles>
    <p:titleStyle>
      <a:lvl1pPr algn="ctr" rtl="0" eaLnBrk="0" fontAlgn="base" hangingPunct="0">
        <a:spcBef>
          <a:spcPct val="0"/>
        </a:spcBef>
        <a:spcAft>
          <a:spcPct val="0"/>
        </a:spcAft>
        <a:defRPr lang="en-US" sz="3200" b="1" kern="1200" dirty="0">
          <a:solidFill>
            <a:srgbClr val="1E5883"/>
          </a:solidFill>
          <a:latin typeface="Tw Cen MT"/>
          <a:ea typeface="+mj-ea"/>
          <a:cs typeface="Tw Cen MT"/>
        </a:defRPr>
      </a:lvl1pPr>
      <a:lvl2pPr algn="l" rtl="0" eaLnBrk="0" fontAlgn="base" hangingPunct="0">
        <a:spcBef>
          <a:spcPct val="0"/>
        </a:spcBef>
        <a:spcAft>
          <a:spcPct val="0"/>
        </a:spcAft>
        <a:defRPr sz="2500" b="1">
          <a:solidFill>
            <a:srgbClr val="1E5883"/>
          </a:solidFill>
          <a:latin typeface="Arial" charset="0"/>
          <a:cs typeface="Arial" charset="0"/>
        </a:defRPr>
      </a:lvl2pPr>
      <a:lvl3pPr algn="l" rtl="0" eaLnBrk="0" fontAlgn="base" hangingPunct="0">
        <a:spcBef>
          <a:spcPct val="0"/>
        </a:spcBef>
        <a:spcAft>
          <a:spcPct val="0"/>
        </a:spcAft>
        <a:defRPr sz="2500" b="1">
          <a:solidFill>
            <a:srgbClr val="1E5883"/>
          </a:solidFill>
          <a:latin typeface="Arial" charset="0"/>
          <a:cs typeface="Arial" charset="0"/>
        </a:defRPr>
      </a:lvl3pPr>
      <a:lvl4pPr algn="l" rtl="0" eaLnBrk="0" fontAlgn="base" hangingPunct="0">
        <a:spcBef>
          <a:spcPct val="0"/>
        </a:spcBef>
        <a:spcAft>
          <a:spcPct val="0"/>
        </a:spcAft>
        <a:defRPr sz="2500" b="1">
          <a:solidFill>
            <a:srgbClr val="1E5883"/>
          </a:solidFill>
          <a:latin typeface="Arial" charset="0"/>
          <a:cs typeface="Arial" charset="0"/>
        </a:defRPr>
      </a:lvl4pPr>
      <a:lvl5pPr algn="l" rtl="0" eaLnBrk="0" fontAlgn="base" hangingPunct="0">
        <a:spcBef>
          <a:spcPct val="0"/>
        </a:spcBef>
        <a:spcAft>
          <a:spcPct val="0"/>
        </a:spcAft>
        <a:defRPr sz="2500" b="1">
          <a:solidFill>
            <a:srgbClr val="1E5883"/>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it.gov/sites/default/files/draft-uscdi.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mailto:bhandspicker@irishealthsolutions.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02DBC3-3444-4DB6-9F04-A33521D84C22}"/>
              </a:ext>
            </a:extLst>
          </p:cNvPr>
          <p:cNvSpPr>
            <a:spLocks noGrp="1"/>
          </p:cNvSpPr>
          <p:nvPr>
            <p:ph type="ctrTitle"/>
          </p:nvPr>
        </p:nvSpPr>
        <p:spPr>
          <a:xfrm>
            <a:off x="285174" y="3563414"/>
            <a:ext cx="4688374" cy="1470025"/>
          </a:xfrm>
        </p:spPr>
        <p:txBody>
          <a:bodyPr/>
          <a:lstStyle/>
          <a:p>
            <a:pPr>
              <a:spcBef>
                <a:spcPts val="600"/>
              </a:spcBef>
            </a:pPr>
            <a:r>
              <a:rPr lang="en-US" dirty="0"/>
              <a:t>NIEM Health COI</a:t>
            </a:r>
            <a:br>
              <a:rPr lang="en-US" dirty="0"/>
            </a:br>
            <a:r>
              <a:rPr lang="en-US" sz="2400" dirty="0">
                <a:solidFill>
                  <a:schemeClr val="tx2">
                    <a:lumMod val="10000"/>
                  </a:schemeClr>
                </a:solidFill>
              </a:rPr>
              <a:t>NBAC Face2Face Meeting</a:t>
            </a:r>
            <a:br>
              <a:rPr lang="en-US" sz="2800" dirty="0">
                <a:solidFill>
                  <a:schemeClr val="tx2">
                    <a:lumMod val="10000"/>
                  </a:schemeClr>
                </a:solidFill>
              </a:rPr>
            </a:br>
            <a:r>
              <a:rPr lang="en-US" sz="2000" dirty="0">
                <a:solidFill>
                  <a:srgbClr val="000000"/>
                </a:solidFill>
              </a:rPr>
              <a:t>October 29, 2018</a:t>
            </a:r>
            <a:endParaRPr lang="en-US" dirty="0">
              <a:solidFill>
                <a:srgbClr val="000000"/>
              </a:solidFill>
            </a:endParaRPr>
          </a:p>
        </p:txBody>
      </p:sp>
      <p:sp>
        <p:nvSpPr>
          <p:cNvPr id="6" name="Text Placeholder 5">
            <a:extLst>
              <a:ext uri="{FF2B5EF4-FFF2-40B4-BE49-F238E27FC236}">
                <a16:creationId xmlns:a16="http://schemas.microsoft.com/office/drawing/2014/main" id="{C54F876A-670B-4E39-AC5C-CD1B0D56FBEE}"/>
              </a:ext>
            </a:extLst>
          </p:cNvPr>
          <p:cNvSpPr>
            <a:spLocks noGrp="1"/>
          </p:cNvSpPr>
          <p:nvPr>
            <p:ph type="body" sz="quarter" idx="12"/>
          </p:nvPr>
        </p:nvSpPr>
        <p:spPr>
          <a:xfrm>
            <a:off x="284073" y="5033439"/>
            <a:ext cx="4689475" cy="452437"/>
          </a:xfrm>
        </p:spPr>
        <p:txBody>
          <a:bodyPr>
            <a:noAutofit/>
          </a:bodyPr>
          <a:lstStyle/>
          <a:p>
            <a:r>
              <a:rPr lang="en-US" sz="1200" dirty="0"/>
              <a:t>Cait Ryan</a:t>
            </a:r>
          </a:p>
          <a:p>
            <a:r>
              <a:rPr lang="en-US" sz="1200" dirty="0"/>
              <a:t>Brian Handspicker</a:t>
            </a:r>
          </a:p>
          <a:p>
            <a:r>
              <a:rPr lang="en-US" sz="1200" dirty="0"/>
              <a:t>Sherilyn Pruitt</a:t>
            </a:r>
          </a:p>
          <a:p>
            <a:endParaRPr lang="en-US" sz="1200" dirty="0"/>
          </a:p>
        </p:txBody>
      </p:sp>
    </p:spTree>
    <p:extLst>
      <p:ext uri="{BB962C8B-B14F-4D97-AF65-F5344CB8AC3E}">
        <p14:creationId xmlns:p14="http://schemas.microsoft.com/office/powerpoint/2010/main" val="177696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F74824-16E0-4878-AE3C-32F0558FD42E}"/>
              </a:ext>
            </a:extLst>
          </p:cNvPr>
          <p:cNvSpPr>
            <a:spLocks noGrp="1"/>
          </p:cNvSpPr>
          <p:nvPr>
            <p:ph type="sldNum" idx="12"/>
          </p:nvPr>
        </p:nvSpPr>
        <p:spPr/>
        <p:txBody>
          <a:bodyPr/>
          <a:lstStyle/>
          <a:p>
            <a:fld id="{7209025A-EA80-164B-A95B-D8212A632042}" type="slidenum">
              <a:rPr lang="en-US" smtClean="0"/>
              <a:pPr/>
              <a:t>2</a:t>
            </a:fld>
            <a:endParaRPr lang="en-US" dirty="0"/>
          </a:p>
        </p:txBody>
      </p:sp>
      <p:sp>
        <p:nvSpPr>
          <p:cNvPr id="6" name="Title 5">
            <a:extLst>
              <a:ext uri="{FF2B5EF4-FFF2-40B4-BE49-F238E27FC236}">
                <a16:creationId xmlns:a16="http://schemas.microsoft.com/office/drawing/2014/main" id="{BF802A27-B973-4271-975B-EAB829AD0F25}"/>
              </a:ext>
            </a:extLst>
          </p:cNvPr>
          <p:cNvSpPr>
            <a:spLocks noGrp="1"/>
          </p:cNvSpPr>
          <p:nvPr>
            <p:ph type="title"/>
          </p:nvPr>
        </p:nvSpPr>
        <p:spPr>
          <a:xfrm>
            <a:off x="139390" y="274638"/>
            <a:ext cx="6714525" cy="677894"/>
          </a:xfrm>
        </p:spPr>
        <p:txBody>
          <a:bodyPr/>
          <a:lstStyle/>
          <a:p>
            <a:r>
              <a:rPr lang="en-US" dirty="0"/>
              <a:t>Health Community: Lessons Learned</a:t>
            </a:r>
          </a:p>
        </p:txBody>
      </p:sp>
      <p:sp>
        <p:nvSpPr>
          <p:cNvPr id="8" name="Rectangle 7">
            <a:extLst>
              <a:ext uri="{FF2B5EF4-FFF2-40B4-BE49-F238E27FC236}">
                <a16:creationId xmlns:a16="http://schemas.microsoft.com/office/drawing/2014/main" id="{C5402C0C-87B6-4E27-96BB-053F177803B7}"/>
              </a:ext>
            </a:extLst>
          </p:cNvPr>
          <p:cNvSpPr/>
          <p:nvPr/>
        </p:nvSpPr>
        <p:spPr>
          <a:xfrm>
            <a:off x="271457" y="1406660"/>
            <a:ext cx="8601085" cy="4555093"/>
          </a:xfrm>
          <a:prstGeom prst="rect">
            <a:avLst/>
          </a:prstGeom>
        </p:spPr>
        <p:txBody>
          <a:bodyPr wrap="square">
            <a:spAutoFit/>
          </a:bodyPr>
          <a:lstStyle/>
          <a:p>
            <a:pPr marL="514350" lvl="0" indent="-514350">
              <a:spcBef>
                <a:spcPts val="600"/>
              </a:spcBef>
              <a:spcAft>
                <a:spcPts val="600"/>
              </a:spcAft>
              <a:buClrTx/>
              <a:buFont typeface="+mj-lt"/>
              <a:buAutoNum type="arabicParenR"/>
              <a:defRPr/>
            </a:pPr>
            <a:r>
              <a:rPr lang="en-US" sz="2600" b="1" dirty="0">
                <a:solidFill>
                  <a:schemeClr val="accent1"/>
                </a:solidFill>
                <a:latin typeface="Calibri" panose="020F0502020204030204" pitchFamily="34" charset="0"/>
                <a:cs typeface="Calibri" panose="020F0502020204030204" pitchFamily="34" charset="0"/>
              </a:rPr>
              <a:t>There is no advantage to modeling a NIEM Health Domain from scratch; Map NIEM Health to existing Health Information Exchange (HIE) standards instead</a:t>
            </a:r>
          </a:p>
          <a:p>
            <a:pPr marL="514350" indent="-514350">
              <a:spcBef>
                <a:spcPts val="600"/>
              </a:spcBef>
              <a:spcAft>
                <a:spcPts val="600"/>
              </a:spcAft>
              <a:buClrTx/>
              <a:buFont typeface="+mj-lt"/>
              <a:buAutoNum type="arabicParenR"/>
              <a:defRPr/>
            </a:pPr>
            <a:r>
              <a:rPr lang="en-US" sz="2600" b="1" dirty="0">
                <a:solidFill>
                  <a:schemeClr val="accent1"/>
                </a:solidFill>
                <a:latin typeface="Calibri" panose="020F0502020204030204" pitchFamily="34" charset="0"/>
                <a:cs typeface="Calibri" panose="020F0502020204030204" pitchFamily="34" charset="0"/>
              </a:rPr>
              <a:t>NIEM information exchanges should generally not contain Protected Health Information (PHI) until HIPAA/HITECH privacy, consent and authorization requirements are satisfied by NIEM</a:t>
            </a:r>
          </a:p>
          <a:p>
            <a:pPr marL="1371600" lvl="8" indent="-457200">
              <a:spcBef>
                <a:spcPts val="600"/>
              </a:spcBef>
              <a:spcAft>
                <a:spcPts val="600"/>
              </a:spcAft>
              <a:buClrTx/>
              <a:buFontTx/>
              <a:buChar char="-"/>
              <a:defRPr/>
            </a:pPr>
            <a:r>
              <a:rPr lang="en-US" sz="2600" dirty="0">
                <a:solidFill>
                  <a:schemeClr val="accent1"/>
                </a:solidFill>
                <a:latin typeface="Calibri" panose="020F0502020204030204" pitchFamily="34" charset="0"/>
                <a:cs typeface="Calibri" panose="020F0502020204030204" pitchFamily="34" charset="0"/>
              </a:rPr>
              <a:t>Exception: “</a:t>
            </a:r>
            <a:r>
              <a:rPr lang="en-US" sz="2600" i="1" dirty="0">
                <a:solidFill>
                  <a:schemeClr val="accent1"/>
                </a:solidFill>
                <a:latin typeface="Calibri" panose="020F0502020204030204" pitchFamily="34" charset="0"/>
                <a:cs typeface="Calibri" panose="020F0502020204030204" pitchFamily="34" charset="0"/>
              </a:rPr>
              <a:t>break-the-glass” </a:t>
            </a:r>
            <a:r>
              <a:rPr lang="en-US" sz="2600" dirty="0">
                <a:solidFill>
                  <a:schemeClr val="accent1"/>
                </a:solidFill>
                <a:latin typeface="Calibri" panose="020F0502020204030204" pitchFamily="34" charset="0"/>
                <a:cs typeface="Calibri" panose="020F0502020204030204" pitchFamily="34" charset="0"/>
              </a:rPr>
              <a:t>scenarios</a:t>
            </a:r>
          </a:p>
          <a:p>
            <a:pPr marL="514350" lvl="0" indent="-514350">
              <a:spcBef>
                <a:spcPts val="600"/>
              </a:spcBef>
              <a:spcAft>
                <a:spcPts val="600"/>
              </a:spcAft>
              <a:buClrTx/>
              <a:buFont typeface="+mj-lt"/>
              <a:buAutoNum type="arabicParenR"/>
              <a:defRPr/>
            </a:pPr>
            <a:r>
              <a:rPr lang="en-US" sz="2600" b="1" dirty="0">
                <a:solidFill>
                  <a:schemeClr val="accent1"/>
                </a:solidFill>
                <a:latin typeface="Calibri" panose="020F0502020204030204" pitchFamily="34" charset="0"/>
                <a:cs typeface="Calibri" panose="020F0502020204030204" pitchFamily="34" charset="0"/>
              </a:rPr>
              <a:t>NIEM Health activities should focus on public health information exchanges</a:t>
            </a:r>
          </a:p>
        </p:txBody>
      </p:sp>
    </p:spTree>
    <p:extLst>
      <p:ext uri="{BB962C8B-B14F-4D97-AF65-F5344CB8AC3E}">
        <p14:creationId xmlns:p14="http://schemas.microsoft.com/office/powerpoint/2010/main" val="378702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C24ACD-33CC-491F-BDB0-DD97BCBCD520}"/>
              </a:ext>
            </a:extLst>
          </p:cNvPr>
          <p:cNvSpPr>
            <a:spLocks noGrp="1"/>
          </p:cNvSpPr>
          <p:nvPr>
            <p:ph type="sldNum" idx="12"/>
          </p:nvPr>
        </p:nvSpPr>
        <p:spPr/>
        <p:txBody>
          <a:bodyPr/>
          <a:lstStyle/>
          <a:p>
            <a:fld id="{7209025A-EA80-164B-A95B-D8212A632042}" type="slidenum">
              <a:rPr lang="en-US" smtClean="0"/>
              <a:pPr/>
              <a:t>3</a:t>
            </a:fld>
            <a:endParaRPr lang="en-US" dirty="0"/>
          </a:p>
        </p:txBody>
      </p:sp>
      <p:sp>
        <p:nvSpPr>
          <p:cNvPr id="2" name="Title 1">
            <a:extLst>
              <a:ext uri="{FF2B5EF4-FFF2-40B4-BE49-F238E27FC236}">
                <a16:creationId xmlns:a16="http://schemas.microsoft.com/office/drawing/2014/main" id="{C23B74B9-FCF1-48C5-A70C-88FCF8393001}"/>
              </a:ext>
            </a:extLst>
          </p:cNvPr>
          <p:cNvSpPr>
            <a:spLocks noGrp="1"/>
          </p:cNvSpPr>
          <p:nvPr>
            <p:ph type="title"/>
          </p:nvPr>
        </p:nvSpPr>
        <p:spPr/>
        <p:txBody>
          <a:bodyPr/>
          <a:lstStyle/>
          <a:p>
            <a:pPr algn="l"/>
            <a:r>
              <a:rPr lang="en-US" dirty="0"/>
              <a:t>NIEM Health- Future Activities</a:t>
            </a:r>
          </a:p>
        </p:txBody>
      </p:sp>
      <p:sp>
        <p:nvSpPr>
          <p:cNvPr id="4" name="Rectangle 3">
            <a:extLst>
              <a:ext uri="{FF2B5EF4-FFF2-40B4-BE49-F238E27FC236}">
                <a16:creationId xmlns:a16="http://schemas.microsoft.com/office/drawing/2014/main" id="{F086AE0B-9D20-407B-899E-572F876B4A91}"/>
              </a:ext>
            </a:extLst>
          </p:cNvPr>
          <p:cNvSpPr/>
          <p:nvPr/>
        </p:nvSpPr>
        <p:spPr>
          <a:xfrm>
            <a:off x="181207" y="1246266"/>
            <a:ext cx="8781586" cy="5001369"/>
          </a:xfrm>
          <a:prstGeom prst="rect">
            <a:avLst/>
          </a:prstGeom>
        </p:spPr>
        <p:txBody>
          <a:bodyPr wrap="square">
            <a:spAutoFit/>
          </a:bodyPr>
          <a:lstStyle/>
          <a:p>
            <a:pPr>
              <a:spcAft>
                <a:spcPts val="600"/>
              </a:spcAft>
            </a:pPr>
            <a:r>
              <a:rPr lang="en-US" sz="2800" b="1" dirty="0">
                <a:solidFill>
                  <a:schemeClr val="accent1"/>
                </a:solidFill>
                <a:latin typeface="Calibri" panose="020F0502020204030204" pitchFamily="34" charset="0"/>
                <a:cs typeface="Calibri" panose="020F0502020204030204" pitchFamily="34" charset="0"/>
              </a:rPr>
              <a:t>Rework NIEM Health 201 Tutorial </a:t>
            </a:r>
            <a:r>
              <a:rPr lang="en-US" sz="2800" b="1" dirty="0">
                <a:solidFill>
                  <a:schemeClr val="dk1"/>
                </a:solidFill>
                <a:latin typeface="Calibri"/>
                <a:ea typeface="Calibri"/>
                <a:cs typeface="Calibri"/>
                <a:sym typeface="Calibri"/>
              </a:rPr>
              <a:t>using standardized data classes and elements currently exchanged by EHRs</a:t>
            </a:r>
          </a:p>
          <a:p>
            <a:pPr marL="571500" lvl="1" indent="-342900">
              <a:spcAft>
                <a:spcPts val="6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Guided by the </a:t>
            </a:r>
            <a:r>
              <a:rPr lang="en-US" sz="2400" dirty="0">
                <a:solidFill>
                  <a:schemeClr val="bg2">
                    <a:lumMod val="50000"/>
                  </a:schemeClr>
                </a:solidFill>
                <a:latin typeface="Calibri" panose="020F0502020204030204" pitchFamily="34" charset="0"/>
                <a:cs typeface="Calibri" panose="020F0502020204030204" pitchFamily="34" charset="0"/>
                <a:hlinkClick r:id="rId3"/>
              </a:rPr>
              <a:t>2018 United States Core Date for Interoperability </a:t>
            </a:r>
            <a:endParaRPr lang="en-US" sz="2400" dirty="0">
              <a:solidFill>
                <a:schemeClr val="bg2">
                  <a:lumMod val="50000"/>
                </a:schemeClr>
              </a:solidFill>
              <a:latin typeface="Calibri" panose="020F0502020204030204" pitchFamily="34" charset="0"/>
              <a:cs typeface="Calibri" panose="020F0502020204030204" pitchFamily="34" charset="0"/>
            </a:endParaRPr>
          </a:p>
          <a:p>
            <a:pPr>
              <a:spcAft>
                <a:spcPts val="600"/>
              </a:spcAft>
            </a:pPr>
            <a:r>
              <a:rPr lang="en-US" sz="2800" b="1" dirty="0">
                <a:solidFill>
                  <a:schemeClr val="accent1"/>
                </a:solidFill>
                <a:latin typeface="Calibri" panose="020F0502020204030204" pitchFamily="34" charset="0"/>
                <a:cs typeface="Calibri" panose="020F0502020204030204" pitchFamily="34" charset="0"/>
              </a:rPr>
              <a:t>Develop exemplar IEPD(s) for Public Health Use Case(s) </a:t>
            </a:r>
          </a:p>
          <a:p>
            <a:pPr marL="571500" indent="-342900">
              <a:spcAft>
                <a:spcPts val="3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Generate Public Health use-case NIEM  IEPD messages</a:t>
            </a:r>
          </a:p>
          <a:p>
            <a:pPr marL="571500" indent="-342900">
              <a:spcAft>
                <a:spcPts val="3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Generate use-case FHIR messages</a:t>
            </a:r>
          </a:p>
          <a:p>
            <a:pPr marL="571500" indent="-342900">
              <a:spcAft>
                <a:spcPts val="3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Map to Fast Health Interoperability Resource (FHIR) Standards</a:t>
            </a:r>
          </a:p>
          <a:p>
            <a:pPr>
              <a:spcAft>
                <a:spcPts val="600"/>
              </a:spcAft>
            </a:pPr>
            <a:r>
              <a:rPr lang="en-US" sz="2800" b="1" dirty="0">
                <a:solidFill>
                  <a:schemeClr val="accent1"/>
                </a:solidFill>
                <a:latin typeface="Calibri" panose="020F0502020204030204" pitchFamily="34" charset="0"/>
                <a:cs typeface="Calibri" panose="020F0502020204030204" pitchFamily="34" charset="0"/>
              </a:rPr>
              <a:t>Collaborate with federal agencies to actualize exemplar IEPD(s)</a:t>
            </a:r>
          </a:p>
          <a:p>
            <a:pPr marL="285750" lvl="4" indent="-285750">
              <a:spcAft>
                <a:spcPts val="600"/>
              </a:spcAft>
              <a:buFont typeface="Arial" panose="020B0604020202020204" pitchFamily="34" charset="0"/>
              <a:buChar char="•"/>
            </a:pPr>
            <a:r>
              <a:rPr lang="en-US" sz="2400" dirty="0">
                <a:solidFill>
                  <a:schemeClr val="bg2">
                    <a:lumMod val="50000"/>
                  </a:schemeClr>
                </a:solidFill>
                <a:latin typeface="Calibri" panose="020F0502020204030204" pitchFamily="34" charset="0"/>
                <a:cs typeface="Calibri" panose="020F0502020204030204" pitchFamily="34" charset="0"/>
              </a:rPr>
              <a:t>Implement NIEM to FHIR bridge(s) for messages in cooperation with interested federal organizations/NIEM domains</a:t>
            </a:r>
            <a:endParaRPr lang="en-US" sz="1600" dirty="0">
              <a:solidFill>
                <a:schemeClr val="bg2">
                  <a:lumMod val="50000"/>
                </a:schemeClr>
              </a:solidFill>
            </a:endParaRPr>
          </a:p>
        </p:txBody>
      </p:sp>
    </p:spTree>
    <p:extLst>
      <p:ext uri="{BB962C8B-B14F-4D97-AF65-F5344CB8AC3E}">
        <p14:creationId xmlns:p14="http://schemas.microsoft.com/office/powerpoint/2010/main" val="48783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B13960-44D4-4100-8D2E-55ECE46D3F1B}"/>
              </a:ext>
            </a:extLst>
          </p:cNvPr>
          <p:cNvSpPr>
            <a:spLocks noGrp="1"/>
          </p:cNvSpPr>
          <p:nvPr>
            <p:ph type="body" idx="1"/>
          </p:nvPr>
        </p:nvSpPr>
        <p:spPr>
          <a:xfrm>
            <a:off x="109183" y="3829828"/>
            <a:ext cx="9034817" cy="1912315"/>
          </a:xfrm>
        </p:spPr>
        <p:txBody>
          <a:bodyPr numCol="3"/>
          <a:lstStyle/>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Patient name </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Sex (birth sex)</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Date of Birth</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Preferred Language </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Race </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Ethnicity</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Smoking Status</a:t>
            </a:r>
          </a:p>
          <a:p>
            <a:pPr marL="274320"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Laboratory tests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Laboratory values/results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Vital signs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Problems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Medications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Medication Allergies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Health concerns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Care Team members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Assessment/plan of treatment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Immunizations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Procedures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Unique device identifier(s) for a patient’s implantable device(s)</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Goals </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Provenance</a:t>
            </a:r>
          </a:p>
          <a:p>
            <a:pPr indent="-457200">
              <a:spcBef>
                <a:spcPts val="300"/>
              </a:spcBef>
              <a:buSzPct val="100000"/>
              <a:buFont typeface="+mj-lt"/>
              <a:buAutoNum type="arabicPeriod"/>
            </a:pPr>
            <a:r>
              <a:rPr lang="en-US" sz="1500" dirty="0">
                <a:latin typeface="Calibri" panose="020F0502020204030204" pitchFamily="34" charset="0"/>
                <a:cs typeface="Calibri" panose="020F0502020204030204" pitchFamily="34" charset="0"/>
              </a:rPr>
              <a:t>Clinical Notes</a:t>
            </a:r>
          </a:p>
        </p:txBody>
      </p:sp>
      <p:sp>
        <p:nvSpPr>
          <p:cNvPr id="3" name="Slide Number Placeholder 2">
            <a:extLst>
              <a:ext uri="{FF2B5EF4-FFF2-40B4-BE49-F238E27FC236}">
                <a16:creationId xmlns:a16="http://schemas.microsoft.com/office/drawing/2014/main" id="{E2A0A04F-05F7-4B1B-A061-4644604DF36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4" name="Title 3">
            <a:extLst>
              <a:ext uri="{FF2B5EF4-FFF2-40B4-BE49-F238E27FC236}">
                <a16:creationId xmlns:a16="http://schemas.microsoft.com/office/drawing/2014/main" id="{F9FEE99D-0D0C-40F5-80B0-533A42B26406}"/>
              </a:ext>
            </a:extLst>
          </p:cNvPr>
          <p:cNvSpPr>
            <a:spLocks noGrp="1"/>
          </p:cNvSpPr>
          <p:nvPr>
            <p:ph type="title"/>
          </p:nvPr>
        </p:nvSpPr>
        <p:spPr>
          <a:xfrm>
            <a:off x="245327" y="1"/>
            <a:ext cx="6439989" cy="992776"/>
          </a:xfrm>
        </p:spPr>
        <p:txBody>
          <a:bodyPr/>
          <a:lstStyle/>
          <a:p>
            <a:pPr algn="l"/>
            <a:r>
              <a:rPr lang="en-US" dirty="0"/>
              <a:t>Leveraging 2018 USCDI Data Elements</a:t>
            </a:r>
          </a:p>
        </p:txBody>
      </p:sp>
      <p:sp>
        <p:nvSpPr>
          <p:cNvPr id="6" name="TextBox 5">
            <a:extLst>
              <a:ext uri="{FF2B5EF4-FFF2-40B4-BE49-F238E27FC236}">
                <a16:creationId xmlns:a16="http://schemas.microsoft.com/office/drawing/2014/main" id="{AA5A5327-91B5-4A23-8CD9-903076BEE306}"/>
              </a:ext>
            </a:extLst>
          </p:cNvPr>
          <p:cNvSpPr txBox="1"/>
          <p:nvPr/>
        </p:nvSpPr>
        <p:spPr>
          <a:xfrm>
            <a:off x="147078" y="3298914"/>
            <a:ext cx="8419171" cy="1061829"/>
          </a:xfrm>
          <a:prstGeom prst="rect">
            <a:avLst/>
          </a:prstGeom>
          <a:noFill/>
        </p:spPr>
        <p:txBody>
          <a:bodyPr wrap="square" rtlCol="0">
            <a:spAutoFit/>
          </a:bodyPr>
          <a:lstStyle/>
          <a:p>
            <a:pPr>
              <a:spcBef>
                <a:spcPts val="600"/>
              </a:spcBef>
              <a:spcAft>
                <a:spcPts val="600"/>
              </a:spcAft>
            </a:pPr>
            <a:r>
              <a:rPr lang="en-US" sz="2600" b="1" dirty="0">
                <a:solidFill>
                  <a:schemeClr val="accent1"/>
                </a:solidFill>
                <a:latin typeface="Calibri" panose="020F0502020204030204" pitchFamily="34" charset="0"/>
                <a:cs typeface="Calibri" panose="020F0502020204030204" pitchFamily="34" charset="0"/>
              </a:rPr>
              <a:t>US Core Data for Interoperability 2018 Elements:</a:t>
            </a:r>
          </a:p>
          <a:p>
            <a:endParaRPr lang="en-US" sz="1600" b="1" dirty="0">
              <a:solidFill>
                <a:schemeClr val="bg2">
                  <a:lumMod val="50000"/>
                </a:schemeClr>
              </a:solidFill>
              <a:latin typeface="Calibri" panose="020F0502020204030204" pitchFamily="34" charset="0"/>
              <a:cs typeface="Calibri" panose="020F0502020204030204" pitchFamily="34" charset="0"/>
            </a:endParaRPr>
          </a:p>
          <a:p>
            <a:endParaRPr lang="en-US" dirty="0"/>
          </a:p>
        </p:txBody>
      </p:sp>
      <p:sp>
        <p:nvSpPr>
          <p:cNvPr id="5" name="Rectangle 4">
            <a:extLst>
              <a:ext uri="{FF2B5EF4-FFF2-40B4-BE49-F238E27FC236}">
                <a16:creationId xmlns:a16="http://schemas.microsoft.com/office/drawing/2014/main" id="{B9586233-579E-42D0-BDFA-75EDF8AFBA5C}"/>
              </a:ext>
            </a:extLst>
          </p:cNvPr>
          <p:cNvSpPr/>
          <p:nvPr/>
        </p:nvSpPr>
        <p:spPr>
          <a:xfrm>
            <a:off x="-132571" y="1347026"/>
            <a:ext cx="8878953" cy="1831271"/>
          </a:xfrm>
          <a:prstGeom prst="rect">
            <a:avLst/>
          </a:prstGeom>
        </p:spPr>
        <p:txBody>
          <a:bodyPr wrap="square">
            <a:spAutoFit/>
          </a:bodyPr>
          <a:lstStyle/>
          <a:p>
            <a:pPr marL="457200" lvl="1">
              <a:spcAft>
                <a:spcPts val="600"/>
              </a:spcAft>
            </a:pPr>
            <a:r>
              <a:rPr lang="en-US" sz="2600" dirty="0">
                <a:latin typeface="Calibri" panose="020F0502020204030204" pitchFamily="34" charset="0"/>
                <a:ea typeface="Calibri" panose="020F0502020204030204" pitchFamily="34" charset="0"/>
              </a:rPr>
              <a:t>Collection of data classes and elements that have been:</a:t>
            </a:r>
          </a:p>
          <a:p>
            <a:pPr marL="914400" lvl="4" indent="-457200">
              <a:spcAft>
                <a:spcPts val="600"/>
              </a:spcAft>
              <a:buFontTx/>
              <a:buChar char="-"/>
            </a:pPr>
            <a:r>
              <a:rPr lang="en-US" sz="2400" dirty="0">
                <a:latin typeface="Calibri" panose="020F0502020204030204" pitchFamily="34" charset="0"/>
                <a:ea typeface="Calibri" panose="020F0502020204030204" pitchFamily="34" charset="0"/>
              </a:rPr>
              <a:t>Standardized for health interoperability</a:t>
            </a:r>
          </a:p>
          <a:p>
            <a:pPr marL="914400" lvl="2" indent="-457200">
              <a:spcAft>
                <a:spcPts val="600"/>
              </a:spcAft>
              <a:buFontTx/>
              <a:buChar char="-"/>
            </a:pPr>
            <a:r>
              <a:rPr lang="en-US" sz="2400" dirty="0">
                <a:latin typeface="Calibri" panose="020F0502020204030204" pitchFamily="34" charset="0"/>
                <a:ea typeface="Calibri" panose="020F0502020204030204" pitchFamily="34" charset="0"/>
              </a:rPr>
              <a:t>Mandated by the 2015 Edition Health IT Certification</a:t>
            </a:r>
          </a:p>
          <a:p>
            <a:pPr marL="914400" lvl="2" indent="-457200">
              <a:spcAft>
                <a:spcPts val="600"/>
              </a:spcAft>
              <a:buFontTx/>
              <a:buChar char="-"/>
            </a:pPr>
            <a:r>
              <a:rPr lang="en-US" sz="2400" dirty="0">
                <a:latin typeface="Calibri" panose="020F0502020204030204" pitchFamily="34" charset="0"/>
                <a:ea typeface="Calibri" panose="020F0502020204030204" pitchFamily="34" charset="0"/>
              </a:rPr>
              <a:t>Required by CMS for payment </a:t>
            </a:r>
          </a:p>
        </p:txBody>
      </p:sp>
    </p:spTree>
    <p:extLst>
      <p:ext uri="{BB962C8B-B14F-4D97-AF65-F5344CB8AC3E}">
        <p14:creationId xmlns:p14="http://schemas.microsoft.com/office/powerpoint/2010/main" val="159263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DA7A1D-064F-4C2C-9D0D-3984B45C5A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5" name="Title 4">
            <a:extLst>
              <a:ext uri="{FF2B5EF4-FFF2-40B4-BE49-F238E27FC236}">
                <a16:creationId xmlns:a16="http://schemas.microsoft.com/office/drawing/2014/main" id="{E0DD7C3C-322C-4EF7-8DCC-0E1A0A6D01E5}"/>
              </a:ext>
            </a:extLst>
          </p:cNvPr>
          <p:cNvSpPr>
            <a:spLocks noGrp="1"/>
          </p:cNvSpPr>
          <p:nvPr>
            <p:ph type="title"/>
          </p:nvPr>
        </p:nvSpPr>
        <p:spPr/>
        <p:txBody>
          <a:bodyPr/>
          <a:lstStyle/>
          <a:p>
            <a:pPr algn="l"/>
            <a:r>
              <a:rPr lang="en-US" dirty="0"/>
              <a:t>Public Health Use Cases</a:t>
            </a:r>
          </a:p>
        </p:txBody>
      </p:sp>
      <p:sp>
        <p:nvSpPr>
          <p:cNvPr id="11" name="Text Placeholder 10">
            <a:extLst>
              <a:ext uri="{FF2B5EF4-FFF2-40B4-BE49-F238E27FC236}">
                <a16:creationId xmlns:a16="http://schemas.microsoft.com/office/drawing/2014/main" id="{D6A84B12-1B67-42CE-85F1-C62ECEAD40A9}"/>
              </a:ext>
            </a:extLst>
          </p:cNvPr>
          <p:cNvSpPr>
            <a:spLocks noGrp="1"/>
          </p:cNvSpPr>
          <p:nvPr>
            <p:ph type="body" idx="3"/>
          </p:nvPr>
        </p:nvSpPr>
        <p:spPr>
          <a:xfrm>
            <a:off x="5696409" y="1374529"/>
            <a:ext cx="3352057" cy="2257079"/>
          </a:xfrm>
        </p:spPr>
        <p:txBody>
          <a:bodyPr/>
          <a:lstStyle/>
          <a:p>
            <a:pPr marL="0">
              <a:spcBef>
                <a:spcPts val="0"/>
              </a:spcBef>
              <a:spcAft>
                <a:spcPts val="600"/>
              </a:spcAft>
            </a:pPr>
            <a:r>
              <a:rPr lang="en-US" sz="2600" b="1" dirty="0">
                <a:solidFill>
                  <a:schemeClr val="accent1"/>
                </a:solidFill>
                <a:latin typeface="Calibri" panose="020F0502020204030204" pitchFamily="34" charset="0"/>
                <a:cs typeface="Calibri" panose="020F0502020204030204" pitchFamily="34" charset="0"/>
              </a:rPr>
              <a:t>Neurotoxin Poison Report</a:t>
            </a:r>
          </a:p>
          <a:p>
            <a:pPr marL="0">
              <a:spcBef>
                <a:spcPts val="0"/>
              </a:spcBef>
              <a:spcAft>
                <a:spcPts val="600"/>
              </a:spcAft>
            </a:pPr>
            <a:r>
              <a:rPr lang="en-US" dirty="0">
                <a:solidFill>
                  <a:schemeClr val="bg2">
                    <a:lumMod val="50000"/>
                  </a:schemeClr>
                </a:solidFill>
                <a:latin typeface="Calibri" panose="020F0502020204030204" pitchFamily="34" charset="0"/>
                <a:cs typeface="Calibri" panose="020F0502020204030204" pitchFamily="34" charset="0"/>
              </a:rPr>
              <a:t>A suspected neurotoxin poison is found in a postal parcel with a threatening note to the recipient. First responders need to alert both hospital and disaster response agencies of the potential terrorist attack.</a:t>
            </a:r>
          </a:p>
          <a:p>
            <a:endParaRPr lang="en-US" dirty="0"/>
          </a:p>
        </p:txBody>
      </p:sp>
      <p:sp>
        <p:nvSpPr>
          <p:cNvPr id="7" name="Rectangle 6">
            <a:extLst>
              <a:ext uri="{FF2B5EF4-FFF2-40B4-BE49-F238E27FC236}">
                <a16:creationId xmlns:a16="http://schemas.microsoft.com/office/drawing/2014/main" id="{31ED6ABE-01BE-4DDC-80A8-21103EF6A4D3}"/>
              </a:ext>
            </a:extLst>
          </p:cNvPr>
          <p:cNvSpPr/>
          <p:nvPr/>
        </p:nvSpPr>
        <p:spPr>
          <a:xfrm>
            <a:off x="0" y="1374529"/>
            <a:ext cx="5542009" cy="4524315"/>
          </a:xfrm>
          <a:prstGeom prst="rect">
            <a:avLst/>
          </a:prstGeom>
        </p:spPr>
        <p:txBody>
          <a:bodyPr wrap="square">
            <a:spAutoFit/>
          </a:bodyPr>
          <a:lstStyle/>
          <a:p>
            <a:pPr marL="228600" lvl="2">
              <a:spcAft>
                <a:spcPts val="600"/>
              </a:spcAft>
            </a:pPr>
            <a:r>
              <a:rPr lang="en-US" sz="2800" b="1" dirty="0">
                <a:solidFill>
                  <a:schemeClr val="accent1"/>
                </a:solidFill>
                <a:latin typeface="Calibri" panose="020F0502020204030204" pitchFamily="34" charset="0"/>
                <a:cs typeface="Calibri" panose="020F0502020204030204" pitchFamily="34" charset="0"/>
              </a:rPr>
              <a:t>Potential Use Cases </a:t>
            </a:r>
            <a:endParaRPr lang="en-US" sz="1100" dirty="0">
              <a:latin typeface="Calibri" panose="020F0502020204030204" pitchFamily="34" charset="0"/>
              <a:cs typeface="Calibri" panose="020F0502020204030204" pitchFamily="34" charset="0"/>
            </a:endParaRPr>
          </a:p>
          <a:p>
            <a:pPr marL="571500" lvl="2"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CBRN Health Event Report</a:t>
            </a:r>
          </a:p>
          <a:p>
            <a:pPr marL="571500" lvl="1"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Infectious Disease Epidemiology Reports</a:t>
            </a:r>
          </a:p>
          <a:p>
            <a:pPr marL="571500" lvl="1"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Opioid Crisis Reports</a:t>
            </a:r>
          </a:p>
          <a:p>
            <a:pPr marL="571500"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Vaccine Adverse Event Report</a:t>
            </a:r>
          </a:p>
          <a:p>
            <a:pPr marL="571500"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Immunization Statistical Reports</a:t>
            </a:r>
          </a:p>
          <a:p>
            <a:pPr marL="571500"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Allergy Statistical Reports</a:t>
            </a:r>
          </a:p>
          <a:p>
            <a:pPr marL="571500" lvl="1"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Emergency/Disaster Healthcare Resource Requests</a:t>
            </a:r>
          </a:p>
          <a:p>
            <a:pPr marL="571500" lvl="1" indent="-342900">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Foster Child/Juvenile Justice Records Collection </a:t>
            </a:r>
          </a:p>
        </p:txBody>
      </p:sp>
      <p:cxnSp>
        <p:nvCxnSpPr>
          <p:cNvPr id="9" name="Straight Connector 8">
            <a:extLst>
              <a:ext uri="{FF2B5EF4-FFF2-40B4-BE49-F238E27FC236}">
                <a16:creationId xmlns:a16="http://schemas.microsoft.com/office/drawing/2014/main" id="{1B89735C-52F7-48C5-BBE5-102943745187}"/>
              </a:ext>
            </a:extLst>
          </p:cNvPr>
          <p:cNvCxnSpPr>
            <a:cxnSpLocks/>
          </p:cNvCxnSpPr>
          <p:nvPr/>
        </p:nvCxnSpPr>
        <p:spPr>
          <a:xfrm>
            <a:off x="0" y="1072848"/>
            <a:ext cx="6853915" cy="0"/>
          </a:xfrm>
          <a:prstGeom prst="line">
            <a:avLst/>
          </a:prstGeom>
          <a:ln w="1047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70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AD7BC3-6864-49F7-9169-06F62A43ACFD}"/>
              </a:ext>
            </a:extLst>
          </p:cNvPr>
          <p:cNvSpPr>
            <a:spLocks noGrp="1"/>
          </p:cNvSpPr>
          <p:nvPr>
            <p:ph type="sldNum" idx="12"/>
          </p:nvPr>
        </p:nvSpPr>
        <p:spPr/>
        <p:txBody>
          <a:bodyPr/>
          <a:lstStyle/>
          <a:p>
            <a:fld id="{7209025A-EA80-164B-A95B-D8212A632042}" type="slidenum">
              <a:rPr lang="en-US" smtClean="0"/>
              <a:pPr/>
              <a:t>6</a:t>
            </a:fld>
            <a:endParaRPr lang="en-US" dirty="0"/>
          </a:p>
        </p:txBody>
      </p:sp>
      <p:sp>
        <p:nvSpPr>
          <p:cNvPr id="2" name="Title 1">
            <a:extLst>
              <a:ext uri="{FF2B5EF4-FFF2-40B4-BE49-F238E27FC236}">
                <a16:creationId xmlns:a16="http://schemas.microsoft.com/office/drawing/2014/main" id="{8346B960-F19F-487A-9324-940966746A77}"/>
              </a:ext>
            </a:extLst>
          </p:cNvPr>
          <p:cNvSpPr>
            <a:spLocks noGrp="1"/>
          </p:cNvSpPr>
          <p:nvPr>
            <p:ph type="title"/>
          </p:nvPr>
        </p:nvSpPr>
        <p:spPr>
          <a:xfrm>
            <a:off x="397618" y="383803"/>
            <a:ext cx="6712866" cy="677894"/>
          </a:xfrm>
        </p:spPr>
        <p:txBody>
          <a:bodyPr/>
          <a:lstStyle/>
          <a:p>
            <a:pPr algn="l"/>
            <a:r>
              <a:rPr lang="en-US" dirty="0"/>
              <a:t>Get Involved with NIEM Health </a:t>
            </a:r>
            <a:br>
              <a:rPr lang="en-US" dirty="0"/>
            </a:br>
            <a:endParaRPr lang="en-US" dirty="0"/>
          </a:p>
        </p:txBody>
      </p:sp>
      <p:pic>
        <p:nvPicPr>
          <p:cNvPr id="1026" name="Picture 2" descr="Image result for doctor uncle sam">
            <a:extLst>
              <a:ext uri="{FF2B5EF4-FFF2-40B4-BE49-F238E27FC236}">
                <a16:creationId xmlns:a16="http://schemas.microsoft.com/office/drawing/2014/main" id="{C443BA93-CC0C-4B11-9339-C622978AA7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24" r="13513"/>
          <a:stretch/>
        </p:blipFill>
        <p:spPr bwMode="auto">
          <a:xfrm>
            <a:off x="278780" y="1800216"/>
            <a:ext cx="2743859" cy="3675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25EE93-AAC9-49BA-BB0C-A60D2CCB78CC}"/>
              </a:ext>
            </a:extLst>
          </p:cNvPr>
          <p:cNvSpPr txBox="1"/>
          <p:nvPr/>
        </p:nvSpPr>
        <p:spPr>
          <a:xfrm>
            <a:off x="3222703" y="2360459"/>
            <a:ext cx="5921297" cy="2554545"/>
          </a:xfrm>
          <a:prstGeom prst="rect">
            <a:avLst/>
          </a:prstGeom>
          <a:noFill/>
        </p:spPr>
        <p:txBody>
          <a:bodyPr wrap="square" rtlCol="0">
            <a:spAutoFit/>
          </a:bodyPr>
          <a:lstStyle/>
          <a:p>
            <a:pPr marL="514350" indent="-514350">
              <a:spcBef>
                <a:spcPts val="1200"/>
              </a:spcBef>
              <a:spcAft>
                <a:spcPts val="600"/>
              </a:spcAft>
              <a:buClr>
                <a:schemeClr val="accent1"/>
              </a:buClr>
              <a:buFont typeface="+mj-lt"/>
              <a:buAutoNum type="arabicParenR"/>
            </a:pPr>
            <a:r>
              <a:rPr lang="en-US" sz="2800" b="1" dirty="0">
                <a:solidFill>
                  <a:schemeClr val="accent1"/>
                </a:solidFill>
                <a:latin typeface="Calibri" panose="020F0502020204030204" pitchFamily="34" charset="0"/>
                <a:cs typeface="Calibri" panose="020F0502020204030204" pitchFamily="34" charset="0"/>
              </a:rPr>
              <a:t>Tell us about your Use Cases </a:t>
            </a:r>
          </a:p>
          <a:p>
            <a:pPr marL="514350" indent="-514350">
              <a:spcBef>
                <a:spcPts val="1200"/>
              </a:spcBef>
              <a:spcAft>
                <a:spcPts val="300"/>
              </a:spcAft>
              <a:buClr>
                <a:schemeClr val="accent1"/>
              </a:buClr>
              <a:buFont typeface="+mj-lt"/>
              <a:buAutoNum type="arabicParenR"/>
            </a:pPr>
            <a:r>
              <a:rPr lang="en-US" sz="2800" b="1" dirty="0">
                <a:solidFill>
                  <a:schemeClr val="accent1"/>
                </a:solidFill>
                <a:latin typeface="Calibri" panose="020F0502020204030204" pitchFamily="34" charset="0"/>
                <a:cs typeface="Calibri" panose="020F0502020204030204" pitchFamily="34" charset="0"/>
              </a:rPr>
              <a:t>Collaborate with us to develop IEPDs</a:t>
            </a:r>
          </a:p>
          <a:p>
            <a:pPr marL="514350" indent="-514350">
              <a:spcBef>
                <a:spcPts val="1200"/>
              </a:spcBef>
              <a:spcAft>
                <a:spcPts val="300"/>
              </a:spcAft>
              <a:buClr>
                <a:schemeClr val="accent1"/>
              </a:buClr>
              <a:buFont typeface="+mj-lt"/>
              <a:buAutoNum type="arabicParenR"/>
            </a:pPr>
            <a:r>
              <a:rPr lang="en-US" sz="2800" b="1" dirty="0">
                <a:solidFill>
                  <a:schemeClr val="accent1"/>
                </a:solidFill>
                <a:latin typeface="Calibri" panose="020F0502020204030204" pitchFamily="34" charset="0"/>
                <a:cs typeface="Calibri" panose="020F0502020204030204" pitchFamily="34" charset="0"/>
              </a:rPr>
              <a:t>Participate in COI Meetings</a:t>
            </a:r>
          </a:p>
          <a:p>
            <a:pPr marL="285750" indent="-285750">
              <a:buFontTx/>
              <a:buChar char="-"/>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val="40395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67"/>
          <p:cNvSpPr txBox="1">
            <a:spLocks noGrp="1"/>
          </p:cNvSpPr>
          <p:nvPr>
            <p:ph type="sldNum" idx="12"/>
          </p:nvPr>
        </p:nvSpPr>
        <p:spPr>
          <a:xfrm>
            <a:off x="8386116" y="18678"/>
            <a:ext cx="36026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a:solidFill>
                  <a:schemeClr val="lt1"/>
                </a:solidFill>
                <a:latin typeface="Arial"/>
                <a:ea typeface="Arial"/>
                <a:cs typeface="Arial"/>
                <a:sym typeface="Arial"/>
              </a:rPr>
              <a:t>7</a:t>
            </a:fld>
            <a:endParaRPr sz="1000">
              <a:solidFill>
                <a:schemeClr val="lt1"/>
              </a:solidFill>
              <a:latin typeface="Arial"/>
              <a:ea typeface="Arial"/>
              <a:cs typeface="Arial"/>
              <a:sym typeface="Arial"/>
            </a:endParaRPr>
          </a:p>
        </p:txBody>
      </p:sp>
      <p:sp>
        <p:nvSpPr>
          <p:cNvPr id="683" name="Google Shape;683;p67"/>
          <p:cNvSpPr txBox="1">
            <a:spLocks noGrp="1"/>
          </p:cNvSpPr>
          <p:nvPr>
            <p:ph type="title"/>
          </p:nvPr>
        </p:nvSpPr>
        <p:spPr>
          <a:xfrm>
            <a:off x="0" y="2399747"/>
            <a:ext cx="6185023" cy="915178"/>
          </a:xfrm>
          <a:prstGeom prst="rect">
            <a:avLst/>
          </a:prstGeom>
          <a:noFill/>
          <a:ln>
            <a:noFill/>
          </a:ln>
        </p:spPr>
        <p:txBody>
          <a:bodyPr spcFirstLastPara="1" wrap="square" lIns="91425" tIns="45700" rIns="91425" bIns="45700" anchor="ctr" anchorCtr="0">
            <a:noAutofit/>
          </a:bodyPr>
          <a:lstStyle/>
          <a:p>
            <a:pPr marL="0" marR="0" lvl="0" indent="0" algn="r" rtl="0">
              <a:lnSpc>
                <a:spcPct val="70000"/>
              </a:lnSpc>
              <a:spcBef>
                <a:spcPts val="0"/>
              </a:spcBef>
              <a:spcAft>
                <a:spcPts val="0"/>
              </a:spcAft>
              <a:buClr>
                <a:schemeClr val="dk1"/>
              </a:buClr>
              <a:buSzPts val="3600"/>
              <a:buFont typeface="Times New Roman"/>
              <a:buNone/>
            </a:pPr>
            <a:r>
              <a:rPr lang="en-US" sz="3600" b="1" i="0" u="none" strike="noStrike" cap="none" dirty="0">
                <a:solidFill>
                  <a:schemeClr val="dk1"/>
                </a:solidFill>
                <a:latin typeface="Times New Roman"/>
                <a:ea typeface="Times New Roman"/>
                <a:cs typeface="Times New Roman"/>
                <a:sym typeface="Times New Roman"/>
              </a:rPr>
              <a:t>Thank you!</a:t>
            </a:r>
            <a:endParaRPr sz="3600" b="1" i="0" u="none" strike="noStrike" cap="none"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B6ADFEB8-4BBB-4D57-8736-88C17970CBE0}"/>
              </a:ext>
            </a:extLst>
          </p:cNvPr>
          <p:cNvSpPr/>
          <p:nvPr/>
        </p:nvSpPr>
        <p:spPr>
          <a:xfrm>
            <a:off x="422176" y="3878221"/>
            <a:ext cx="5762847" cy="2308324"/>
          </a:xfrm>
          <a:prstGeom prst="rect">
            <a:avLst/>
          </a:prstGeom>
        </p:spPr>
        <p:txBody>
          <a:bodyPr wrap="square">
            <a:spAutoFit/>
          </a:bodyPr>
          <a:lstStyle/>
          <a:p>
            <a:pPr defTabSz="448055">
              <a:defRPr sz="2352"/>
            </a:pPr>
            <a:endParaRPr lang="en-US" sz="1600" dirty="0"/>
          </a:p>
          <a:p>
            <a:pPr defTabSz="448055">
              <a:defRPr sz="2352"/>
            </a:pPr>
            <a:r>
              <a:rPr lang="en-US" sz="1600" dirty="0">
                <a:latin typeface="Calibri" panose="020F0502020204030204" pitchFamily="34" charset="0"/>
                <a:cs typeface="Calibri" panose="020F0502020204030204" pitchFamily="34" charset="0"/>
              </a:rPr>
              <a:t>NIEM Project Manager - Caitlin Ryan</a:t>
            </a:r>
          </a:p>
          <a:p>
            <a:pPr lvl="1" indent="448055" defTabSz="448055">
              <a:defRPr sz="2352"/>
            </a:pPr>
            <a:r>
              <a:rPr lang="fr-FR" sz="1600" dirty="0">
                <a:latin typeface="Calibri" panose="020F0502020204030204" pitchFamily="34" charset="0"/>
                <a:cs typeface="Calibri" panose="020F0502020204030204" pitchFamily="34" charset="0"/>
              </a:rPr>
              <a:t>Email: </a:t>
            </a:r>
            <a:r>
              <a:rPr lang="fr-FR" sz="1600" u="sng" dirty="0">
                <a:solidFill>
                  <a:schemeClr val="accent2"/>
                </a:solidFill>
                <a:uFill>
                  <a:solidFill>
                    <a:schemeClr val="accent2"/>
                  </a:solidFill>
                </a:uFill>
                <a:latin typeface="Calibri" panose="020F0502020204030204" pitchFamily="34" charset="0"/>
                <a:cs typeface="Calibri" panose="020F0502020204030204" pitchFamily="34" charset="0"/>
              </a:rPr>
              <a:t>cryan@irishealthsolutions.com</a:t>
            </a:r>
          </a:p>
          <a:p>
            <a:pPr lvl="1" indent="448055" defTabSz="448055">
              <a:defRPr sz="2352"/>
            </a:pPr>
            <a:r>
              <a:rPr lang="fr-FR" sz="1600" dirty="0">
                <a:latin typeface="Calibri" panose="020F0502020204030204" pitchFamily="34" charset="0"/>
                <a:cs typeface="Calibri" panose="020F0502020204030204" pitchFamily="34" charset="0"/>
              </a:rPr>
              <a:t>Phone: 914-760-7294</a:t>
            </a:r>
          </a:p>
          <a:p>
            <a:pPr defTabSz="448055">
              <a:defRPr sz="2352"/>
            </a:pPr>
            <a:endParaRPr lang="en-US" sz="1600" dirty="0">
              <a:latin typeface="Calibri" panose="020F0502020204030204" pitchFamily="34" charset="0"/>
              <a:cs typeface="Calibri" panose="020F0502020204030204" pitchFamily="34" charset="0"/>
            </a:endParaRPr>
          </a:p>
          <a:p>
            <a:pPr defTabSz="448055">
              <a:defRPr sz="2352"/>
            </a:pPr>
            <a:r>
              <a:rPr lang="en-US" sz="1600" dirty="0">
                <a:latin typeface="Calibri" panose="020F0502020204030204" pitchFamily="34" charset="0"/>
                <a:cs typeface="Calibri" panose="020F0502020204030204" pitchFamily="34" charset="0"/>
              </a:rPr>
              <a:t>NIEM Sr. Technical Consultant- Brian Handspicker</a:t>
            </a:r>
          </a:p>
          <a:p>
            <a:pPr defTabSz="448055">
              <a:defRPr sz="2352"/>
            </a:pPr>
            <a:r>
              <a:rPr lang="en-US" sz="1600" dirty="0">
                <a:latin typeface="Calibri" panose="020F0502020204030204" pitchFamily="34" charset="0"/>
                <a:cs typeface="Calibri" panose="020F0502020204030204" pitchFamily="34" charset="0"/>
              </a:rPr>
              <a:t>	Email: </a:t>
            </a:r>
            <a:r>
              <a:rPr lang="en-US" sz="1600" dirty="0">
                <a:latin typeface="Calibri" panose="020F0502020204030204" pitchFamily="34" charset="0"/>
                <a:cs typeface="Calibri" panose="020F0502020204030204" pitchFamily="34" charset="0"/>
                <a:hlinkClick r:id="rId3"/>
              </a:rPr>
              <a:t>bhandspicker@irishealthsolutions.com</a:t>
            </a:r>
            <a:endParaRPr lang="en-US" sz="1600" dirty="0">
              <a:latin typeface="Calibri" panose="020F0502020204030204" pitchFamily="34" charset="0"/>
              <a:cs typeface="Calibri" panose="020F0502020204030204" pitchFamily="34" charset="0"/>
            </a:endParaRPr>
          </a:p>
          <a:p>
            <a:pPr defTabSz="448055">
              <a:defRPr sz="2352"/>
            </a:pPr>
            <a:r>
              <a:rPr lang="en-US" sz="1600" dirty="0">
                <a:latin typeface="Calibri" panose="020F0502020204030204" pitchFamily="34" charset="0"/>
                <a:cs typeface="Calibri" panose="020F0502020204030204" pitchFamily="34" charset="0"/>
              </a:rPr>
              <a:t>	Phone: 413-672-8210</a:t>
            </a:r>
          </a:p>
          <a:p>
            <a:pPr defTabSz="448055">
              <a:defRPr sz="2352"/>
            </a:pPr>
            <a:r>
              <a:rPr lang="en-US" sz="1600" dirty="0"/>
              <a:t>			</a:t>
            </a:r>
            <a:endParaRPr lang="fr-FR" sz="1600" dirty="0"/>
          </a:p>
        </p:txBody>
      </p:sp>
    </p:spTree>
  </p:cSld>
  <p:clrMapOvr>
    <a:masterClrMapping/>
  </p:clrMapOvr>
</p:sld>
</file>

<file path=ppt/theme/theme1.xml><?xml version="1.0" encoding="utf-8"?>
<a:theme xmlns:a="http://schemas.openxmlformats.org/drawingml/2006/main" name="FHA2016_PPTtheme_4.3-BLUEwoONC">
  <a:themeElements>
    <a:clrScheme name="FHA Blue">
      <a:dk1>
        <a:srgbClr val="1D427C"/>
      </a:dk1>
      <a:lt1>
        <a:srgbClr val="FFFFFF"/>
      </a:lt1>
      <a:dk2>
        <a:srgbClr val="B8B6B8"/>
      </a:dk2>
      <a:lt2>
        <a:srgbClr val="EEECE1"/>
      </a:lt2>
      <a:accent1>
        <a:srgbClr val="1D427C"/>
      </a:accent1>
      <a:accent2>
        <a:srgbClr val="D21242"/>
      </a:accent2>
      <a:accent3>
        <a:srgbClr val="D2E4F0"/>
      </a:accent3>
      <a:accent4>
        <a:srgbClr val="FFDE17"/>
      </a:accent4>
      <a:accent5>
        <a:srgbClr val="00A14B"/>
      </a:accent5>
      <a:accent6>
        <a:srgbClr val="FF8000"/>
      </a:accent6>
      <a:hlink>
        <a:srgbClr val="D21242"/>
      </a:hlink>
      <a:folHlink>
        <a:srgbClr val="A7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6967</TotalTime>
  <Words>663</Words>
  <Application>Microsoft Office PowerPoint</Application>
  <PresentationFormat>On-screen Show (4:3)</PresentationFormat>
  <Paragraphs>104</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Times New Roman</vt:lpstr>
      <vt:lpstr>Tw Cen MT</vt:lpstr>
      <vt:lpstr>Wingdings</vt:lpstr>
      <vt:lpstr>FHA2016_PPTtheme_4.3-BLUEwoONC</vt:lpstr>
      <vt:lpstr>NIEM Course Theme</vt:lpstr>
      <vt:lpstr>NIEM Health COI NBAC Face2Face Meeting October 29, 2018</vt:lpstr>
      <vt:lpstr>Health Community: Lessons Learned</vt:lpstr>
      <vt:lpstr>NIEM Health- Future Activities</vt:lpstr>
      <vt:lpstr>Leveraging 2018 USCDI Data Elements</vt:lpstr>
      <vt:lpstr>Public Health Use Cases</vt:lpstr>
      <vt:lpstr>Get Involved with NIEM Health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FHA October Managing Board Meeting</dc:title>
  <dc:creator>Brian Handspicker</dc:creator>
  <cp:lastModifiedBy>Caitlin Ryan</cp:lastModifiedBy>
  <cp:revision>137</cp:revision>
  <dcterms:modified xsi:type="dcterms:W3CDTF">2018-10-26T21:20:33Z</dcterms:modified>
</cp:coreProperties>
</file>