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</p:sldMasterIdLst>
  <p:notesMasterIdLst>
    <p:notesMasterId r:id="rId11"/>
  </p:notesMasterIdLst>
  <p:handoutMasterIdLst>
    <p:handoutMasterId r:id="rId12"/>
  </p:handoutMasterIdLst>
  <p:sldIdLst>
    <p:sldId id="601" r:id="rId3"/>
    <p:sldId id="770" r:id="rId4"/>
    <p:sldId id="772" r:id="rId5"/>
    <p:sldId id="766" r:id="rId6"/>
    <p:sldId id="767" r:id="rId7"/>
    <p:sldId id="768" r:id="rId8"/>
    <p:sldId id="774" r:id="rId9"/>
    <p:sldId id="773" r:id="rId10"/>
  </p:sldIdLst>
  <p:sldSz cx="9144000" cy="6858000" type="letter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B4BE"/>
    <a:srgbClr val="B36F3C"/>
    <a:srgbClr val="00506F"/>
    <a:srgbClr val="007678"/>
    <a:srgbClr val="0085BB"/>
    <a:srgbClr val="949C9D"/>
    <a:srgbClr val="686868"/>
    <a:srgbClr val="595959"/>
    <a:srgbClr val="FFB64B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9822" autoAdjust="0"/>
  </p:normalViewPr>
  <p:slideViewPr>
    <p:cSldViewPr>
      <p:cViewPr varScale="1">
        <p:scale>
          <a:sx n="125" d="100"/>
          <a:sy n="125" d="100"/>
        </p:scale>
        <p:origin x="1459" y="77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2" tIns="46482" rIns="92962" bIns="4648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2543"/>
            <a:ext cx="5642610" cy="4188935"/>
          </a:xfrm>
          <a:prstGeom prst="rect">
            <a:avLst/>
          </a:prstGeom>
        </p:spPr>
        <p:txBody>
          <a:bodyPr vert="horz" lIns="92962" tIns="46482" rIns="92962" bIns="4648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8467A-BAF3-4F3F-A451-2E979F2EFE7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5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8467A-BAF3-4F3F-A451-2E979F2EFE7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4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8467A-BAF3-4F3F-A451-2E979F2EFE7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25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  <p:sldLayoutId id="2147485296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/NIEM-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EM/NIEM-Releases/wiki/Upcoming-Rele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EM/NIEM-Releases/wiki/Upcoming-Rele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iem-comments@lists.gatech.edu" TargetMode="External"/><Relationship Id="rId2" Type="http://schemas.openxmlformats.org/officeDocument/2006/relationships/hyperlink" Target="https://tools.niem.gov/conte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EM/NIEM-Releases/wiki/Upcoming-Release" TargetMode="External"/><Relationship Id="rId4" Type="http://schemas.openxmlformats.org/officeDocument/2006/relationships/hyperlink" Target="https://github.com/NIEM/NIEM-Releases/issu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/NIEM-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28194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686868"/>
                </a:solidFill>
              </a:rPr>
              <a:t>Release </a:t>
            </a:r>
            <a:r>
              <a:rPr lang="en-US" sz="3200" b="1" dirty="0" smtClean="0">
                <a:solidFill>
                  <a:srgbClr val="686868"/>
                </a:solidFill>
              </a:rPr>
              <a:t>Updates</a:t>
            </a:r>
          </a:p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sz="2400" dirty="0" smtClean="0">
                <a:solidFill>
                  <a:srgbClr val="686868"/>
                </a:solidFill>
              </a:rPr>
              <a:t>4.1 Recap</a:t>
            </a:r>
            <a:br>
              <a:rPr lang="en-US" sz="2400" dirty="0" smtClean="0">
                <a:solidFill>
                  <a:srgbClr val="686868"/>
                </a:solidFill>
              </a:rPr>
            </a:br>
            <a:r>
              <a:rPr lang="en-US" sz="2400" dirty="0" smtClean="0">
                <a:solidFill>
                  <a:srgbClr val="686868"/>
                </a:solidFill>
              </a:rPr>
              <a:t>4.2 and 5.0 Plans</a:t>
            </a:r>
            <a:br>
              <a:rPr lang="en-US" sz="2400" dirty="0" smtClean="0">
                <a:solidFill>
                  <a:srgbClr val="686868"/>
                </a:solidFill>
              </a:rPr>
            </a:br>
            <a:endParaRPr lang="en-US" dirty="0">
              <a:solidFill>
                <a:srgbClr val="949C9D"/>
              </a:solidFill>
            </a:endParaRPr>
          </a:p>
        </p:txBody>
      </p:sp>
      <p:pic>
        <p:nvPicPr>
          <p:cNvPr id="4" name="Picture 3" descr="NIEM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371600"/>
            <a:ext cx="3913632" cy="9387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 smtClean="0"/>
              <a:t>Release </a:t>
            </a:r>
            <a:r>
              <a:rPr lang="en-US" dirty="0" smtClean="0"/>
              <a:t>–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5334000"/>
          </a:xfrm>
        </p:spPr>
        <p:txBody>
          <a:bodyPr/>
          <a:lstStyle/>
          <a:p>
            <a:r>
              <a:rPr lang="en-US" dirty="0" smtClean="0"/>
              <a:t>NIEM </a:t>
            </a:r>
            <a:r>
              <a:rPr lang="en-US" dirty="0" smtClean="0"/>
              <a:t>4.1 </a:t>
            </a:r>
            <a:r>
              <a:rPr lang="en-US" dirty="0" smtClean="0"/>
              <a:t>released this summer (July)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Domains with new or updated content:</a:t>
            </a:r>
          </a:p>
          <a:p>
            <a:pPr lvl="1"/>
            <a:r>
              <a:rPr lang="en-US" dirty="0" smtClean="0"/>
              <a:t>Biometrics</a:t>
            </a:r>
            <a:endParaRPr lang="en-US" dirty="0" smtClean="0"/>
          </a:p>
          <a:p>
            <a:pPr lvl="1"/>
            <a:r>
              <a:rPr lang="en-US" dirty="0" smtClean="0"/>
              <a:t>Emergency Management</a:t>
            </a:r>
          </a:p>
          <a:p>
            <a:pPr lvl="1"/>
            <a:r>
              <a:rPr lang="en-US" dirty="0" smtClean="0"/>
              <a:t>Human </a:t>
            </a:r>
            <a:r>
              <a:rPr lang="en-US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Justice</a:t>
            </a:r>
          </a:p>
          <a:p>
            <a:pPr lvl="1"/>
            <a:r>
              <a:rPr lang="en-US" dirty="0" smtClean="0"/>
              <a:t>Military </a:t>
            </a:r>
            <a:r>
              <a:rPr lang="en-US" dirty="0" smtClean="0"/>
              <a:t>Operations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Core Supplement 4.0.1</a:t>
            </a:r>
          </a:p>
          <a:p>
            <a:r>
              <a:rPr lang="en-US" dirty="0" err="1" smtClean="0"/>
              <a:t>GENC</a:t>
            </a:r>
            <a:r>
              <a:rPr lang="en-US" dirty="0" smtClean="0"/>
              <a:t> update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Tools updated: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Schema Subset Generator Tool (SSGT)</a:t>
            </a:r>
          </a:p>
          <a:p>
            <a:pPr lvl="1"/>
            <a:r>
              <a:rPr lang="en-US" dirty="0" smtClean="0"/>
              <a:t>Migration Tool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hlinkClick r:id="rId3"/>
              </a:rPr>
              <a:t>https://github.com/NIEM/NIEM-Releases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Release – Property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3" y="1219200"/>
            <a:ext cx="7690597" cy="50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Content </a:t>
            </a:r>
            <a:r>
              <a:rPr lang="en-US" dirty="0" smtClean="0"/>
              <a:t>preparation by domains / NIEM community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Minor release overview: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Domains may update content as needed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Core and its imports are locked until the next major release (5.0)</a:t>
            </a:r>
          </a:p>
          <a:p>
            <a:pPr lvl="2"/>
            <a:r>
              <a:rPr lang="en-US" dirty="0" smtClean="0"/>
              <a:t>Core Supplements may be published as an interim solution</a:t>
            </a:r>
          </a:p>
          <a:p>
            <a:pPr lvl="2"/>
            <a:r>
              <a:rPr lang="en-US" dirty="0" smtClean="0"/>
              <a:t>Changes go into a new, separate namespace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Architecture is locked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Only additive changes that do not affect 4.0-based schemas </a:t>
            </a:r>
            <a:r>
              <a:rPr lang="en-US" dirty="0" smtClean="0"/>
              <a:t>permitted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github.com/NIEM/NIEM-Releases/wiki/Upcoming-Release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Release –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5213350"/>
          </a:xfrm>
        </p:spPr>
        <p:txBody>
          <a:bodyPr/>
          <a:lstStyle/>
          <a:p>
            <a:r>
              <a:rPr lang="en-US" dirty="0" smtClean="0"/>
              <a:t>Projected schedule: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Alpha </a:t>
            </a:r>
            <a:r>
              <a:rPr lang="en-US" dirty="0" smtClean="0"/>
              <a:t>1	January 2019</a:t>
            </a:r>
            <a:endParaRPr lang="en-US" dirty="0" smtClean="0"/>
          </a:p>
          <a:p>
            <a:pPr lvl="1"/>
            <a:r>
              <a:rPr lang="en-US" dirty="0" smtClean="0"/>
              <a:t>Beta </a:t>
            </a:r>
            <a:r>
              <a:rPr lang="en-US" dirty="0" smtClean="0"/>
              <a:t>1	March 2019</a:t>
            </a:r>
            <a:endParaRPr lang="en-US" dirty="0" smtClean="0"/>
          </a:p>
          <a:p>
            <a:pPr lvl="1"/>
            <a:r>
              <a:rPr lang="en-US" dirty="0" smtClean="0"/>
              <a:t>RC 1	May 2019</a:t>
            </a:r>
            <a:endParaRPr lang="en-US" dirty="0" smtClean="0"/>
          </a:p>
          <a:p>
            <a:pPr lvl="1"/>
            <a:r>
              <a:rPr lang="en-US" dirty="0" smtClean="0"/>
              <a:t>Release	Summer 2019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Expected changes: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Biometrics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Emergency Management update</a:t>
            </a:r>
            <a:endParaRPr lang="en-US" dirty="0" smtClean="0"/>
          </a:p>
          <a:p>
            <a:pPr lvl="1"/>
            <a:r>
              <a:rPr lang="en-US" dirty="0" err="1" smtClean="0"/>
              <a:t>MilOps</a:t>
            </a:r>
            <a:r>
              <a:rPr lang="en-US" dirty="0" smtClean="0"/>
              <a:t> update</a:t>
            </a:r>
          </a:p>
          <a:p>
            <a:pPr lvl="1"/>
            <a:r>
              <a:rPr lang="en-US" dirty="0" smtClean="0"/>
              <a:t>Justice code table updates</a:t>
            </a:r>
          </a:p>
          <a:p>
            <a:pPr lvl="1"/>
            <a:r>
              <a:rPr lang="en-US" dirty="0" smtClean="0"/>
              <a:t>International Tiger Team updates</a:t>
            </a:r>
          </a:p>
          <a:p>
            <a:pPr lvl="1"/>
            <a:r>
              <a:rPr lang="en-US" dirty="0" smtClean="0"/>
              <a:t>Harmonization and issue </a:t>
            </a:r>
            <a:r>
              <a:rPr lang="en-US" dirty="0" smtClean="0"/>
              <a:t>resolutions</a:t>
            </a:r>
          </a:p>
          <a:p>
            <a:pPr lvl="1"/>
            <a:r>
              <a:rPr lang="en-US" dirty="0" smtClean="0"/>
              <a:t>New Census domain (?)  Others (?)</a:t>
            </a:r>
          </a:p>
          <a:p>
            <a:pPr lvl="1"/>
            <a:endParaRPr lang="en-US" dirty="0" smtClean="0"/>
          </a:p>
          <a:p>
            <a:r>
              <a:rPr lang="en-US" dirty="0">
                <a:hlinkClick r:id="rId2"/>
              </a:rPr>
              <a:t>https://github.com/NIEM/NIEM-Releases/wiki/Upcoming-Release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Release – Projected </a:t>
            </a:r>
            <a:r>
              <a:rPr lang="en-US" dirty="0" smtClean="0"/>
              <a:t>Schedule and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changes:</a:t>
            </a:r>
          </a:p>
          <a:p>
            <a:pPr lvl="1"/>
            <a:r>
              <a:rPr lang="en-US" dirty="0" smtClean="0"/>
              <a:t>NIEM-conformant XML schema</a:t>
            </a:r>
          </a:p>
          <a:p>
            <a:pPr lvl="2"/>
            <a:r>
              <a:rPr lang="en-US" dirty="0" smtClean="0"/>
              <a:t>start with most recently published schema (</a:t>
            </a:r>
            <a:r>
              <a:rPr lang="en-US" dirty="0" smtClean="0"/>
              <a:t>4.1 </a:t>
            </a:r>
            <a:r>
              <a:rPr lang="en-US" dirty="0" smtClean="0"/>
              <a:t>release)</a:t>
            </a:r>
          </a:p>
          <a:p>
            <a:pPr lvl="2"/>
            <a:r>
              <a:rPr lang="en-US" dirty="0" smtClean="0"/>
              <a:t>check conformance in </a:t>
            </a:r>
            <a:r>
              <a:rPr lang="en-US" dirty="0" err="1" smtClean="0"/>
              <a:t>ConTesA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https://tools.niem.gov/contesa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Change Request spreadsheet</a:t>
            </a:r>
          </a:p>
          <a:p>
            <a:pPr lvl="2"/>
            <a:r>
              <a:rPr lang="en-US" dirty="0" smtClean="0"/>
              <a:t>enables a detailed change log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Minor changes:</a:t>
            </a:r>
          </a:p>
          <a:p>
            <a:pPr lvl="1"/>
            <a:r>
              <a:rPr lang="en-US" dirty="0" smtClean="0"/>
              <a:t>Submit detailed description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Submit changes to:</a:t>
            </a:r>
          </a:p>
          <a:p>
            <a:pPr lvl="1"/>
            <a:r>
              <a:rPr lang="en-US" dirty="0" smtClean="0">
                <a:hlinkClick r:id="rId3"/>
              </a:rPr>
              <a:t>niem-comments@lists.gatech.edu</a:t>
            </a:r>
            <a:r>
              <a:rPr lang="en-US" dirty="0" smtClean="0"/>
              <a:t> or</a:t>
            </a:r>
          </a:p>
          <a:p>
            <a:pPr lvl="1"/>
            <a:r>
              <a:rPr lang="en-US" dirty="0" smtClean="0"/>
              <a:t>Issue tracker for NIEM releases repo on 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github.com/NIEM/NIEM-Releases/issues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hlinkClick r:id="rId5"/>
              </a:rPr>
              <a:t>https://github.com/NIEM/NIEM-Releases/wiki/Upcoming-Release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Release – Content </a:t>
            </a:r>
            <a:r>
              <a:rPr lang="en-US" dirty="0" smtClean="0"/>
              <a:t>Submissions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5257800"/>
          </a:xfrm>
        </p:spPr>
        <p:txBody>
          <a:bodyPr/>
          <a:lstStyle/>
          <a:p>
            <a:r>
              <a:rPr lang="en-US" dirty="0" smtClean="0"/>
              <a:t>Major release</a:t>
            </a:r>
          </a:p>
          <a:p>
            <a:pPr lvl="1"/>
            <a:r>
              <a:rPr lang="en-US" dirty="0" smtClean="0"/>
              <a:t>Content changes to Core and domains</a:t>
            </a:r>
          </a:p>
          <a:p>
            <a:pPr lvl="1"/>
            <a:r>
              <a:rPr lang="en-US" dirty="0" smtClean="0"/>
              <a:t>Architectural changes</a:t>
            </a:r>
          </a:p>
          <a:p>
            <a:pPr lvl="1"/>
            <a:r>
              <a:rPr lang="en-US" dirty="0" smtClean="0"/>
              <a:t>Core Supplements integrated into Core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Projected schedule:</a:t>
            </a:r>
          </a:p>
          <a:p>
            <a:pPr lvl="1"/>
            <a:r>
              <a:rPr lang="en-US" dirty="0" smtClean="0"/>
              <a:t>Alpha </a:t>
            </a:r>
            <a:r>
              <a:rPr lang="en-US" dirty="0" smtClean="0"/>
              <a:t>1	January 2020</a:t>
            </a:r>
            <a:endParaRPr lang="en-US" dirty="0" smtClean="0"/>
          </a:p>
          <a:p>
            <a:pPr lvl="1"/>
            <a:r>
              <a:rPr lang="en-US" dirty="0"/>
              <a:t>Beta </a:t>
            </a:r>
            <a:r>
              <a:rPr lang="en-US" dirty="0" smtClean="0"/>
              <a:t>1	March </a:t>
            </a:r>
            <a:r>
              <a:rPr lang="en-US" dirty="0" smtClean="0"/>
              <a:t>2020</a:t>
            </a:r>
            <a:endParaRPr lang="en-US" dirty="0" smtClean="0"/>
          </a:p>
          <a:p>
            <a:pPr lvl="1"/>
            <a:r>
              <a:rPr lang="en-US" dirty="0" smtClean="0"/>
              <a:t>RC 1	May 2020</a:t>
            </a:r>
            <a:endParaRPr lang="en-US" dirty="0" smtClean="0"/>
          </a:p>
          <a:p>
            <a:pPr lvl="1"/>
            <a:r>
              <a:rPr lang="en-US" dirty="0" smtClean="0"/>
              <a:t>Release 	Summer 2020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Restart the Content Subcommittee following the 4.2 release (summer 2019)</a:t>
            </a:r>
          </a:p>
          <a:p>
            <a:pPr lvl="1"/>
            <a:r>
              <a:rPr lang="en-US" dirty="0" smtClean="0"/>
              <a:t>Review changes for Core</a:t>
            </a:r>
          </a:p>
          <a:p>
            <a:pPr lvl="1"/>
            <a:r>
              <a:rPr lang="en-US" dirty="0" smtClean="0"/>
              <a:t>Harmonization across Core and the domains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Start discussing potential architectural changes for 5.0 now</a:t>
            </a:r>
          </a:p>
          <a:p>
            <a:pPr lvl="1"/>
            <a:r>
              <a:rPr lang="en-US" dirty="0" smtClean="0"/>
              <a:t>NTAC needs time to review and update the </a:t>
            </a:r>
            <a:r>
              <a:rPr lang="en-US" dirty="0" err="1" smtClean="0"/>
              <a:t>NDR</a:t>
            </a:r>
            <a:endParaRPr lang="en-US" dirty="0" smtClean="0"/>
          </a:p>
          <a:p>
            <a:pPr lvl="1"/>
            <a:r>
              <a:rPr lang="en-US" dirty="0" smtClean="0"/>
              <a:t>Need time to update tools and training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5.0 Release –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Releases – GitHub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1"/>
            <a:ext cx="8229600" cy="4572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github.com/NIEM/NIEM-Releases</a:t>
            </a:r>
            <a:r>
              <a:rPr lang="en-US" dirty="0" smtClean="0"/>
              <a:t> </a:t>
            </a:r>
            <a:r>
              <a:rPr lang="en-US" dirty="0" smtClean="0"/>
              <a:t>or search for "</a:t>
            </a:r>
            <a:r>
              <a:rPr lang="en-US" dirty="0" err="1" smtClean="0"/>
              <a:t>niem</a:t>
            </a:r>
            <a:r>
              <a:rPr lang="en-US" dirty="0" smtClean="0"/>
              <a:t> release </a:t>
            </a:r>
            <a:r>
              <a:rPr lang="en-US" dirty="0" err="1" smtClean="0"/>
              <a:t>github</a:t>
            </a:r>
            <a:r>
              <a:rPr lang="en-US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1" y="1562103"/>
            <a:ext cx="6682629" cy="4866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3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D741B6B8-6488-4587-9A48-83506E619DC5}"/>
    </a:ext>
  </a:extLst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109D8BF3-C89B-465C-AF2D-6411F2D277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</Template>
  <TotalTime>6702</TotalTime>
  <Words>119</Words>
  <Application>Microsoft Office PowerPoint</Application>
  <PresentationFormat>Letter Paper (8.5x11 in)</PresentationFormat>
  <Paragraphs>91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NIEM Course Theme</vt:lpstr>
      <vt:lpstr>1_NIEM Course Theme</vt:lpstr>
      <vt:lpstr>PowerPoint Presentation</vt:lpstr>
      <vt:lpstr>4.1 Release – Recap</vt:lpstr>
      <vt:lpstr>4.1 Release – Property Stats</vt:lpstr>
      <vt:lpstr>4.2 Release – Plans</vt:lpstr>
      <vt:lpstr>4.2 Release – Projected Schedule and Changes</vt:lpstr>
      <vt:lpstr>4.2 Release – Content Submissions</vt:lpstr>
      <vt:lpstr>5.0 Release – Plans</vt:lpstr>
      <vt:lpstr>NIEM Releases – GitHub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Medlin</dc:creator>
  <cp:lastModifiedBy>Christina Medlin</cp:lastModifiedBy>
  <cp:revision>31</cp:revision>
  <cp:lastPrinted>2017-11-07T15:57:11Z</cp:lastPrinted>
  <dcterms:created xsi:type="dcterms:W3CDTF">2017-11-06T01:39:12Z</dcterms:created>
  <dcterms:modified xsi:type="dcterms:W3CDTF">2018-10-23T14:48:36Z</dcterms:modified>
</cp:coreProperties>
</file>