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</p:sldMasterIdLst>
  <p:notesMasterIdLst>
    <p:notesMasterId r:id="rId8"/>
  </p:notesMasterIdLst>
  <p:sldIdLst>
    <p:sldId id="725" r:id="rId6"/>
    <p:sldId id="768" r:id="rId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486"/>
    <a:srgbClr val="004283"/>
    <a:srgbClr val="E8EEF4"/>
    <a:srgbClr val="004383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55FBD-711A-48C4-B8D1-D9E45A0E8270}" v="1" dt="2022-08-11T16:21:20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7117" autoAdjust="0"/>
  </p:normalViewPr>
  <p:slideViewPr>
    <p:cSldViewPr snapToGrid="0">
      <p:cViewPr varScale="1">
        <p:scale>
          <a:sx n="75" d="100"/>
          <a:sy n="75" d="100"/>
        </p:scale>
        <p:origin x="98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9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556EFB-1654-4418-98D1-E67159698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91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982C6D7-0CD6-43C6-B16D-2D387D38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50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890816" y="6488084"/>
            <a:ext cx="410369" cy="2000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8" r:id="rId11"/>
    <p:sldLayoutId id="2147483689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628-F5D4-4A22-AF28-82C7EC9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Roundtable – NIEM 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5718-BF0A-4E6B-97D7-1822A3AF4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Mr. Thomas Krul Facilitator</a:t>
            </a:r>
          </a:p>
          <a:p>
            <a:endParaRPr lang="en-US" dirty="0"/>
          </a:p>
          <a:p>
            <a:r>
              <a:rPr lang="en-US" dirty="0"/>
              <a:t>What do we mean by NIEM Assessments?</a:t>
            </a:r>
          </a:p>
          <a:p>
            <a:pPr lvl="1"/>
            <a:r>
              <a:rPr lang="en-US" dirty="0"/>
              <a:t>Maturity, vitality, and health of domains (and NIEM overall)</a:t>
            </a:r>
          </a:p>
          <a:p>
            <a:r>
              <a:rPr lang="en-US" dirty="0"/>
              <a:t>In what way do we measure these qualities?</a:t>
            </a:r>
          </a:p>
          <a:p>
            <a:pPr lvl="1"/>
            <a:r>
              <a:rPr lang="en-US" dirty="0"/>
              <a:t>Participation (NBAC, NTAC, additions to the model)</a:t>
            </a:r>
          </a:p>
          <a:p>
            <a:pPr lvl="1"/>
            <a:r>
              <a:rPr lang="en-US" dirty="0"/>
              <a:t>Accomplishments</a:t>
            </a:r>
          </a:p>
          <a:p>
            <a:pPr lvl="1"/>
            <a:r>
              <a:rPr lang="en-US" dirty="0"/>
              <a:t>Use within the community</a:t>
            </a:r>
          </a:p>
          <a:p>
            <a:pPr lvl="1"/>
            <a:r>
              <a:rPr lang="en-US" dirty="0"/>
              <a:t>Outreach</a:t>
            </a:r>
          </a:p>
          <a:p>
            <a:pPr lvl="1"/>
            <a:r>
              <a:rPr lang="en-US" dirty="0"/>
              <a:t>Other metrics?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818F-895E-401C-9BC2-45303388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628-F5D4-4A22-AF28-82C7EC9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Roundtable – NIEM 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5718-BF0A-4E6B-97D7-1822A3AF4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Mr. Thomas Krul Facilitator</a:t>
            </a:r>
          </a:p>
          <a:p>
            <a:endParaRPr lang="en-US" dirty="0"/>
          </a:p>
          <a:p>
            <a:r>
              <a:rPr lang="en-US" dirty="0"/>
              <a:t>How do we gather the data and assess?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Self Assessments</a:t>
            </a:r>
          </a:p>
          <a:p>
            <a:pPr lvl="1"/>
            <a:r>
              <a:rPr lang="en-US" dirty="0"/>
              <a:t>Examine what data we have:</a:t>
            </a:r>
          </a:p>
          <a:p>
            <a:pPr lvl="2"/>
            <a:r>
              <a:rPr lang="en-US" dirty="0"/>
              <a:t>Git participation</a:t>
            </a:r>
          </a:p>
          <a:p>
            <a:pPr lvl="2"/>
            <a:r>
              <a:rPr lang="en-US" dirty="0"/>
              <a:t>Model growth/modifications</a:t>
            </a:r>
          </a:p>
          <a:p>
            <a:pPr lvl="2"/>
            <a:r>
              <a:rPr lang="en-US" dirty="0"/>
              <a:t>NBAC/NTAC participation</a:t>
            </a:r>
          </a:p>
          <a:p>
            <a:pPr lvl="2"/>
            <a:r>
              <a:rPr lang="en-US" dirty="0"/>
              <a:t>Relevancy to community/</a:t>
            </a:r>
            <a:r>
              <a:rPr lang="en-US"/>
              <a:t>adoption rates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818F-895E-401C-9BC2-45303388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624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68b5da2-bb96-4ca8-adfe-f026adba9ac0"/>
    <ds:schemaRef ds:uri="5774b216-7350-4865-8b28-a80b4a7f0bb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104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1_NIEM_white</vt:lpstr>
      <vt:lpstr>Roundtable – NIEM Assessments</vt:lpstr>
      <vt:lpstr>Roundtable – NIEM Assessments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203</cp:revision>
  <dcterms:created xsi:type="dcterms:W3CDTF">2021-02-21T03:42:26Z</dcterms:created>
  <dcterms:modified xsi:type="dcterms:W3CDTF">2022-08-12T12:49:08Z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