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3" r:id="rId4"/>
    <p:sldMasterId id="2147483804" r:id="rId5"/>
    <p:sldMasterId id="2147483812" r:id="rId6"/>
  </p:sldMasterIdLst>
  <p:notesMasterIdLst>
    <p:notesMasterId r:id="rId12"/>
  </p:notesMasterIdLst>
  <p:handoutMasterIdLst>
    <p:handoutMasterId r:id="rId13"/>
  </p:handoutMasterIdLst>
  <p:sldIdLst>
    <p:sldId id="323" r:id="rId7"/>
    <p:sldId id="447" r:id="rId8"/>
    <p:sldId id="445" r:id="rId9"/>
    <p:sldId id="387" r:id="rId10"/>
    <p:sldId id="446" r:id="rId1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FF"/>
    <a:srgbClr val="0066FF"/>
    <a:srgbClr val="C00000"/>
    <a:srgbClr val="006600"/>
    <a:srgbClr val="0070C0"/>
    <a:srgbClr val="0033CC"/>
    <a:srgbClr val="008080"/>
    <a:srgbClr val="073D65"/>
    <a:srgbClr val="030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7" autoAdjust="0"/>
    <p:restoredTop sz="84120" autoAdjust="0"/>
  </p:normalViewPr>
  <p:slideViewPr>
    <p:cSldViewPr>
      <p:cViewPr varScale="1">
        <p:scale>
          <a:sx n="94" d="100"/>
          <a:sy n="94" d="100"/>
        </p:scale>
        <p:origin x="1272"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9240"/>
    </p:cViewPr>
  </p:sorterViewPr>
  <p:notesViewPr>
    <p:cSldViewPr>
      <p:cViewPr varScale="1">
        <p:scale>
          <a:sx n="84" d="100"/>
          <a:sy n="84"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5"/>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850443" y="0"/>
            <a:ext cx="2945659" cy="498055"/>
          </a:xfrm>
          <a:prstGeom prst="rect">
            <a:avLst/>
          </a:prstGeom>
        </p:spPr>
        <p:txBody>
          <a:bodyPr vert="horz" lIns="93177" tIns="46589" rIns="93177" bIns="46589" rtlCol="0"/>
          <a:lstStyle>
            <a:lvl1pPr algn="r">
              <a:defRPr sz="1200"/>
            </a:lvl1pPr>
          </a:lstStyle>
          <a:p>
            <a:fld id="{BC984EA0-144E-4707-80BC-5DB1FB5F0DF5}" type="datetimeFigureOut">
              <a:rPr lang="en-CA" smtClean="0"/>
              <a:t>2022-08-18</a:t>
            </a:fld>
            <a:endParaRPr lang="en-CA"/>
          </a:p>
        </p:txBody>
      </p:sp>
      <p:sp>
        <p:nvSpPr>
          <p:cNvPr id="4" name="Footer Placeholder 3"/>
          <p:cNvSpPr>
            <a:spLocks noGrp="1"/>
          </p:cNvSpPr>
          <p:nvPr>
            <p:ph type="ftr" sz="quarter" idx="2"/>
          </p:nvPr>
        </p:nvSpPr>
        <p:spPr>
          <a:xfrm>
            <a:off x="0" y="9428584"/>
            <a:ext cx="2945659" cy="498054"/>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850443" y="9428584"/>
            <a:ext cx="2945659" cy="498054"/>
          </a:xfrm>
          <a:prstGeom prst="rect">
            <a:avLst/>
          </a:prstGeom>
        </p:spPr>
        <p:txBody>
          <a:bodyPr vert="horz" lIns="93177" tIns="46589" rIns="93177" bIns="46589" rtlCol="0" anchor="b"/>
          <a:lstStyle>
            <a:lvl1pPr algn="r">
              <a:defRPr sz="1200"/>
            </a:lvl1pPr>
          </a:lstStyle>
          <a:p>
            <a:fld id="{CC435127-8195-42FE-9224-B11AB2254122}" type="slidenum">
              <a:rPr lang="en-CA" smtClean="0"/>
              <a:t>‹#›</a:t>
            </a:fld>
            <a:endParaRPr lang="en-CA"/>
          </a:p>
        </p:txBody>
      </p:sp>
    </p:spTree>
    <p:extLst>
      <p:ext uri="{BB962C8B-B14F-4D97-AF65-F5344CB8AC3E}">
        <p14:creationId xmlns:p14="http://schemas.microsoft.com/office/powerpoint/2010/main" val="4023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CA"/>
          </a:p>
        </p:txBody>
      </p:sp>
      <p:sp>
        <p:nvSpPr>
          <p:cNvPr id="3" name="Date Placeholder 2"/>
          <p:cNvSpPr>
            <a:spLocks noGrp="1"/>
          </p:cNvSpPr>
          <p:nvPr>
            <p:ph type="dt" idx="1"/>
          </p:nvPr>
        </p:nvSpPr>
        <p:spPr>
          <a:xfrm>
            <a:off x="3850443" y="0"/>
            <a:ext cx="2945659" cy="496332"/>
          </a:xfrm>
          <a:prstGeom prst="rect">
            <a:avLst/>
          </a:prstGeom>
        </p:spPr>
        <p:txBody>
          <a:bodyPr vert="horz" lIns="93177" tIns="46589" rIns="93177" bIns="46589" rtlCol="0"/>
          <a:lstStyle>
            <a:lvl1pPr algn="r" fontAlgn="auto">
              <a:spcBef>
                <a:spcPts val="0"/>
              </a:spcBef>
              <a:spcAft>
                <a:spcPts val="0"/>
              </a:spcAft>
              <a:defRPr sz="1200">
                <a:latin typeface="Arial"/>
                <a:ea typeface="+mn-ea"/>
                <a:cs typeface="+mn-cs"/>
              </a:defRPr>
            </a:lvl1pPr>
          </a:lstStyle>
          <a:p>
            <a:pPr>
              <a:defRPr/>
            </a:pPr>
            <a:fld id="{B00ADC18-4750-D748-B604-136A9F7F3792}" type="datetimeFigureOut">
              <a:rPr lang="en-CA"/>
              <a:pPr>
                <a:defRPr/>
              </a:pPr>
              <a:t>2022-08-18</a:t>
            </a:fld>
            <a:endParaRPr lang="en-CA"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en-CA"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3177" tIns="46589" rIns="93177" bIns="46589"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6" name="Footer Placeholder 5"/>
          <p:cNvSpPr>
            <a:spLocks noGrp="1"/>
          </p:cNvSpPr>
          <p:nvPr>
            <p:ph type="ftr" sz="quarter" idx="4"/>
          </p:nvPr>
        </p:nvSpPr>
        <p:spPr>
          <a:xfrm>
            <a:off x="0" y="9428584"/>
            <a:ext cx="2945659" cy="496332"/>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CA"/>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fontAlgn="auto">
              <a:spcBef>
                <a:spcPts val="0"/>
              </a:spcBef>
              <a:spcAft>
                <a:spcPts val="0"/>
              </a:spcAft>
              <a:defRPr sz="1200">
                <a:latin typeface="Arial"/>
                <a:ea typeface="+mn-ea"/>
                <a:cs typeface="+mn-cs"/>
              </a:defRPr>
            </a:lvl1pPr>
          </a:lstStyle>
          <a:p>
            <a:pPr>
              <a:defRPr/>
            </a:pPr>
            <a:fld id="{49500E0B-7270-ED45-87A2-BC7879C3AF01}" type="slidenum">
              <a:rPr lang="en-CA"/>
              <a:pPr>
                <a:defRPr/>
              </a:pPr>
              <a:t>‹#›</a:t>
            </a:fld>
            <a:endParaRPr lang="en-CA" dirty="0"/>
          </a:p>
        </p:txBody>
      </p:sp>
    </p:spTree>
    <p:extLst>
      <p:ext uri="{BB962C8B-B14F-4D97-AF65-F5344CB8AC3E}">
        <p14:creationId xmlns:p14="http://schemas.microsoft.com/office/powerpoint/2010/main" val="4054026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2pPr>
    <a:lvl3pPr marL="914400" algn="l"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3pPr>
    <a:lvl4pPr marL="1371600" algn="l"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4pPr>
    <a:lvl5pPr marL="1828800" algn="l"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19" eaLnBrk="0" hangingPunct="0">
              <a:spcBef>
                <a:spcPct val="30000"/>
              </a:spcBef>
              <a:defRPr sz="1200">
                <a:solidFill>
                  <a:schemeClr val="tx1"/>
                </a:solidFill>
                <a:latin typeface="Arial" panose="020B0604020202020204" pitchFamily="34" charset="0"/>
                <a:ea typeface="ヒラギノ角ゴ Pro W3"/>
                <a:cs typeface="ヒラギノ角ゴ Pro W3"/>
              </a:defRPr>
            </a:lvl1pPr>
            <a:lvl2pPr marL="742825" indent="-285702" defTabSz="930119" eaLnBrk="0" hangingPunct="0">
              <a:spcBef>
                <a:spcPct val="30000"/>
              </a:spcBef>
              <a:defRPr sz="1200">
                <a:solidFill>
                  <a:schemeClr val="tx1"/>
                </a:solidFill>
                <a:latin typeface="Arial" panose="020B0604020202020204" pitchFamily="34" charset="0"/>
                <a:ea typeface="ヒラギノ角ゴ Pro W3"/>
                <a:cs typeface="ヒラギノ角ゴ Pro W3"/>
              </a:defRPr>
            </a:lvl2pPr>
            <a:lvl3pPr marL="1142806" indent="-228562" defTabSz="930119" eaLnBrk="0" hangingPunct="0">
              <a:spcBef>
                <a:spcPct val="30000"/>
              </a:spcBef>
              <a:defRPr sz="1200">
                <a:solidFill>
                  <a:schemeClr val="tx1"/>
                </a:solidFill>
                <a:latin typeface="Arial" panose="020B0604020202020204" pitchFamily="34" charset="0"/>
                <a:ea typeface="ヒラギノ角ゴ Pro W3"/>
                <a:cs typeface="ヒラギノ角ゴ Pro W3"/>
              </a:defRPr>
            </a:lvl3pPr>
            <a:lvl4pPr marL="1599930" indent="-228562" defTabSz="930119" eaLnBrk="0" hangingPunct="0">
              <a:spcBef>
                <a:spcPct val="30000"/>
              </a:spcBef>
              <a:defRPr sz="1200">
                <a:solidFill>
                  <a:schemeClr val="tx1"/>
                </a:solidFill>
                <a:latin typeface="Arial" panose="020B0604020202020204" pitchFamily="34" charset="0"/>
                <a:ea typeface="ヒラギノ角ゴ Pro W3"/>
                <a:cs typeface="ヒラギノ角ゴ Pro W3"/>
              </a:defRPr>
            </a:lvl4pPr>
            <a:lvl5pPr marL="2057052" indent="-228562" defTabSz="930119" eaLnBrk="0" hangingPunct="0">
              <a:spcBef>
                <a:spcPct val="30000"/>
              </a:spcBef>
              <a:defRPr sz="1200">
                <a:solidFill>
                  <a:schemeClr val="tx1"/>
                </a:solidFill>
                <a:latin typeface="Arial" panose="020B0604020202020204" pitchFamily="34" charset="0"/>
                <a:ea typeface="ヒラギノ角ゴ Pro W3"/>
                <a:cs typeface="ヒラギノ角ゴ Pro W3"/>
              </a:defRPr>
            </a:lvl5pPr>
            <a:lvl6pPr marL="2514175" indent="-228562" defTabSz="930119" eaLnBrk="0" fontAlgn="base" hangingPunct="0">
              <a:spcBef>
                <a:spcPct val="30000"/>
              </a:spcBef>
              <a:spcAft>
                <a:spcPct val="0"/>
              </a:spcAft>
              <a:defRPr sz="1200">
                <a:solidFill>
                  <a:schemeClr val="tx1"/>
                </a:solidFill>
                <a:latin typeface="Arial" panose="020B0604020202020204" pitchFamily="34" charset="0"/>
                <a:ea typeface="ヒラギノ角ゴ Pro W3"/>
                <a:cs typeface="ヒラギノ角ゴ Pro W3"/>
              </a:defRPr>
            </a:lvl6pPr>
            <a:lvl7pPr marL="2971299" indent="-228562" defTabSz="930119" eaLnBrk="0" fontAlgn="base" hangingPunct="0">
              <a:spcBef>
                <a:spcPct val="30000"/>
              </a:spcBef>
              <a:spcAft>
                <a:spcPct val="0"/>
              </a:spcAft>
              <a:defRPr sz="1200">
                <a:solidFill>
                  <a:schemeClr val="tx1"/>
                </a:solidFill>
                <a:latin typeface="Arial" panose="020B0604020202020204" pitchFamily="34" charset="0"/>
                <a:ea typeface="ヒラギノ角ゴ Pro W3"/>
                <a:cs typeface="ヒラギノ角ゴ Pro W3"/>
              </a:defRPr>
            </a:lvl7pPr>
            <a:lvl8pPr marL="3428421" indent="-228562" defTabSz="930119" eaLnBrk="0" fontAlgn="base" hangingPunct="0">
              <a:spcBef>
                <a:spcPct val="30000"/>
              </a:spcBef>
              <a:spcAft>
                <a:spcPct val="0"/>
              </a:spcAft>
              <a:defRPr sz="1200">
                <a:solidFill>
                  <a:schemeClr val="tx1"/>
                </a:solidFill>
                <a:latin typeface="Arial" panose="020B0604020202020204" pitchFamily="34" charset="0"/>
                <a:ea typeface="ヒラギノ角ゴ Pro W3"/>
                <a:cs typeface="ヒラギノ角ゴ Pro W3"/>
              </a:defRPr>
            </a:lvl8pPr>
            <a:lvl9pPr marL="3885544" indent="-228562" defTabSz="930119" eaLnBrk="0" fontAlgn="base" hangingPunct="0">
              <a:spcBef>
                <a:spcPct val="30000"/>
              </a:spcBef>
              <a:spcAft>
                <a:spcPct val="0"/>
              </a:spcAft>
              <a:defRPr sz="1200">
                <a:solidFill>
                  <a:schemeClr val="tx1"/>
                </a:solidFill>
                <a:latin typeface="Arial" panose="020B0604020202020204" pitchFamily="34" charset="0"/>
                <a:ea typeface="ヒラギノ角ゴ Pro W3"/>
                <a:cs typeface="ヒラギノ角ゴ Pro W3"/>
              </a:defRPr>
            </a:lvl9pPr>
          </a:lstStyle>
          <a:p>
            <a:pPr>
              <a:spcBef>
                <a:spcPct val="0"/>
              </a:spcBef>
            </a:pPr>
            <a:fld id="{E2402037-B5B3-4426-B2B5-5F87C6330DFC}" type="slidenum">
              <a:rPr lang="en-US" altLang="en-US">
                <a:solidFill>
                  <a:srgbClr val="000000"/>
                </a:solidFill>
              </a:rPr>
              <a:pPr>
                <a:spcBef>
                  <a:spcPct val="0"/>
                </a:spcBef>
              </a:pPr>
              <a:t>1</a:t>
            </a:fld>
            <a:endParaRPr lang="en-US" altLang="en-US" dirty="0">
              <a:solidFill>
                <a:srgbClr val="000000"/>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latin typeface="Arial" panose="020B0604020202020204" pitchFamily="34" charset="0"/>
              <a:ea typeface="ヒラギノ角ゴ Pro W3"/>
            </a:endParaRPr>
          </a:p>
        </p:txBody>
      </p:sp>
    </p:spTree>
    <p:extLst>
      <p:ext uri="{BB962C8B-B14F-4D97-AF65-F5344CB8AC3E}">
        <p14:creationId xmlns:p14="http://schemas.microsoft.com/office/powerpoint/2010/main" val="149074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9500E0B-7270-ED45-87A2-BC7879C3AF01}" type="slidenum">
              <a:rPr lang="en-CA" smtClean="0"/>
              <a:pPr>
                <a:defRPr/>
              </a:pPr>
              <a:t>2</a:t>
            </a:fld>
            <a:endParaRPr lang="en-CA" dirty="0"/>
          </a:p>
        </p:txBody>
      </p:sp>
    </p:spTree>
    <p:extLst>
      <p:ext uri="{BB962C8B-B14F-4D97-AF65-F5344CB8AC3E}">
        <p14:creationId xmlns:p14="http://schemas.microsoft.com/office/powerpoint/2010/main" val="16519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Tree>
    <p:extLst>
      <p:ext uri="{BB962C8B-B14F-4D97-AF65-F5344CB8AC3E}">
        <p14:creationId xmlns:p14="http://schemas.microsoft.com/office/powerpoint/2010/main" val="230649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Tree>
    <p:extLst>
      <p:ext uri="{BB962C8B-B14F-4D97-AF65-F5344CB8AC3E}">
        <p14:creationId xmlns:p14="http://schemas.microsoft.com/office/powerpoint/2010/main" val="150576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Tree>
    <p:extLst>
      <p:ext uri="{BB962C8B-B14F-4D97-AF65-F5344CB8AC3E}">
        <p14:creationId xmlns:p14="http://schemas.microsoft.com/office/powerpoint/2010/main" val="255244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PROTECTED B">
    <p:spTree>
      <p:nvGrpSpPr>
        <p:cNvPr id="1" name=""/>
        <p:cNvGrpSpPr/>
        <p:nvPr/>
      </p:nvGrpSpPr>
      <p:grpSpPr>
        <a:xfrm>
          <a:off x="0" y="0"/>
          <a:ext cx="0" cy="0"/>
          <a:chOff x="0" y="0"/>
          <a:chExt cx="0" cy="0"/>
        </a:xfrm>
      </p:grpSpPr>
      <p:sp>
        <p:nvSpPr>
          <p:cNvPr id="7" name="Text Placeholder 5"/>
          <p:cNvSpPr>
            <a:spLocks noGrp="1"/>
          </p:cNvSpPr>
          <p:nvPr>
            <p:ph type="body" sz="quarter" idx="16" hasCustomPrompt="1"/>
          </p:nvPr>
        </p:nvSpPr>
        <p:spPr>
          <a:xfrm>
            <a:off x="1020119" y="1037646"/>
            <a:ext cx="6253806" cy="154800"/>
          </a:xfrm>
          <a:prstGeom prst="rect">
            <a:avLst/>
          </a:prstGeom>
        </p:spPr>
        <p:txBody>
          <a:bodyPr anchor="ctr"/>
          <a:lstStyle>
            <a:lvl1pPr marL="0" indent="0">
              <a:buNone/>
              <a:defRPr sz="700" b="1"/>
            </a:lvl1pPr>
            <a:lvl2pPr>
              <a:defRPr sz="700"/>
            </a:lvl2pPr>
            <a:lvl3pPr>
              <a:defRPr sz="700"/>
            </a:lvl3pPr>
            <a:lvl4pPr>
              <a:defRPr sz="700"/>
            </a:lvl4pPr>
            <a:lvl5pPr>
              <a:defRPr sz="700"/>
            </a:lvl5pPr>
          </a:lstStyle>
          <a:p>
            <a:pPr lvl="0"/>
            <a:r>
              <a:rPr lang="en-US" dirty="0"/>
              <a:t>PLACE L2 HERE (DG LEVEL) - AJOUTER N2 ICI (NIVEAU DG)</a:t>
            </a:r>
            <a:endParaRPr lang="en-CA" dirty="0"/>
          </a:p>
        </p:txBody>
      </p:sp>
      <p:sp>
        <p:nvSpPr>
          <p:cNvPr id="9" name="Text Placeholder 7"/>
          <p:cNvSpPr>
            <a:spLocks noGrp="1"/>
          </p:cNvSpPr>
          <p:nvPr>
            <p:ph type="body" sz="quarter" idx="11" hasCustomPrompt="1"/>
          </p:nvPr>
        </p:nvSpPr>
        <p:spPr>
          <a:xfrm>
            <a:off x="1115616" y="4076105"/>
            <a:ext cx="7277270" cy="1873175"/>
          </a:xfrm>
          <a:prstGeom prst="rect">
            <a:avLst/>
          </a:prstGeom>
        </p:spPr>
        <p:txBody>
          <a:bodyPr>
            <a:normAutofit/>
          </a:bodyPr>
          <a:lstStyle>
            <a:lvl1pPr marL="0" indent="0" algn="ctr">
              <a:buNone/>
              <a:defRPr sz="1800" b="0"/>
            </a:lvl1pPr>
          </a:lstStyle>
          <a:p>
            <a:pPr lvl="0"/>
            <a:r>
              <a:rPr lang="en-CA" dirty="0"/>
              <a:t>Click to add English subtitle text</a:t>
            </a:r>
          </a:p>
        </p:txBody>
      </p:sp>
      <p:sp>
        <p:nvSpPr>
          <p:cNvPr id="10" name="Text Placeholder 2"/>
          <p:cNvSpPr>
            <a:spLocks noGrp="1"/>
          </p:cNvSpPr>
          <p:nvPr>
            <p:ph type="body" sz="quarter" idx="13" hasCustomPrompt="1"/>
          </p:nvPr>
        </p:nvSpPr>
        <p:spPr>
          <a:xfrm>
            <a:off x="1115616" y="1557338"/>
            <a:ext cx="7272808" cy="2375718"/>
          </a:xfrm>
          <a:prstGeom prst="rect">
            <a:avLst/>
          </a:prstGeom>
        </p:spPr>
        <p:txBody>
          <a:bodyPr anchor="b">
            <a:normAutofit/>
          </a:bodyPr>
          <a:lstStyle>
            <a:lvl1pPr marL="0" indent="0" algn="ctr">
              <a:buNone/>
              <a:defRPr sz="3200" b="1"/>
            </a:lvl1pPr>
          </a:lstStyle>
          <a:p>
            <a:pPr lvl="0"/>
            <a:r>
              <a:rPr lang="en-CA" noProof="0" dirty="0"/>
              <a:t>Click to add Title</a:t>
            </a:r>
          </a:p>
        </p:txBody>
      </p:sp>
      <p:sp>
        <p:nvSpPr>
          <p:cNvPr id="11" name="Text Placeholder 3"/>
          <p:cNvSpPr>
            <a:spLocks noGrp="1"/>
          </p:cNvSpPr>
          <p:nvPr>
            <p:ph type="body" sz="quarter" idx="14" hasCustomPrompt="1"/>
          </p:nvPr>
        </p:nvSpPr>
        <p:spPr>
          <a:xfrm>
            <a:off x="0" y="0"/>
            <a:ext cx="9144000" cy="162000"/>
          </a:xfrm>
          <a:prstGeom prst="rect">
            <a:avLst/>
          </a:prstGeom>
          <a:gradFill>
            <a:gsLst>
              <a:gs pos="25000">
                <a:srgbClr val="006600"/>
              </a:gs>
              <a:gs pos="100000">
                <a:srgbClr val="006600">
                  <a:alpha val="0"/>
                </a:srgbClr>
              </a:gs>
              <a:gs pos="0">
                <a:srgbClr val="006600">
                  <a:alpha val="0"/>
                </a:srgbClr>
              </a:gs>
              <a:gs pos="75000">
                <a:srgbClr val="006600"/>
              </a:gs>
            </a:gsLst>
            <a:lin ang="0" scaled="1"/>
          </a:gradFill>
        </p:spPr>
        <p:txBody>
          <a:bodyPr anchor="ctr"/>
          <a:lstStyle>
            <a:lvl1pPr marL="0" indent="0" algn="ctr">
              <a:buNone/>
              <a:defRPr sz="1100" b="0">
                <a:solidFill>
                  <a:schemeClr val="bg1"/>
                </a:solidFill>
                <a:latin typeface="Arial Black" panose="020B0A04020102020204" pitchFamily="34" charset="0"/>
              </a:defRPr>
            </a:lvl1pPr>
          </a:lstStyle>
          <a:p>
            <a:pPr lvl="0"/>
            <a:r>
              <a:rPr lang="en-US" dirty="0"/>
              <a:t>CLICK TO ADD APPROPRIATE DESIGNATION MARKING</a:t>
            </a:r>
          </a:p>
        </p:txBody>
      </p:sp>
      <p:sp>
        <p:nvSpPr>
          <p:cNvPr id="12" name="Text Placeholder 3"/>
          <p:cNvSpPr>
            <a:spLocks noGrp="1"/>
          </p:cNvSpPr>
          <p:nvPr>
            <p:ph type="body" sz="quarter" idx="15" hasCustomPrompt="1"/>
          </p:nvPr>
        </p:nvSpPr>
        <p:spPr>
          <a:xfrm>
            <a:off x="0" y="6696000"/>
            <a:ext cx="9144000" cy="162000"/>
          </a:xfrm>
          <a:prstGeom prst="rect">
            <a:avLst/>
          </a:prstGeom>
          <a:gradFill>
            <a:gsLst>
              <a:gs pos="0">
                <a:srgbClr val="006600">
                  <a:alpha val="0"/>
                </a:srgbClr>
              </a:gs>
              <a:gs pos="10000">
                <a:srgbClr val="006600"/>
              </a:gs>
              <a:gs pos="90000">
                <a:srgbClr val="006600"/>
              </a:gs>
              <a:gs pos="100000">
                <a:srgbClr val="006600">
                  <a:alpha val="0"/>
                </a:srgbClr>
              </a:gs>
            </a:gsLst>
            <a:lin ang="0" scaled="1"/>
          </a:gradFill>
        </p:spPr>
        <p:txBody>
          <a:bodyPr anchor="ctr"/>
          <a:lstStyle>
            <a:lvl1pPr marL="0" indent="0" algn="ctr">
              <a:buNone/>
              <a:defRPr sz="1100" b="0">
                <a:solidFill>
                  <a:schemeClr val="bg1"/>
                </a:solidFill>
                <a:latin typeface="Arial Black" panose="020B0A04020102020204" pitchFamily="34" charset="0"/>
              </a:defRPr>
            </a:lvl1pPr>
          </a:lstStyle>
          <a:p>
            <a:pPr lvl="0"/>
            <a:r>
              <a:rPr lang="en-US" dirty="0"/>
              <a:t>CLICK TO ADD APPROPRIATE DESIGNATION MARKING</a:t>
            </a:r>
          </a:p>
        </p:txBody>
      </p:sp>
    </p:spTree>
    <p:extLst>
      <p:ext uri="{BB962C8B-B14F-4D97-AF65-F5344CB8AC3E}">
        <p14:creationId xmlns:p14="http://schemas.microsoft.com/office/powerpoint/2010/main" val="385721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fontAlgn="auto">
              <a:spcBef>
                <a:spcPts val="0"/>
              </a:spcBef>
              <a:spcAft>
                <a:spcPts val="0"/>
              </a:spcAft>
              <a:defRPr>
                <a:ea typeface="+mn-ea"/>
              </a:defRPr>
            </a:lvl1pPr>
          </a:lstStyle>
          <a:p>
            <a:fld id="{2E6F13C8-C203-E341-9D4C-88E44F92B8DC}" type="datetimeFigureOut">
              <a:rPr lang="en-US" smtClean="0"/>
              <a:pPr/>
              <a:t>8/18/2022</a:t>
            </a:fld>
            <a:endParaRPr lang="en-US" dirty="0"/>
          </a:p>
        </p:txBody>
      </p:sp>
      <p:sp>
        <p:nvSpPr>
          <p:cNvPr id="6" name="Rectangle 6"/>
          <p:cNvSpPr>
            <a:spLocks noGrp="1" noChangeArrowheads="1"/>
          </p:cNvSpPr>
          <p:nvPr>
            <p:ph type="ftr" sz="quarter" idx="11"/>
          </p:nvPr>
        </p:nvSpPr>
        <p:spPr/>
        <p:txBody>
          <a:bodyPr/>
          <a:lstStyle>
            <a:lvl1pPr>
              <a:defRPr/>
            </a:lvl1p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826" y="117760"/>
            <a:ext cx="723569" cy="915080"/>
          </a:xfrm>
          <a:prstGeom prst="rect">
            <a:avLst/>
          </a:prstGeom>
        </p:spPr>
      </p:pic>
    </p:spTree>
    <p:extLst>
      <p:ext uri="{BB962C8B-B14F-4D97-AF65-F5344CB8AC3E}">
        <p14:creationId xmlns:p14="http://schemas.microsoft.com/office/powerpoint/2010/main" val="2917235794"/>
      </p:ext>
    </p:extLst>
  </p:cSld>
  <p:clrMapOvr>
    <a:masterClrMapping/>
  </p:clrMapOvr>
  <p:transition advTm="5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850" y="935040"/>
            <a:ext cx="8496300" cy="2574925"/>
          </a:xfrm>
        </p:spPr>
        <p:txBody>
          <a:bodyPr anchor="b">
            <a:normAutofit/>
          </a:bodyPr>
          <a:lstStyle>
            <a:lvl1pPr algn="ctr">
              <a:defRPr sz="2700"/>
            </a:lvl1pPr>
          </a:lstStyle>
          <a:p>
            <a:r>
              <a:rPr lang="en-US"/>
              <a:t>Click to edit Master title style</a:t>
            </a:r>
          </a:p>
        </p:txBody>
      </p:sp>
      <p:sp>
        <p:nvSpPr>
          <p:cNvPr id="3" name="Subtitle 2"/>
          <p:cNvSpPr>
            <a:spLocks noGrp="1"/>
          </p:cNvSpPr>
          <p:nvPr>
            <p:ph type="subTitle" idx="1"/>
          </p:nvPr>
        </p:nvSpPr>
        <p:spPr>
          <a:xfrm>
            <a:off x="323850" y="3602039"/>
            <a:ext cx="8496300" cy="2751137"/>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a:xfrm>
            <a:off x="323850" y="6356353"/>
            <a:ext cx="2057400" cy="365125"/>
          </a:xfrm>
          <a:prstGeom prst="rect">
            <a:avLst/>
          </a:prstGeom>
        </p:spPr>
        <p:txBody>
          <a:bodyPr/>
          <a:lstStyle/>
          <a:p>
            <a:fld id="{2E6F13C8-C203-E341-9D4C-88E44F92B8DC}" type="datetimeFigureOut">
              <a:rPr lang="en-US" smtClean="0"/>
              <a:pPr/>
              <a:t>8/18/2022</a:t>
            </a:fld>
            <a:endParaRPr lang="en-US"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39451AB-5BD6-DE44-BC92-008C5C28EC9E}" type="slidenum">
              <a:rPr lang="en-US" smtClean="0"/>
              <a:pPr/>
              <a:t>‹#›</a:t>
            </a:fld>
            <a:endParaRPr lang="en-US"/>
          </a:p>
        </p:txBody>
      </p:sp>
    </p:spTree>
    <p:extLst>
      <p:ext uri="{BB962C8B-B14F-4D97-AF65-F5344CB8AC3E}">
        <p14:creationId xmlns:p14="http://schemas.microsoft.com/office/powerpoint/2010/main" val="159354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PROTECTED C">
    <p:spTree>
      <p:nvGrpSpPr>
        <p:cNvPr id="1" name=""/>
        <p:cNvGrpSpPr/>
        <p:nvPr/>
      </p:nvGrpSpPr>
      <p:grpSpPr>
        <a:xfrm>
          <a:off x="0" y="0"/>
          <a:ext cx="0" cy="0"/>
          <a:chOff x="0" y="0"/>
          <a:chExt cx="0" cy="0"/>
        </a:xfrm>
      </p:grpSpPr>
      <p:sp>
        <p:nvSpPr>
          <p:cNvPr id="7" name="Text Placeholder 5"/>
          <p:cNvSpPr>
            <a:spLocks noGrp="1"/>
          </p:cNvSpPr>
          <p:nvPr>
            <p:ph type="body" sz="quarter" idx="16" hasCustomPrompt="1"/>
          </p:nvPr>
        </p:nvSpPr>
        <p:spPr>
          <a:xfrm>
            <a:off x="1020119" y="1037646"/>
            <a:ext cx="6253806" cy="154800"/>
          </a:xfrm>
          <a:prstGeom prst="rect">
            <a:avLst/>
          </a:prstGeom>
        </p:spPr>
        <p:txBody>
          <a:bodyPr anchor="ctr"/>
          <a:lstStyle>
            <a:lvl1pPr marL="0" indent="0">
              <a:buNone/>
              <a:defRPr sz="700" b="1"/>
            </a:lvl1pPr>
            <a:lvl2pPr>
              <a:defRPr sz="700"/>
            </a:lvl2pPr>
            <a:lvl3pPr>
              <a:defRPr sz="700"/>
            </a:lvl3pPr>
            <a:lvl4pPr>
              <a:defRPr sz="700"/>
            </a:lvl4pPr>
            <a:lvl5pPr>
              <a:defRPr sz="700"/>
            </a:lvl5pPr>
          </a:lstStyle>
          <a:p>
            <a:pPr lvl="0"/>
            <a:r>
              <a:rPr lang="en-US" dirty="0"/>
              <a:t>PLACE L2 HERE (DG LEVEL) - AJOUTER N2 ICI (NIVEAU DG)</a:t>
            </a:r>
            <a:endParaRPr lang="en-CA" dirty="0"/>
          </a:p>
        </p:txBody>
      </p:sp>
      <p:sp>
        <p:nvSpPr>
          <p:cNvPr id="8" name="Text Placeholder 7"/>
          <p:cNvSpPr>
            <a:spLocks noGrp="1"/>
          </p:cNvSpPr>
          <p:nvPr>
            <p:ph type="body" sz="quarter" idx="11" hasCustomPrompt="1"/>
          </p:nvPr>
        </p:nvSpPr>
        <p:spPr>
          <a:xfrm>
            <a:off x="1115616" y="4076105"/>
            <a:ext cx="7277270" cy="1873175"/>
          </a:xfrm>
          <a:prstGeom prst="rect">
            <a:avLst/>
          </a:prstGeom>
        </p:spPr>
        <p:txBody>
          <a:bodyPr>
            <a:normAutofit/>
          </a:bodyPr>
          <a:lstStyle>
            <a:lvl1pPr marL="0" indent="0" algn="ctr">
              <a:buNone/>
              <a:defRPr sz="1800" b="0"/>
            </a:lvl1pPr>
          </a:lstStyle>
          <a:p>
            <a:pPr lvl="0"/>
            <a:r>
              <a:rPr lang="en-CA" dirty="0"/>
              <a:t>Click to add English subtitle text</a:t>
            </a:r>
          </a:p>
        </p:txBody>
      </p:sp>
      <p:sp>
        <p:nvSpPr>
          <p:cNvPr id="10" name="Text Placeholder 2"/>
          <p:cNvSpPr>
            <a:spLocks noGrp="1"/>
          </p:cNvSpPr>
          <p:nvPr>
            <p:ph type="body" sz="quarter" idx="13" hasCustomPrompt="1"/>
          </p:nvPr>
        </p:nvSpPr>
        <p:spPr>
          <a:xfrm>
            <a:off x="1115616" y="1557338"/>
            <a:ext cx="7272808" cy="2375718"/>
          </a:xfrm>
          <a:prstGeom prst="rect">
            <a:avLst/>
          </a:prstGeom>
        </p:spPr>
        <p:txBody>
          <a:bodyPr anchor="b">
            <a:normAutofit/>
          </a:bodyPr>
          <a:lstStyle>
            <a:lvl1pPr marL="0" indent="0" algn="ctr">
              <a:buNone/>
              <a:defRPr sz="3200" b="1"/>
            </a:lvl1pPr>
          </a:lstStyle>
          <a:p>
            <a:pPr lvl="0"/>
            <a:r>
              <a:rPr lang="en-CA" noProof="0" dirty="0"/>
              <a:t>Click to add Title</a:t>
            </a:r>
          </a:p>
        </p:txBody>
      </p:sp>
      <p:sp>
        <p:nvSpPr>
          <p:cNvPr id="11" name="Text Placeholder 3"/>
          <p:cNvSpPr>
            <a:spLocks noGrp="1"/>
          </p:cNvSpPr>
          <p:nvPr>
            <p:ph type="body" sz="quarter" idx="14" hasCustomPrompt="1"/>
          </p:nvPr>
        </p:nvSpPr>
        <p:spPr>
          <a:xfrm>
            <a:off x="0" y="0"/>
            <a:ext cx="9144000" cy="162000"/>
          </a:xfrm>
          <a:prstGeom prst="rect">
            <a:avLst/>
          </a:prstGeom>
          <a:gradFill>
            <a:gsLst>
              <a:gs pos="25000">
                <a:srgbClr val="FF0000"/>
              </a:gs>
              <a:gs pos="100000">
                <a:srgbClr val="FF0000">
                  <a:alpha val="0"/>
                </a:srgbClr>
              </a:gs>
              <a:gs pos="0">
                <a:srgbClr val="FF0000">
                  <a:alpha val="0"/>
                </a:srgbClr>
              </a:gs>
              <a:gs pos="75000">
                <a:srgbClr val="FF0000"/>
              </a:gs>
            </a:gsLst>
            <a:lin ang="0" scaled="1"/>
          </a:gradFill>
        </p:spPr>
        <p:txBody>
          <a:bodyPr anchor="ctr"/>
          <a:lstStyle>
            <a:lvl1pPr marL="0" indent="0" algn="ctr">
              <a:buNone/>
              <a:defRPr sz="1100" b="0">
                <a:solidFill>
                  <a:schemeClr val="bg1"/>
                </a:solidFill>
                <a:latin typeface="Arial Black" panose="020B0A04020102020204" pitchFamily="34" charset="0"/>
              </a:defRPr>
            </a:lvl1pPr>
          </a:lstStyle>
          <a:p>
            <a:pPr lvl="0"/>
            <a:r>
              <a:rPr lang="en-US" dirty="0"/>
              <a:t>CLICK TO ADD APPROPRIATE DESIGNATION MARKING</a:t>
            </a:r>
          </a:p>
        </p:txBody>
      </p:sp>
      <p:sp>
        <p:nvSpPr>
          <p:cNvPr id="12" name="Text Placeholder 3"/>
          <p:cNvSpPr>
            <a:spLocks noGrp="1"/>
          </p:cNvSpPr>
          <p:nvPr>
            <p:ph type="body" sz="quarter" idx="15" hasCustomPrompt="1"/>
          </p:nvPr>
        </p:nvSpPr>
        <p:spPr>
          <a:xfrm>
            <a:off x="0" y="6696000"/>
            <a:ext cx="9144000" cy="162000"/>
          </a:xfrm>
          <a:prstGeom prst="rect">
            <a:avLst/>
          </a:prstGeom>
          <a:gradFill>
            <a:gsLst>
              <a:gs pos="0">
                <a:srgbClr val="FF0000">
                  <a:alpha val="0"/>
                </a:srgbClr>
              </a:gs>
              <a:gs pos="10000">
                <a:srgbClr val="FF0000"/>
              </a:gs>
              <a:gs pos="90000">
                <a:srgbClr val="FF0000"/>
              </a:gs>
              <a:gs pos="100000">
                <a:srgbClr val="FF0000">
                  <a:alpha val="0"/>
                </a:srgbClr>
              </a:gs>
            </a:gsLst>
            <a:lin ang="0" scaled="1"/>
          </a:gradFill>
        </p:spPr>
        <p:txBody>
          <a:bodyPr anchor="ctr"/>
          <a:lstStyle>
            <a:lvl1pPr marL="0" indent="0" algn="ctr">
              <a:buNone/>
              <a:defRPr sz="1100" b="0">
                <a:solidFill>
                  <a:schemeClr val="bg1"/>
                </a:solidFill>
                <a:latin typeface="Arial Black" panose="020B0A04020102020204" pitchFamily="34" charset="0"/>
              </a:defRPr>
            </a:lvl1pPr>
          </a:lstStyle>
          <a:p>
            <a:pPr lvl="0"/>
            <a:r>
              <a:rPr lang="en-US" dirty="0"/>
              <a:t>CLICK TO ADD APPROPRIATE DESIGNATION MARKING</a:t>
            </a:r>
          </a:p>
        </p:txBody>
      </p:sp>
    </p:spTree>
    <p:extLst>
      <p:ext uri="{BB962C8B-B14F-4D97-AF65-F5344CB8AC3E}">
        <p14:creationId xmlns:p14="http://schemas.microsoft.com/office/powerpoint/2010/main" val="277841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199" y="6172200"/>
            <a:ext cx="3352801"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8327570" y="6160219"/>
            <a:ext cx="816429" cy="365125"/>
          </a:xfrm>
          <a:prstGeom prst="rect">
            <a:avLst/>
          </a:prstGeom>
        </p:spPr>
        <p:txBody>
          <a:bodyPr/>
          <a:lstStyle/>
          <a:p>
            <a:fld id="{40DBD5E7-985B-4608-8327-4612BFDE8198}" type="slidenum">
              <a:rPr lang="en-CA" smtClean="0"/>
              <a:t>‹#›</a:t>
            </a:fld>
            <a:endParaRPr lang="en-CA"/>
          </a:p>
        </p:txBody>
      </p:sp>
      <p:sp>
        <p:nvSpPr>
          <p:cNvPr id="8" name="Title 7"/>
          <p:cNvSpPr>
            <a:spLocks noGrp="1"/>
          </p:cNvSpPr>
          <p:nvPr>
            <p:ph type="title"/>
          </p:nvPr>
        </p:nvSpPr>
        <p:spPr>
          <a:xfrm>
            <a:off x="1359048" y="0"/>
            <a:ext cx="7668345" cy="620688"/>
          </a:xfrm>
          <a:prstGeom prst="rect">
            <a:avLst/>
          </a:prstGeom>
        </p:spPr>
        <p:txBody>
          <a:bodyPr/>
          <a:lstStyle>
            <a:lvl1pPr marL="0" indent="0">
              <a:buNone/>
              <a:defRPr/>
            </a:lvl1pPr>
          </a:lstStyle>
          <a:p>
            <a:r>
              <a:rPr lang="en-US" dirty="0"/>
              <a:t>Click to edit Master title style</a:t>
            </a:r>
          </a:p>
        </p:txBody>
      </p:sp>
      <p:sp>
        <p:nvSpPr>
          <p:cNvPr id="10" name="Content Placeholder 9"/>
          <p:cNvSpPr>
            <a:spLocks noGrp="1"/>
          </p:cNvSpPr>
          <p:nvPr>
            <p:ph sz="quarter" idx="13"/>
          </p:nvPr>
        </p:nvSpPr>
        <p:spPr>
          <a:xfrm>
            <a:off x="1259632" y="1556792"/>
            <a:ext cx="7416824" cy="4536504"/>
          </a:xfrm>
          <a:prstGeom prst="rect">
            <a:avLst/>
          </a:prstGeom>
        </p:spPr>
        <p:txBody>
          <a:bodyPr/>
          <a:lstStyle>
            <a:lvl1pPr marL="228600" indent="-182880">
              <a:buFontTx/>
              <a:buBlip>
                <a:blip r:embed="rId2"/>
              </a:buBlip>
              <a:defRPr/>
            </a:lvl1pPr>
            <a:lvl2pPr marL="548640" indent="-182880">
              <a:buFontTx/>
              <a:buBlip>
                <a:blip r:embed="rId2"/>
              </a:buBlip>
              <a:defRPr/>
            </a:lvl2pPr>
            <a:lvl3pPr marL="822960" indent="-182880">
              <a:buFontTx/>
              <a:buBlip>
                <a:blip r:embed="rId2"/>
              </a:buBlip>
              <a:defRPr/>
            </a:lvl3pPr>
            <a:lvl4pPr marL="1097280" indent="-182880">
              <a:buFontTx/>
              <a:buBlip>
                <a:blip r:embed="rId2"/>
              </a:buBlip>
              <a:defRPr/>
            </a:lvl4pPr>
            <a:lvl5pPr marL="1389888" indent="-18288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229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ppt_bg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0" y="1143000"/>
            <a:ext cx="9145588" cy="838200"/>
          </a:xfrm>
          <a:solidFill>
            <a:srgbClr val="99CCFF"/>
          </a:solidFill>
          <a:ln w="12700">
            <a:noFill/>
          </a:ln>
        </p:spPr>
        <p:txBody>
          <a:bodyPr/>
          <a:lstStyle>
            <a:lvl1pPr>
              <a:defRPr/>
            </a:lvl1pPr>
          </a:lstStyle>
          <a:p>
            <a:pPr lvl="0"/>
            <a:r>
              <a:rPr lang="en-US" altLang="en-US" noProof="0" dirty="0"/>
              <a:t>Insert text here</a:t>
            </a:r>
          </a:p>
        </p:txBody>
      </p:sp>
      <p:sp>
        <p:nvSpPr>
          <p:cNvPr id="3076" name="Rectangle 4"/>
          <p:cNvSpPr>
            <a:spLocks noGrp="1" noChangeArrowheads="1"/>
          </p:cNvSpPr>
          <p:nvPr>
            <p:ph type="subTitle" idx="1"/>
          </p:nvPr>
        </p:nvSpPr>
        <p:spPr>
          <a:xfrm>
            <a:off x="685800" y="2057400"/>
            <a:ext cx="6400800" cy="762000"/>
          </a:xfrm>
        </p:spPr>
        <p:txBody>
          <a:bodyPr/>
          <a:lstStyle>
            <a:lvl1pPr marL="0" indent="0">
              <a:buFontTx/>
              <a:buNone/>
              <a:defRPr sz="1200" b="1">
                <a:solidFill>
                  <a:srgbClr val="4F5150"/>
                </a:solidFill>
              </a:defRPr>
            </a:lvl1pPr>
          </a:lstStyle>
          <a:p>
            <a:pPr lvl="0"/>
            <a:r>
              <a:rPr lang="en-US" altLang="en-US" noProof="0"/>
              <a:t>Presented by: </a:t>
            </a:r>
          </a:p>
          <a:p>
            <a:pPr lvl="0"/>
            <a:r>
              <a:rPr lang="en-US" altLang="en-US" noProof="0"/>
              <a:t>Date:</a:t>
            </a:r>
          </a:p>
        </p:txBody>
      </p:sp>
      <p:sp>
        <p:nvSpPr>
          <p:cNvPr id="5" name="Rectangle 13"/>
          <p:cNvSpPr>
            <a:spLocks noGrp="1" noChangeArrowheads="1"/>
          </p:cNvSpPr>
          <p:nvPr>
            <p:ph type="dt" sz="half" idx="10"/>
          </p:nvPr>
        </p:nvSpPr>
        <p:spPr>
          <a:xfrm>
            <a:off x="1258889" y="2349502"/>
            <a:ext cx="2160587" cy="360363"/>
          </a:xfrm>
        </p:spPr>
        <p:txBody>
          <a:bodyPr anchor="t" anchorCtr="0"/>
          <a:lstStyle>
            <a:lvl1pPr algn="l">
              <a:defRPr sz="1200">
                <a:solidFill>
                  <a:srgbClr val="4F5150"/>
                </a:solidFill>
              </a:defRPr>
            </a:lvl1pPr>
          </a:lstStyle>
          <a:p>
            <a:pPr>
              <a:defRPr/>
            </a:pPr>
            <a:endParaRPr lang="en-CA" altLang="en-US"/>
          </a:p>
        </p:txBody>
      </p:sp>
    </p:spTree>
    <p:extLst>
      <p:ext uri="{BB962C8B-B14F-4D97-AF65-F5344CB8AC3E}">
        <p14:creationId xmlns:p14="http://schemas.microsoft.com/office/powerpoint/2010/main" val="67472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9"/>
          <p:cNvSpPr>
            <a:spLocks noGrp="1" noChangeArrowheads="1"/>
          </p:cNvSpPr>
          <p:nvPr>
            <p:ph type="dt" sz="half" idx="10"/>
          </p:nvPr>
        </p:nvSpPr>
        <p:spPr>
          <a:xfrm>
            <a:off x="1258890" y="6453188"/>
            <a:ext cx="4825280" cy="360362"/>
          </a:xfrm>
          <a:ln/>
        </p:spPr>
        <p:txBody>
          <a:bodyPr/>
          <a:lstStyle>
            <a:lvl1pPr>
              <a:defRPr/>
            </a:lvl1pPr>
          </a:lstStyle>
          <a:p>
            <a:pPr>
              <a:defRPr/>
            </a:pPr>
            <a:endParaRPr lang="en-CA" altLang="en-US" dirty="0">
              <a:solidFill>
                <a:srgbClr val="FFFFFF"/>
              </a:solidFill>
            </a:endParaRPr>
          </a:p>
        </p:txBody>
      </p:sp>
    </p:spTree>
    <p:extLst>
      <p:ext uri="{BB962C8B-B14F-4D97-AF65-F5344CB8AC3E}">
        <p14:creationId xmlns:p14="http://schemas.microsoft.com/office/powerpoint/2010/main" val="232538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CA" altLang="en-US">
              <a:solidFill>
                <a:srgbClr val="FFFFFF"/>
              </a:solidFill>
            </a:endParaRPr>
          </a:p>
        </p:txBody>
      </p:sp>
      <p:sp>
        <p:nvSpPr>
          <p:cNvPr id="4" name="Title 3"/>
          <p:cNvSpPr>
            <a:spLocks noGrp="1"/>
          </p:cNvSpPr>
          <p:nvPr>
            <p:ph type="title"/>
          </p:nvPr>
        </p:nvSpPr>
        <p:spPr/>
        <p:txBody>
          <a:bodyPr/>
          <a:lstStyle/>
          <a:p>
            <a:r>
              <a:rPr lang="en-US" dirty="0"/>
              <a:t>Click to edit Master title style</a:t>
            </a:r>
            <a:endParaRPr lang="en-CA" dirty="0"/>
          </a:p>
        </p:txBody>
      </p:sp>
    </p:spTree>
    <p:extLst>
      <p:ext uri="{BB962C8B-B14F-4D97-AF65-F5344CB8AC3E}">
        <p14:creationId xmlns:p14="http://schemas.microsoft.com/office/powerpoint/2010/main" val="98479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CA" dirty="0"/>
          </a:p>
        </p:txBody>
      </p:sp>
      <p:sp>
        <p:nvSpPr>
          <p:cNvPr id="3" name="Rectangle 19"/>
          <p:cNvSpPr>
            <a:spLocks noGrp="1" noChangeArrowheads="1"/>
          </p:cNvSpPr>
          <p:nvPr>
            <p:ph type="dt" sz="half" idx="10"/>
          </p:nvPr>
        </p:nvSpPr>
        <p:spPr>
          <a:xfrm>
            <a:off x="1258888" y="6453188"/>
            <a:ext cx="7705725" cy="360362"/>
          </a:xfrm>
          <a:ln/>
        </p:spPr>
        <p:txBody>
          <a:bodyPr/>
          <a:lstStyle>
            <a:lvl1pPr>
              <a:defRPr/>
            </a:lvl1pPr>
          </a:lstStyle>
          <a:p>
            <a:pPr>
              <a:defRPr/>
            </a:pPr>
            <a:endParaRPr lang="en-US" altLang="en-US" dirty="0">
              <a:solidFill>
                <a:srgbClr val="FFFFFF"/>
              </a:solidFill>
            </a:endParaRPr>
          </a:p>
        </p:txBody>
      </p:sp>
    </p:spTree>
    <p:extLst>
      <p:ext uri="{BB962C8B-B14F-4D97-AF65-F5344CB8AC3E}">
        <p14:creationId xmlns:p14="http://schemas.microsoft.com/office/powerpoint/2010/main" val="324489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ctrTitle"/>
          </p:nvPr>
        </p:nvSpPr>
        <p:spPr>
          <a:xfrm>
            <a:off x="1082203" y="2132860"/>
            <a:ext cx="6984776" cy="1872209"/>
          </a:xfrm>
        </p:spPr>
        <p:txBody>
          <a:bodyPr anchor="b">
            <a:noAutofit/>
          </a:bodyPr>
          <a:lstStyle>
            <a:lvl1pPr algn="ctr">
              <a:defRPr sz="2025">
                <a:solidFill>
                  <a:srgbClr val="0E1825"/>
                </a:solidFill>
                <a:latin typeface="Arial"/>
              </a:defRPr>
            </a:lvl1pPr>
          </a:lstStyle>
          <a:p>
            <a:r>
              <a:rPr lang="en-US"/>
              <a:t>Click to edit Master title style</a:t>
            </a:r>
            <a:endParaRPr lang="en-CA"/>
          </a:p>
        </p:txBody>
      </p:sp>
      <p:sp>
        <p:nvSpPr>
          <p:cNvPr id="10" name="Subtitle 4"/>
          <p:cNvSpPr>
            <a:spLocks noGrp="1"/>
          </p:cNvSpPr>
          <p:nvPr>
            <p:ph type="subTitle" idx="1"/>
          </p:nvPr>
        </p:nvSpPr>
        <p:spPr>
          <a:xfrm>
            <a:off x="1082411" y="4293100"/>
            <a:ext cx="6988787" cy="1008113"/>
          </a:xfrm>
        </p:spPr>
        <p:txBody>
          <a:bodyPr>
            <a:normAutofit/>
          </a:bodyPr>
          <a:lstStyle>
            <a:lvl1pPr marL="0" indent="0" algn="ctr">
              <a:buNone/>
              <a:defRPr sz="1013">
                <a:solidFill>
                  <a:srgbClr val="0E1825"/>
                </a:solidFill>
              </a:defRPr>
            </a:lvl1pPr>
          </a:lstStyle>
          <a:p>
            <a:r>
              <a:rPr lang="en-US"/>
              <a:t>Click to edit Master subtitle style</a:t>
            </a:r>
            <a:endParaRPr lang="en-CA"/>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2320" y="150171"/>
            <a:ext cx="1273175" cy="1610155"/>
          </a:xfrm>
          <a:prstGeom prst="rect">
            <a:avLst/>
          </a:prstGeom>
        </p:spPr>
      </p:pic>
    </p:spTree>
    <p:extLst>
      <p:ext uri="{BB962C8B-B14F-4D97-AF65-F5344CB8AC3E}">
        <p14:creationId xmlns:p14="http://schemas.microsoft.com/office/powerpoint/2010/main" val="118224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914400"/>
          </a:xfrm>
        </p:spPr>
        <p:txBody>
          <a:bodyPr>
            <a:normAutofit/>
          </a:bodyPr>
          <a:lstStyle>
            <a:lvl1pPr algn="l">
              <a:defRPr sz="1575" b="1">
                <a:latin typeface="Arial"/>
              </a:defRPr>
            </a:lvl1pPr>
          </a:lstStyle>
          <a:p>
            <a:r>
              <a:rPr lang="en-US"/>
              <a:t>Click to edit Master title style</a:t>
            </a:r>
            <a:endParaRPr lang="en-CA"/>
          </a:p>
        </p:txBody>
      </p:sp>
      <p:sp>
        <p:nvSpPr>
          <p:cNvPr id="3" name="Content Placeholder 2"/>
          <p:cNvSpPr>
            <a:spLocks noGrp="1"/>
          </p:cNvSpPr>
          <p:nvPr>
            <p:ph idx="1"/>
          </p:nvPr>
        </p:nvSpPr>
        <p:spPr>
          <a:xfrm>
            <a:off x="457200" y="2286000"/>
            <a:ext cx="8229600" cy="3657600"/>
          </a:xfrm>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fontAlgn="auto">
              <a:spcBef>
                <a:spcPts val="0"/>
              </a:spcBef>
              <a:spcAft>
                <a:spcPts val="0"/>
              </a:spcAft>
              <a:defRPr>
                <a:ea typeface="+mn-ea"/>
              </a:defRPr>
            </a:lvl1pPr>
          </a:lstStyle>
          <a:p>
            <a:pPr>
              <a:defRPr/>
            </a:pPr>
            <a:fld id="{0260ED74-FECB-46BF-B2FC-B7623EFF674E}" type="datetime1">
              <a:rPr lang="en-CA" altLang="en-US"/>
              <a:pPr>
                <a:defRPr/>
              </a:pPr>
              <a:t>2022-08-18</a:t>
            </a:fld>
            <a:endParaRPr lang="en-CA" altLang="en-US" dirty="0"/>
          </a:p>
        </p:txBody>
      </p:sp>
      <p:sp>
        <p:nvSpPr>
          <p:cNvPr id="5" name="Footer Placeholder 4"/>
          <p:cNvSpPr>
            <a:spLocks noGrp="1"/>
          </p:cNvSpPr>
          <p:nvPr>
            <p:ph type="ftr" sz="quarter" idx="11"/>
          </p:nvPr>
        </p:nvSpPr>
        <p:spPr/>
        <p:txBody>
          <a:bodyPr/>
          <a:lstStyle>
            <a:lvl1pPr>
              <a:defRPr/>
            </a:lvl1pPr>
          </a:lstStyle>
          <a:p>
            <a:pPr>
              <a:defRPr/>
            </a:pPr>
            <a:endParaRPr lang="en-CA" dirty="0"/>
          </a:p>
        </p:txBody>
      </p:sp>
      <p:sp>
        <p:nvSpPr>
          <p:cNvPr id="6" name="Slide Number Placeholder 5"/>
          <p:cNvSpPr>
            <a:spLocks noGrp="1"/>
          </p:cNvSpPr>
          <p:nvPr>
            <p:ph type="sldNum" sz="quarter" idx="12"/>
          </p:nvPr>
        </p:nvSpPr>
        <p:spPr/>
        <p:txBody>
          <a:bodyPr/>
          <a:lstStyle>
            <a:lvl1pPr fontAlgn="auto">
              <a:spcBef>
                <a:spcPts val="0"/>
              </a:spcBef>
              <a:spcAft>
                <a:spcPts val="0"/>
              </a:spcAft>
              <a:defRPr>
                <a:ea typeface="+mn-ea"/>
              </a:defRPr>
            </a:lvl1pPr>
          </a:lstStyle>
          <a:p>
            <a:fld id="{164A6589-CD2D-8246-91BE-4CF63D2B4F95}" type="slidenum">
              <a:rPr lang="en-CA" altLang="en-US" smtClean="0"/>
              <a:pPr/>
              <a:t>‹#›</a:t>
            </a:fld>
            <a:endParaRPr lang="en-CA" alt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826" y="117760"/>
            <a:ext cx="723569" cy="915080"/>
          </a:xfrm>
          <a:prstGeom prst="rect">
            <a:avLst/>
          </a:prstGeom>
        </p:spPr>
      </p:pic>
    </p:spTree>
    <p:extLst>
      <p:ext uri="{BB962C8B-B14F-4D97-AF65-F5344CB8AC3E}">
        <p14:creationId xmlns:p14="http://schemas.microsoft.com/office/powerpoint/2010/main" val="1006146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 name="Rectangle 91"/>
          <p:cNvSpPr/>
          <p:nvPr userDrawn="1"/>
        </p:nvSpPr>
        <p:spPr>
          <a:xfrm>
            <a:off x="0" y="-1"/>
            <a:ext cx="9144000" cy="832757"/>
          </a:xfrm>
          <a:prstGeom prst="rect">
            <a:avLst/>
          </a:prstGeom>
          <a:gradFill flip="none" rotWithShape="1">
            <a:gsLst>
              <a:gs pos="89000">
                <a:srgbClr val="042237"/>
              </a:gs>
              <a:gs pos="77000">
                <a:srgbClr val="365268"/>
              </a:gs>
              <a:gs pos="100000">
                <a:srgbClr val="052944"/>
              </a:gs>
              <a:gs pos="28000">
                <a:srgbClr val="03040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userDrawn="1"/>
        </p:nvSpPr>
        <p:spPr>
          <a:xfrm>
            <a:off x="0" y="655638"/>
            <a:ext cx="9144000" cy="397098"/>
          </a:xfrm>
          <a:prstGeom prst="rect">
            <a:avLst/>
          </a:prstGeom>
          <a:gradFill flip="none" rotWithShape="1">
            <a:gsLst>
              <a:gs pos="100000">
                <a:srgbClr val="456073"/>
              </a:gs>
              <a:gs pos="0">
                <a:srgbClr val="45607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3" name="Rectangle 92"/>
          <p:cNvSpPr/>
          <p:nvPr userDrawn="1"/>
        </p:nvSpPr>
        <p:spPr>
          <a:xfrm>
            <a:off x="0" y="1186307"/>
            <a:ext cx="9144000" cy="5671693"/>
          </a:xfrm>
          <a:prstGeom prst="rect">
            <a:avLst/>
          </a:prstGeom>
          <a:gradFill>
            <a:gsLst>
              <a:gs pos="94000">
                <a:srgbClr val="DFE3E6"/>
              </a:gs>
              <a:gs pos="0">
                <a:srgbClr val="FFFF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Rectangle 23"/>
          <p:cNvSpPr/>
          <p:nvPr userDrawn="1"/>
        </p:nvSpPr>
        <p:spPr>
          <a:xfrm rot="10800000">
            <a:off x="0" y="1017588"/>
            <a:ext cx="9144000" cy="197864"/>
          </a:xfrm>
          <a:prstGeom prst="rect">
            <a:avLst/>
          </a:prstGeom>
          <a:solidFill>
            <a:srgbClr val="B1B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ound Same Side Corner Rectangle 2"/>
          <p:cNvSpPr/>
          <p:nvPr userDrawn="1"/>
        </p:nvSpPr>
        <p:spPr>
          <a:xfrm rot="10800000">
            <a:off x="8057297" y="0"/>
            <a:ext cx="763175" cy="1186307"/>
          </a:xfrm>
          <a:prstGeom prst="round2SameRect">
            <a:avLst>
              <a:gd name="adj1" fmla="val 7126"/>
              <a:gd name="adj2" fmla="val 0"/>
            </a:avLst>
          </a:prstGeom>
          <a:gradFill>
            <a:gsLst>
              <a:gs pos="3000">
                <a:srgbClr val="092032"/>
              </a:gs>
              <a:gs pos="100000">
                <a:srgbClr val="45617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CA"/>
          </a:p>
        </p:txBody>
      </p:sp>
      <p:grpSp>
        <p:nvGrpSpPr>
          <p:cNvPr id="11" name="Group 10"/>
          <p:cNvGrpSpPr/>
          <p:nvPr userDrawn="1"/>
        </p:nvGrpSpPr>
        <p:grpSpPr>
          <a:xfrm>
            <a:off x="402224" y="227778"/>
            <a:ext cx="2004456" cy="374911"/>
            <a:chOff x="402224" y="353848"/>
            <a:chExt cx="2004456" cy="374911"/>
          </a:xfrm>
        </p:grpSpPr>
        <p:sp>
          <p:nvSpPr>
            <p:cNvPr id="12" name="Rectangle 11"/>
            <p:cNvSpPr/>
            <p:nvPr userDrawn="1"/>
          </p:nvSpPr>
          <p:spPr>
            <a:xfrm>
              <a:off x="1013204" y="353848"/>
              <a:ext cx="630301" cy="237437"/>
            </a:xfrm>
            <a:prstGeom prst="rect">
              <a:avLst/>
            </a:prstGeom>
          </p:spPr>
          <p:txBody>
            <a:bodyPr wrap="none">
              <a:spAutoFit/>
            </a:bodyPr>
            <a:lstStyle/>
            <a:p>
              <a:pPr>
                <a:lnSpc>
                  <a:spcPct val="107000"/>
                </a:lnSpc>
                <a:spcAft>
                  <a:spcPts val="800"/>
                </a:spcAft>
              </a:pPr>
              <a:r>
                <a:rPr lang="en-CA" sz="950" dirty="0">
                  <a:solidFill>
                    <a:schemeClr val="bg1"/>
                  </a:solidFill>
                  <a:effectLst/>
                  <a:latin typeface="Myriad Pro"/>
                  <a:ea typeface="Calibri" panose="020F0502020204030204" pitchFamily="34" charset="0"/>
                  <a:cs typeface="Times New Roman" panose="02020603050405020304" pitchFamily="18" charset="0"/>
                </a:rPr>
                <a:t>National</a:t>
              </a:r>
            </a:p>
          </p:txBody>
        </p:sp>
        <p:sp>
          <p:nvSpPr>
            <p:cNvPr id="13" name="Rectangle 12"/>
            <p:cNvSpPr/>
            <p:nvPr userDrawn="1"/>
          </p:nvSpPr>
          <p:spPr>
            <a:xfrm>
              <a:off x="1013204" y="491322"/>
              <a:ext cx="636713" cy="237437"/>
            </a:xfrm>
            <a:prstGeom prst="rect">
              <a:avLst/>
            </a:prstGeom>
          </p:spPr>
          <p:txBody>
            <a:bodyPr wrap="none">
              <a:spAutoFit/>
            </a:bodyPr>
            <a:lstStyle/>
            <a:p>
              <a:pPr>
                <a:lnSpc>
                  <a:spcPct val="107000"/>
                </a:lnSpc>
                <a:spcAft>
                  <a:spcPts val="800"/>
                </a:spcAft>
              </a:pPr>
              <a:r>
                <a:rPr lang="en-CA" sz="950" dirty="0">
                  <a:solidFill>
                    <a:schemeClr val="bg1"/>
                  </a:solidFill>
                  <a:effectLst/>
                  <a:latin typeface="Myriad Pro"/>
                  <a:ea typeface="Calibri" panose="020F0502020204030204" pitchFamily="34" charset="0"/>
                  <a:cs typeface="Times New Roman" panose="02020603050405020304" pitchFamily="18" charset="0"/>
                </a:rPr>
                <a:t>Defence</a:t>
              </a:r>
            </a:p>
          </p:txBody>
        </p:sp>
        <p:sp>
          <p:nvSpPr>
            <p:cNvPr id="14" name="Rectangle 13"/>
            <p:cNvSpPr/>
            <p:nvPr userDrawn="1"/>
          </p:nvSpPr>
          <p:spPr>
            <a:xfrm>
              <a:off x="1671651" y="491322"/>
              <a:ext cx="735029" cy="237437"/>
            </a:xfrm>
            <a:prstGeom prst="rect">
              <a:avLst/>
            </a:prstGeom>
          </p:spPr>
          <p:txBody>
            <a:bodyPr wrap="square">
              <a:spAutoFit/>
            </a:bodyPr>
            <a:lstStyle/>
            <a:p>
              <a:pPr>
                <a:lnSpc>
                  <a:spcPct val="107000"/>
                </a:lnSpc>
                <a:spcAft>
                  <a:spcPts val="800"/>
                </a:spcAft>
              </a:pPr>
              <a:r>
                <a:rPr lang="fr-CA" sz="950" noProof="0" dirty="0">
                  <a:solidFill>
                    <a:schemeClr val="bg1"/>
                  </a:solidFill>
                  <a:effectLst/>
                  <a:latin typeface="Myriad Pro"/>
                  <a:ea typeface="Calibri" panose="020F0502020204030204" pitchFamily="34" charset="0"/>
                  <a:cs typeface="Times New Roman" panose="02020603050405020304" pitchFamily="18" charset="0"/>
                </a:rPr>
                <a:t>nationale</a:t>
              </a:r>
            </a:p>
          </p:txBody>
        </p:sp>
        <p:sp>
          <p:nvSpPr>
            <p:cNvPr id="15" name="Rectangle 14"/>
            <p:cNvSpPr/>
            <p:nvPr userDrawn="1"/>
          </p:nvSpPr>
          <p:spPr>
            <a:xfrm>
              <a:off x="1671651" y="353848"/>
              <a:ext cx="696253" cy="237437"/>
            </a:xfrm>
            <a:prstGeom prst="rect">
              <a:avLst/>
            </a:prstGeom>
          </p:spPr>
          <p:txBody>
            <a:bodyPr wrap="square">
              <a:spAutoFit/>
            </a:bodyPr>
            <a:lstStyle/>
            <a:p>
              <a:pPr>
                <a:lnSpc>
                  <a:spcPct val="107000"/>
                </a:lnSpc>
                <a:spcAft>
                  <a:spcPts val="800"/>
                </a:spcAft>
              </a:pPr>
              <a:r>
                <a:rPr lang="fr-CA" sz="950" noProof="0" dirty="0">
                  <a:solidFill>
                    <a:schemeClr val="bg1"/>
                  </a:solidFill>
                  <a:effectLst/>
                  <a:latin typeface="Myriad Pro"/>
                  <a:ea typeface="Calibri" panose="020F0502020204030204" pitchFamily="34" charset="0"/>
                  <a:cs typeface="Times New Roman" panose="02020603050405020304" pitchFamily="18" charset="0"/>
                </a:rPr>
                <a:t>Défense</a:t>
              </a:r>
            </a:p>
          </p:txBody>
        </p:sp>
        <p:pic>
          <p:nvPicPr>
            <p:cNvPr id="16" name="Picture 3" descr="C:\Users\LACROIX.de\Desktop\New folder (2)\Flag_of_Canada.svg.png"/>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24" y="427524"/>
              <a:ext cx="457016" cy="22850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userDrawn="1"/>
        </p:nvSpPr>
        <p:spPr>
          <a:xfrm>
            <a:off x="1010021" y="665958"/>
            <a:ext cx="3672408" cy="339771"/>
          </a:xfrm>
          <a:prstGeom prst="rect">
            <a:avLst/>
          </a:prstGeom>
        </p:spPr>
        <p:txBody>
          <a:bodyPr wrap="none" rtlCol="0" anchor="ctr" anchorCtr="0">
            <a:noAutofit/>
          </a:bodyPr>
          <a:lstStyle/>
          <a:p>
            <a:r>
              <a:rPr lang="en-US" sz="700" b="1" dirty="0">
                <a:solidFill>
                  <a:schemeClr val="bg1"/>
                </a:solidFill>
              </a:rPr>
              <a:t>ASSISTANT DEPUTY MINISTER (INFORMATION MANAGEMENT)</a:t>
            </a:r>
          </a:p>
          <a:p>
            <a:r>
              <a:rPr lang="fr-FR" sz="700" b="1" dirty="0">
                <a:solidFill>
                  <a:schemeClr val="bg1"/>
                </a:solidFill>
              </a:rPr>
              <a:t>SOUS-MINISTRE ADJOINT (GESTION DE L’INFORMATION)</a:t>
            </a:r>
            <a:endParaRPr lang="en-US" sz="700" b="1" dirty="0">
              <a:solidFill>
                <a:schemeClr val="bg1"/>
              </a:solidFill>
            </a:endParaRPr>
          </a:p>
        </p:txBody>
      </p:sp>
      <p:pic>
        <p:nvPicPr>
          <p:cNvPr id="22" name="Picture 21"/>
          <p:cNvPicPr>
            <a:picLocks noChangeAspect="1"/>
          </p:cNvPicPr>
          <p:nvPr userDrawn="1"/>
        </p:nvPicPr>
        <p:blipFill rotWithShape="1">
          <a:blip r:embed="rId6"/>
          <a:srcRect l="1397" r="9198" b="30580"/>
          <a:stretch/>
        </p:blipFill>
        <p:spPr>
          <a:xfrm>
            <a:off x="-36512" y="1881974"/>
            <a:ext cx="9217024" cy="3923290"/>
          </a:xfrm>
          <a:prstGeom prst="rect">
            <a:avLst/>
          </a:prstGeom>
        </p:spPr>
      </p:pic>
      <p:pic>
        <p:nvPicPr>
          <p:cNvPr id="25" name="Picture 2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61227" y="165744"/>
            <a:ext cx="759245" cy="971426"/>
          </a:xfrm>
          <a:prstGeom prst="rect">
            <a:avLst/>
          </a:prstGeom>
        </p:spPr>
      </p:pic>
      <p:sp>
        <p:nvSpPr>
          <p:cNvPr id="18" name="TextBox 16"/>
          <p:cNvSpPr txBox="1"/>
          <p:nvPr userDrawn="1"/>
        </p:nvSpPr>
        <p:spPr>
          <a:xfrm>
            <a:off x="992261" y="954682"/>
            <a:ext cx="3672408" cy="339771"/>
          </a:xfrm>
          <a:prstGeom prst="rect">
            <a:avLst/>
          </a:prstGeom>
        </p:spPr>
        <p:txBody>
          <a:bodyPr wrap="none" rtlCol="0" anchor="ctr" anchorCtr="0">
            <a:noAutofit/>
          </a:bodyPr>
          <a:lstStyle/>
          <a:p>
            <a:r>
              <a:rPr lang="fr-CA" sz="600" b="1" dirty="0">
                <a:solidFill>
                  <a:schemeClr val="bg1"/>
                </a:solidFill>
              </a:rPr>
              <a:t>DIRECTOR</a:t>
            </a:r>
            <a:r>
              <a:rPr lang="fr-CA" sz="600" b="1" baseline="0" dirty="0">
                <a:solidFill>
                  <a:schemeClr val="bg1"/>
                </a:solidFill>
              </a:rPr>
              <a:t> GENERAL INFORMATION CAPABILITY FORCE DEVELOPMENT</a:t>
            </a:r>
          </a:p>
          <a:p>
            <a:r>
              <a:rPr lang="fr-CA" sz="600" b="1" baseline="0" dirty="0">
                <a:solidFill>
                  <a:schemeClr val="bg1"/>
                </a:solidFill>
              </a:rPr>
              <a:t>DIRECTEUR GÉNÉRAL DÉVELOPPEMENT DE LA  FORCE (CAPACITÉS D’INFORMATION</a:t>
            </a:r>
            <a:endParaRPr lang="en-US" sz="600" b="1" dirty="0">
              <a:solidFill>
                <a:schemeClr val="bg1"/>
              </a:solidFill>
            </a:endParaRPr>
          </a:p>
        </p:txBody>
      </p:sp>
    </p:spTree>
    <p:extLst>
      <p:ext uri="{BB962C8B-B14F-4D97-AF65-F5344CB8AC3E}">
        <p14:creationId xmlns:p14="http://schemas.microsoft.com/office/powerpoint/2010/main" val="117349864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98" r:id="rId3"/>
  </p:sldLayoutIdLst>
  <p:hf hdr="0" ftr="0" dt="0"/>
  <p:txStyles>
    <p:titleStyle>
      <a:lvl1pPr algn="l" rtl="0" eaLnBrk="1" fontAlgn="base" hangingPunct="1">
        <a:spcBef>
          <a:spcPct val="0"/>
        </a:spcBef>
        <a:spcAft>
          <a:spcPct val="0"/>
        </a:spcAft>
        <a:defRPr sz="3200" b="1" kern="1200">
          <a:solidFill>
            <a:srgbClr val="20558A"/>
          </a:solidFill>
          <a:latin typeface="Arial"/>
          <a:ea typeface="ＭＳ Ｐゴシック" charset="0"/>
          <a:cs typeface="Arial"/>
        </a:defRPr>
      </a:lvl1pPr>
      <a:lvl2pPr algn="l" rtl="0" eaLnBrk="1" fontAlgn="base" hangingPunct="1">
        <a:spcBef>
          <a:spcPct val="0"/>
        </a:spcBef>
        <a:spcAft>
          <a:spcPct val="0"/>
        </a:spcAft>
        <a:defRPr sz="3200" b="1">
          <a:solidFill>
            <a:srgbClr val="20558A"/>
          </a:solidFill>
          <a:latin typeface="Arial" charset="0"/>
          <a:ea typeface="ＭＳ Ｐゴシック" charset="0"/>
        </a:defRPr>
      </a:lvl2pPr>
      <a:lvl3pPr algn="l" rtl="0" eaLnBrk="1" fontAlgn="base" hangingPunct="1">
        <a:spcBef>
          <a:spcPct val="0"/>
        </a:spcBef>
        <a:spcAft>
          <a:spcPct val="0"/>
        </a:spcAft>
        <a:defRPr sz="3200" b="1">
          <a:solidFill>
            <a:srgbClr val="20558A"/>
          </a:solidFill>
          <a:latin typeface="Arial" charset="0"/>
          <a:ea typeface="ＭＳ Ｐゴシック" charset="0"/>
        </a:defRPr>
      </a:lvl3pPr>
      <a:lvl4pPr algn="l" rtl="0" eaLnBrk="1" fontAlgn="base" hangingPunct="1">
        <a:spcBef>
          <a:spcPct val="0"/>
        </a:spcBef>
        <a:spcAft>
          <a:spcPct val="0"/>
        </a:spcAft>
        <a:defRPr sz="3200" b="1">
          <a:solidFill>
            <a:srgbClr val="20558A"/>
          </a:solidFill>
          <a:latin typeface="Arial" charset="0"/>
          <a:ea typeface="ＭＳ Ｐゴシック" charset="0"/>
        </a:defRPr>
      </a:lvl4pPr>
      <a:lvl5pPr algn="l" rtl="0" eaLnBrk="1" fontAlgn="base" hangingPunct="1">
        <a:spcBef>
          <a:spcPct val="0"/>
        </a:spcBef>
        <a:spcAft>
          <a:spcPct val="0"/>
        </a:spcAft>
        <a:defRPr sz="3200" b="1">
          <a:solidFill>
            <a:srgbClr val="20558A"/>
          </a:solidFill>
          <a:latin typeface="Arial" charset="0"/>
          <a:ea typeface="ＭＳ Ｐゴシック" charset="0"/>
        </a:defRPr>
      </a:lvl5pPr>
      <a:lvl6pPr marL="457200" algn="l" rtl="0" eaLnBrk="1" fontAlgn="base" hangingPunct="1">
        <a:spcBef>
          <a:spcPct val="0"/>
        </a:spcBef>
        <a:spcAft>
          <a:spcPct val="0"/>
        </a:spcAft>
        <a:defRPr sz="2800" b="1">
          <a:solidFill>
            <a:srgbClr val="20558A"/>
          </a:solidFill>
          <a:latin typeface="Arial" charset="0"/>
          <a:ea typeface="ＭＳ Ｐゴシック" charset="0"/>
        </a:defRPr>
      </a:lvl6pPr>
      <a:lvl7pPr marL="914400" algn="l" rtl="0" eaLnBrk="1" fontAlgn="base" hangingPunct="1">
        <a:spcBef>
          <a:spcPct val="0"/>
        </a:spcBef>
        <a:spcAft>
          <a:spcPct val="0"/>
        </a:spcAft>
        <a:defRPr sz="2800" b="1">
          <a:solidFill>
            <a:srgbClr val="20558A"/>
          </a:solidFill>
          <a:latin typeface="Arial" charset="0"/>
          <a:ea typeface="ＭＳ Ｐゴシック" charset="0"/>
        </a:defRPr>
      </a:lvl7pPr>
      <a:lvl8pPr marL="1371600" algn="l" rtl="0" eaLnBrk="1" fontAlgn="base" hangingPunct="1">
        <a:spcBef>
          <a:spcPct val="0"/>
        </a:spcBef>
        <a:spcAft>
          <a:spcPct val="0"/>
        </a:spcAft>
        <a:defRPr sz="2800" b="1">
          <a:solidFill>
            <a:srgbClr val="20558A"/>
          </a:solidFill>
          <a:latin typeface="Arial" charset="0"/>
          <a:ea typeface="ＭＳ Ｐゴシック" charset="0"/>
        </a:defRPr>
      </a:lvl8pPr>
      <a:lvl9pPr marL="1828800" algn="l" rtl="0" eaLnBrk="1" fontAlgn="base" hangingPunct="1">
        <a:spcBef>
          <a:spcPct val="0"/>
        </a:spcBef>
        <a:spcAft>
          <a:spcPct val="0"/>
        </a:spcAft>
        <a:defRPr sz="2800" b="1">
          <a:solidFill>
            <a:srgbClr val="20558A"/>
          </a:solidFill>
          <a:latin typeface="Arial"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2800" kern="1200">
          <a:solidFill>
            <a:srgbClr val="000000"/>
          </a:solidFill>
          <a:latin typeface="Arial"/>
          <a:ea typeface="ＭＳ Ｐゴシック" charset="0"/>
          <a:cs typeface="Arial"/>
        </a:defRPr>
      </a:lvl1pPr>
      <a:lvl2pPr marL="742950" indent="-285750" algn="l"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2pPr>
      <a:lvl3pPr marL="1143000" indent="-228600" algn="l"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3pPr>
      <a:lvl4pPr marL="1600200" indent="-228600" algn="l" rtl="0" eaLnBrk="1" fontAlgn="base" hangingPunct="1">
        <a:spcBef>
          <a:spcPct val="20000"/>
        </a:spcBef>
        <a:spcAft>
          <a:spcPct val="0"/>
        </a:spcAft>
        <a:buFont typeface="Arial" charset="0"/>
        <a:buChar char="–"/>
        <a:defRPr kern="1200">
          <a:solidFill>
            <a:srgbClr val="000000"/>
          </a:solidFill>
          <a:latin typeface="Arial"/>
          <a:ea typeface="ＭＳ Ｐゴシック" charset="0"/>
          <a:cs typeface="Arial"/>
        </a:defRPr>
      </a:lvl4pPr>
      <a:lvl5pPr marL="2057400" indent="-228600" algn="l" rtl="0" eaLnBrk="1" fontAlgn="base" hangingPunct="1">
        <a:spcBef>
          <a:spcPct val="20000"/>
        </a:spcBef>
        <a:spcAft>
          <a:spcPct val="0"/>
        </a:spcAft>
        <a:buFont typeface="Arial" charset="0"/>
        <a:buChar char="»"/>
        <a:defRPr kern="1200">
          <a:solidFill>
            <a:srgbClr val="000000"/>
          </a:solidFill>
          <a:latin typeface="Arial"/>
          <a:ea typeface="ＭＳ Ｐゴシック" charset="0"/>
          <a:cs typeface="Arial"/>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userDrawn="1">
          <p15:clr>
            <a:srgbClr val="F26B43"/>
          </p15:clr>
        </p15:guide>
        <p15:guide id="2" pos="703">
          <p15:clr>
            <a:srgbClr val="F26B43"/>
          </p15:clr>
        </p15:guide>
        <p15:guide id="3" pos="5284">
          <p15:clr>
            <a:srgbClr val="F26B43"/>
          </p15:clr>
        </p15:guide>
        <p15:guide id="4" pos="249">
          <p15:clr>
            <a:srgbClr val="F26B43"/>
          </p15:clr>
        </p15:guide>
        <p15:guide id="5" orient="horz" pos="981">
          <p15:clr>
            <a:srgbClr val="F26B43"/>
          </p15:clr>
        </p15:guide>
        <p15:guide id="6" orient="horz" pos="4065">
          <p15:clr>
            <a:srgbClr val="F26B43"/>
          </p15:clr>
        </p15:guide>
        <p15:guide id="7" orient="horz" pos="332" userDrawn="1">
          <p15:clr>
            <a:srgbClr val="F26B43"/>
          </p15:clr>
        </p15:guide>
        <p15:guide id="8" pos="1111">
          <p15:clr>
            <a:srgbClr val="F26B43"/>
          </p15:clr>
        </p15:guide>
        <p15:guide id="9" pos="4582">
          <p15:clr>
            <a:srgbClr val="F26B43"/>
          </p15:clr>
        </p15:guide>
        <p15:guide id="0" orient="horz" pos="188" userDrawn="1">
          <p15:clr>
            <a:srgbClr val="F26B43"/>
          </p15:clr>
        </p15:guide>
        <p15:guide id="10" orient="horz" pos="765" userDrawn="1">
          <p15:clr>
            <a:srgbClr val="F26B43"/>
          </p15:clr>
        </p15:guide>
        <p15:guide id="11" orient="horz" pos="413" userDrawn="1">
          <p15:clr>
            <a:srgbClr val="F26B43"/>
          </p15:clr>
        </p15:guide>
        <p15:guide id="12" orient="horz" pos="6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79389" y="0"/>
            <a:ext cx="87852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85800" y="1196977"/>
            <a:ext cx="7772400"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18"/>
          <p:cNvSpPr>
            <a:spLocks noGrp="1" noChangeArrowheads="1"/>
          </p:cNvSpPr>
          <p:nvPr userDrawn="1"/>
        </p:nvSpPr>
        <p:spPr bwMode="auto">
          <a:xfrm>
            <a:off x="685800" y="6453188"/>
            <a:ext cx="522288" cy="360362"/>
          </a:xfrm>
          <a:prstGeom prst="rect">
            <a:avLst/>
          </a:prstGeom>
          <a:noFill/>
          <a:ln>
            <a:noFill/>
          </a:ln>
          <a:extLst/>
        </p:spPr>
        <p:txBody>
          <a:bodyPr anchor="ctr"/>
          <a:lstStyle>
            <a:lvl1pPr eaLnBrk="0" hangingPunct="0">
              <a:defRPr sz="2400">
                <a:solidFill>
                  <a:schemeClr val="tx1"/>
                </a:solidFill>
                <a:latin typeface="Arial" panose="020B0604020202020204" pitchFamily="34" charset="0"/>
                <a:ea typeface="ヒラギノ角ゴ Pro W3"/>
                <a:cs typeface="ヒラギノ角ゴ Pro W3"/>
              </a:defRPr>
            </a:lvl1pPr>
            <a:lvl2pPr marL="742950" indent="-285750" eaLnBrk="0" hangingPunct="0">
              <a:defRPr sz="2400">
                <a:solidFill>
                  <a:schemeClr val="tx1"/>
                </a:solidFill>
                <a:latin typeface="Arial" panose="020B0604020202020204" pitchFamily="34" charset="0"/>
                <a:ea typeface="ヒラギノ角ゴ Pro W3"/>
                <a:cs typeface="ヒラギノ角ゴ Pro W3"/>
              </a:defRPr>
            </a:lvl2pPr>
            <a:lvl3pPr marL="1143000" indent="-228600" eaLnBrk="0" hangingPunct="0">
              <a:defRPr sz="2400">
                <a:solidFill>
                  <a:schemeClr val="tx1"/>
                </a:solidFill>
                <a:latin typeface="Arial" panose="020B0604020202020204" pitchFamily="34" charset="0"/>
                <a:ea typeface="ヒラギノ角ゴ Pro W3"/>
                <a:cs typeface="ヒラギノ角ゴ Pro W3"/>
              </a:defRPr>
            </a:lvl3pPr>
            <a:lvl4pPr marL="1600200" indent="-228600" eaLnBrk="0" hangingPunct="0">
              <a:defRPr sz="2400">
                <a:solidFill>
                  <a:schemeClr val="tx1"/>
                </a:solidFill>
                <a:latin typeface="Arial" panose="020B0604020202020204" pitchFamily="34" charset="0"/>
                <a:ea typeface="ヒラギノ角ゴ Pro W3"/>
                <a:cs typeface="ヒラギノ角ゴ Pro W3"/>
              </a:defRPr>
            </a:lvl4pPr>
            <a:lvl5pPr marL="2057400" indent="-228600" eaLnBrk="0" hangingPunct="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endParaRPr lang="en-US" altLang="en-US" sz="825" b="1" dirty="0">
              <a:solidFill>
                <a:srgbClr val="FFFFFF"/>
              </a:solidFill>
            </a:endParaRPr>
          </a:p>
        </p:txBody>
      </p:sp>
      <p:sp>
        <p:nvSpPr>
          <p:cNvPr id="1043" name="Rectangle 19"/>
          <p:cNvSpPr>
            <a:spLocks noGrp="1" noChangeArrowheads="1"/>
          </p:cNvSpPr>
          <p:nvPr>
            <p:ph type="dt" sz="half" idx="2"/>
          </p:nvPr>
        </p:nvSpPr>
        <p:spPr bwMode="auto">
          <a:xfrm>
            <a:off x="1258889" y="6453188"/>
            <a:ext cx="5113337" cy="360362"/>
          </a:xfrm>
          <a:prstGeom prst="rect">
            <a:avLst/>
          </a:prstGeom>
          <a:noFill/>
          <a:ln>
            <a:noFill/>
          </a:ln>
          <a:effectLst/>
          <a:extLst/>
        </p:spPr>
        <p:txBody>
          <a:bodyPr vert="horz" wrap="square" lIns="91440" tIns="45720" rIns="91440" bIns="45720" numCol="1" anchor="ctr" anchorCtr="1" compatLnSpc="1">
            <a:prstTxWarp prst="textNoShape">
              <a:avLst/>
            </a:prstTxWarp>
          </a:bodyPr>
          <a:lstStyle>
            <a:lvl1pPr algn="ctr" eaLnBrk="0" hangingPunct="0">
              <a:defRPr sz="825" b="1">
                <a:solidFill>
                  <a:schemeClr val="bg1"/>
                </a:solidFill>
                <a:latin typeface="Arial" charset="0"/>
                <a:ea typeface="ヒラギノ角ゴ Pro W3" pitchFamily="124" charset="-128"/>
                <a:cs typeface="+mn-cs"/>
              </a:defRPr>
            </a:lvl1pPr>
          </a:lstStyle>
          <a:p>
            <a:pPr>
              <a:defRPr/>
            </a:pPr>
            <a:endParaRPr lang="en-CA" altLang="en-US" dirty="0">
              <a:solidFill>
                <a:srgbClr val="FFFFFF"/>
              </a:solidFill>
            </a:endParaRPr>
          </a:p>
        </p:txBody>
      </p:sp>
    </p:spTree>
    <p:extLst>
      <p:ext uri="{BB962C8B-B14F-4D97-AF65-F5344CB8AC3E}">
        <p14:creationId xmlns:p14="http://schemas.microsoft.com/office/powerpoint/2010/main" val="336813697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Lst>
  <p:hf hdr="0" ftr="0" dt="0"/>
  <p:txStyles>
    <p:titleStyle>
      <a:lvl1pPr algn="l" rtl="0" eaLnBrk="0" fontAlgn="base" hangingPunct="0">
        <a:spcBef>
          <a:spcPct val="0"/>
        </a:spcBef>
        <a:spcAft>
          <a:spcPct val="0"/>
        </a:spcAft>
        <a:defRPr sz="2700">
          <a:solidFill>
            <a:srgbClr val="0D1825"/>
          </a:solidFill>
          <a:latin typeface="+mj-lt"/>
          <a:ea typeface="+mj-ea"/>
          <a:cs typeface="ヒラギノ角ゴ Pro W3"/>
        </a:defRPr>
      </a:lvl1pPr>
      <a:lvl2pPr algn="l" rtl="0" eaLnBrk="0" fontAlgn="base" hangingPunct="0">
        <a:spcBef>
          <a:spcPct val="0"/>
        </a:spcBef>
        <a:spcAft>
          <a:spcPct val="0"/>
        </a:spcAft>
        <a:defRPr sz="2700">
          <a:solidFill>
            <a:srgbClr val="0D1825"/>
          </a:solidFill>
          <a:latin typeface="Arial" charset="0"/>
          <a:ea typeface="ヒラギノ角ゴ Pro W3" pitchFamily="124" charset="-128"/>
          <a:cs typeface="ヒラギノ角ゴ Pro W3"/>
        </a:defRPr>
      </a:lvl2pPr>
      <a:lvl3pPr algn="l" rtl="0" eaLnBrk="0" fontAlgn="base" hangingPunct="0">
        <a:spcBef>
          <a:spcPct val="0"/>
        </a:spcBef>
        <a:spcAft>
          <a:spcPct val="0"/>
        </a:spcAft>
        <a:defRPr sz="2700">
          <a:solidFill>
            <a:srgbClr val="0D1825"/>
          </a:solidFill>
          <a:latin typeface="Arial" charset="0"/>
          <a:ea typeface="ヒラギノ角ゴ Pro W3" pitchFamily="124" charset="-128"/>
          <a:cs typeface="ヒラギノ角ゴ Pro W3"/>
        </a:defRPr>
      </a:lvl3pPr>
      <a:lvl4pPr algn="l" rtl="0" eaLnBrk="0" fontAlgn="base" hangingPunct="0">
        <a:spcBef>
          <a:spcPct val="0"/>
        </a:spcBef>
        <a:spcAft>
          <a:spcPct val="0"/>
        </a:spcAft>
        <a:defRPr sz="2700">
          <a:solidFill>
            <a:srgbClr val="0D1825"/>
          </a:solidFill>
          <a:latin typeface="Arial" charset="0"/>
          <a:ea typeface="ヒラギノ角ゴ Pro W3" pitchFamily="124" charset="-128"/>
          <a:cs typeface="ヒラギノ角ゴ Pro W3"/>
        </a:defRPr>
      </a:lvl4pPr>
      <a:lvl5pPr algn="l" rtl="0" eaLnBrk="0" fontAlgn="base" hangingPunct="0">
        <a:spcBef>
          <a:spcPct val="0"/>
        </a:spcBef>
        <a:spcAft>
          <a:spcPct val="0"/>
        </a:spcAft>
        <a:defRPr sz="2700">
          <a:solidFill>
            <a:srgbClr val="0D1825"/>
          </a:solidFill>
          <a:latin typeface="Arial" charset="0"/>
          <a:ea typeface="ヒラギノ角ゴ Pro W3" pitchFamily="124" charset="-128"/>
          <a:cs typeface="ヒラギノ角ゴ Pro W3"/>
        </a:defRPr>
      </a:lvl5pPr>
      <a:lvl6pPr marL="342900" algn="l" rtl="0" fontAlgn="base">
        <a:spcBef>
          <a:spcPct val="0"/>
        </a:spcBef>
        <a:spcAft>
          <a:spcPct val="0"/>
        </a:spcAft>
        <a:defRPr sz="2700">
          <a:solidFill>
            <a:srgbClr val="0D1825"/>
          </a:solidFill>
          <a:latin typeface="Arial" charset="0"/>
          <a:ea typeface="ヒラギノ角ゴ Pro W3" pitchFamily="124" charset="-128"/>
        </a:defRPr>
      </a:lvl6pPr>
      <a:lvl7pPr marL="685800" algn="l" rtl="0" fontAlgn="base">
        <a:spcBef>
          <a:spcPct val="0"/>
        </a:spcBef>
        <a:spcAft>
          <a:spcPct val="0"/>
        </a:spcAft>
        <a:defRPr sz="2700">
          <a:solidFill>
            <a:srgbClr val="0D1825"/>
          </a:solidFill>
          <a:latin typeface="Arial" charset="0"/>
          <a:ea typeface="ヒラギノ角ゴ Pro W3" pitchFamily="124" charset="-128"/>
        </a:defRPr>
      </a:lvl7pPr>
      <a:lvl8pPr marL="1028700" algn="l" rtl="0" fontAlgn="base">
        <a:spcBef>
          <a:spcPct val="0"/>
        </a:spcBef>
        <a:spcAft>
          <a:spcPct val="0"/>
        </a:spcAft>
        <a:defRPr sz="2700">
          <a:solidFill>
            <a:srgbClr val="0D1825"/>
          </a:solidFill>
          <a:latin typeface="Arial" charset="0"/>
          <a:ea typeface="ヒラギノ角ゴ Pro W3" pitchFamily="124" charset="-128"/>
        </a:defRPr>
      </a:lvl8pPr>
      <a:lvl9pPr marL="1371600" algn="l" rtl="0" fontAlgn="base">
        <a:spcBef>
          <a:spcPct val="0"/>
        </a:spcBef>
        <a:spcAft>
          <a:spcPct val="0"/>
        </a:spcAft>
        <a:defRPr sz="2700">
          <a:solidFill>
            <a:srgbClr val="0D1825"/>
          </a:solidFill>
          <a:latin typeface="Arial" charset="0"/>
          <a:ea typeface="ヒラギノ角ゴ Pro W3" pitchFamily="124" charset="-128"/>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ヒラギノ角ゴ Pro W3"/>
        </a:defRPr>
      </a:lvl1pPr>
      <a:lvl2pPr marL="557213" indent="-214313" algn="l" rtl="0" eaLnBrk="0" fontAlgn="base" hangingPunct="0">
        <a:spcBef>
          <a:spcPct val="20000"/>
        </a:spcBef>
        <a:spcAft>
          <a:spcPct val="0"/>
        </a:spcAft>
        <a:buChar char="–"/>
        <a:defRPr sz="2100">
          <a:solidFill>
            <a:schemeClr val="tx1"/>
          </a:solidFill>
          <a:latin typeface="+mn-lt"/>
          <a:ea typeface="+mn-ea"/>
          <a:cs typeface="ヒラギノ角ゴ Pro W3"/>
        </a:defRPr>
      </a:lvl2pPr>
      <a:lvl3pPr marL="857250" indent="-171450" algn="l" rtl="0" eaLnBrk="0" fontAlgn="base" hangingPunct="0">
        <a:spcBef>
          <a:spcPct val="20000"/>
        </a:spcBef>
        <a:spcAft>
          <a:spcPct val="0"/>
        </a:spcAft>
        <a:buChar char="•"/>
        <a:defRPr sz="1800">
          <a:solidFill>
            <a:schemeClr val="tx1"/>
          </a:solidFill>
          <a:latin typeface="+mn-lt"/>
          <a:ea typeface="+mn-ea"/>
          <a:cs typeface="ヒラギノ角ゴ Pro W3"/>
        </a:defRPr>
      </a:lvl3pPr>
      <a:lvl4pPr marL="1200150" indent="-171450" algn="l" rtl="0" eaLnBrk="0" fontAlgn="base" hangingPunct="0">
        <a:spcBef>
          <a:spcPct val="20000"/>
        </a:spcBef>
        <a:spcAft>
          <a:spcPct val="0"/>
        </a:spcAft>
        <a:buChar char="–"/>
        <a:defRPr sz="1500">
          <a:solidFill>
            <a:schemeClr val="tx1"/>
          </a:solidFill>
          <a:latin typeface="+mn-lt"/>
          <a:ea typeface="+mn-ea"/>
          <a:cs typeface="ヒラギノ角ゴ Pro W3"/>
        </a:defRPr>
      </a:lvl4pPr>
      <a:lvl5pPr marL="1543050" indent="-171450" algn="l" rtl="0" eaLnBrk="0" fontAlgn="base" hangingPunct="0">
        <a:spcBef>
          <a:spcPct val="20000"/>
        </a:spcBef>
        <a:spcAft>
          <a:spcPct val="0"/>
        </a:spcAft>
        <a:buChar char="»"/>
        <a:defRPr sz="1500">
          <a:solidFill>
            <a:schemeClr val="tx1"/>
          </a:solidFill>
          <a:latin typeface="+mn-lt"/>
          <a:ea typeface="+mn-ea"/>
          <a:cs typeface="ヒラギノ角ゴ Pro W3"/>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52516"/>
            <a:ext cx="8229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CA" altLang="en-US"/>
          </a:p>
        </p:txBody>
      </p:sp>
      <p:sp>
        <p:nvSpPr>
          <p:cNvPr id="2051" name="Text Placeholder 2"/>
          <p:cNvSpPr>
            <a:spLocks noGrp="1"/>
          </p:cNvSpPr>
          <p:nvPr>
            <p:ph type="body" idx="1"/>
          </p:nvPr>
        </p:nvSpPr>
        <p:spPr bwMode="auto">
          <a:xfrm>
            <a:off x="457200" y="2286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p:cNvSpPr>
            <a:spLocks noGrp="1"/>
          </p:cNvSpPr>
          <p:nvPr>
            <p:ph type="dt" sz="half" idx="2"/>
          </p:nvPr>
        </p:nvSpPr>
        <p:spPr>
          <a:xfrm>
            <a:off x="457200" y="6356353"/>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675">
                <a:solidFill>
                  <a:srgbClr val="000000"/>
                </a:solidFill>
                <a:latin typeface="+mn-lt"/>
                <a:ea typeface="MS PGothic" pitchFamily="34" charset="-128"/>
                <a:cs typeface="Arial" pitchFamily="34" charset="0"/>
              </a:defRPr>
            </a:lvl1pPr>
          </a:lstStyle>
          <a:p>
            <a:fld id="{A7B967A8-1B04-EF4D-B51D-6F40A36855D1}" type="datetimeFigureOut">
              <a:rPr lang="en-US" smtClean="0"/>
              <a:pPr/>
              <a:t>8/18/2022</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675">
                <a:solidFill>
                  <a:srgbClr val="000000"/>
                </a:solidFill>
                <a:latin typeface="Arial"/>
                <a:ea typeface="+mn-ea"/>
                <a:cs typeface="Aria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675">
                <a:solidFill>
                  <a:srgbClr val="000000"/>
                </a:solidFill>
                <a:latin typeface="+mn-lt"/>
                <a:ea typeface="MS PGothic" pitchFamily="34" charset="-128"/>
                <a:cs typeface="Arial" pitchFamily="34" charset="0"/>
              </a:defRPr>
            </a:lvl1pPr>
          </a:lstStyle>
          <a:p>
            <a:fld id="{AE7D740E-1E6B-4E4A-8A8A-725E17C809DF}" type="slidenum">
              <a:rPr lang="en-CA" altLang="en-US" smtClean="0"/>
              <a:pPr/>
              <a:t>‹#›</a:t>
            </a:fld>
            <a:endParaRPr lang="en-CA" altLang="en-US" dirty="0"/>
          </a:p>
        </p:txBody>
      </p:sp>
    </p:spTree>
    <p:extLst>
      <p:ext uri="{BB962C8B-B14F-4D97-AF65-F5344CB8AC3E}">
        <p14:creationId xmlns:p14="http://schemas.microsoft.com/office/powerpoint/2010/main" val="2251462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Lst>
  <p:txStyles>
    <p:titleStyle>
      <a:lvl1pPr algn="l" rtl="0" eaLnBrk="1" fontAlgn="base" hangingPunct="1">
        <a:spcBef>
          <a:spcPct val="0"/>
        </a:spcBef>
        <a:spcAft>
          <a:spcPct val="0"/>
        </a:spcAft>
        <a:defRPr sz="1800" b="1" kern="1200">
          <a:solidFill>
            <a:srgbClr val="0E1825"/>
          </a:solidFill>
          <a:latin typeface="Arial"/>
          <a:ea typeface="ＭＳ Ｐゴシック" panose="020B0600070205080204" pitchFamily="34" charset="-128"/>
          <a:cs typeface="Arial"/>
        </a:defRPr>
      </a:lvl1pPr>
      <a:lvl2pPr algn="l" rtl="0" eaLnBrk="1" fontAlgn="base" hangingPunct="1">
        <a:spcBef>
          <a:spcPct val="0"/>
        </a:spcBef>
        <a:spcAft>
          <a:spcPct val="0"/>
        </a:spcAft>
        <a:defRPr sz="1800" b="1">
          <a:solidFill>
            <a:srgbClr val="0E1825"/>
          </a:solidFill>
          <a:latin typeface="Arial" charset="0"/>
          <a:ea typeface="ＭＳ Ｐゴシック" panose="020B0600070205080204" pitchFamily="34" charset="-128"/>
          <a:cs typeface="Arial" panose="020B0604020202020204" pitchFamily="34" charset="0"/>
        </a:defRPr>
      </a:lvl2pPr>
      <a:lvl3pPr algn="l" rtl="0" eaLnBrk="1" fontAlgn="base" hangingPunct="1">
        <a:spcBef>
          <a:spcPct val="0"/>
        </a:spcBef>
        <a:spcAft>
          <a:spcPct val="0"/>
        </a:spcAft>
        <a:defRPr sz="1800" b="1">
          <a:solidFill>
            <a:srgbClr val="0E1825"/>
          </a:solidFill>
          <a:latin typeface="Arial" charset="0"/>
          <a:ea typeface="ＭＳ Ｐゴシック" panose="020B0600070205080204" pitchFamily="34" charset="-128"/>
          <a:cs typeface="Arial" panose="020B0604020202020204" pitchFamily="34" charset="0"/>
        </a:defRPr>
      </a:lvl3pPr>
      <a:lvl4pPr algn="l" rtl="0" eaLnBrk="1" fontAlgn="base" hangingPunct="1">
        <a:spcBef>
          <a:spcPct val="0"/>
        </a:spcBef>
        <a:spcAft>
          <a:spcPct val="0"/>
        </a:spcAft>
        <a:defRPr sz="1800" b="1">
          <a:solidFill>
            <a:srgbClr val="0E1825"/>
          </a:solidFill>
          <a:latin typeface="Arial" charset="0"/>
          <a:ea typeface="ＭＳ Ｐゴシック" panose="020B0600070205080204" pitchFamily="34" charset="-128"/>
          <a:cs typeface="Arial" panose="020B0604020202020204" pitchFamily="34" charset="0"/>
        </a:defRPr>
      </a:lvl4pPr>
      <a:lvl5pPr algn="l" rtl="0" eaLnBrk="1" fontAlgn="base" hangingPunct="1">
        <a:spcBef>
          <a:spcPct val="0"/>
        </a:spcBef>
        <a:spcAft>
          <a:spcPct val="0"/>
        </a:spcAft>
        <a:defRPr sz="1800" b="1">
          <a:solidFill>
            <a:srgbClr val="0E1825"/>
          </a:solidFill>
          <a:latin typeface="Arial" charset="0"/>
          <a:ea typeface="ＭＳ Ｐゴシック" panose="020B0600070205080204" pitchFamily="34" charset="-128"/>
          <a:cs typeface="Arial" panose="020B0604020202020204" pitchFamily="34" charset="0"/>
        </a:defRPr>
      </a:lvl5pPr>
      <a:lvl6pPr marL="257175" algn="l" rtl="0" eaLnBrk="1" fontAlgn="base" hangingPunct="1">
        <a:spcBef>
          <a:spcPct val="0"/>
        </a:spcBef>
        <a:spcAft>
          <a:spcPct val="0"/>
        </a:spcAft>
        <a:defRPr sz="1575" b="1">
          <a:solidFill>
            <a:srgbClr val="20558A"/>
          </a:solidFill>
          <a:latin typeface="Arial" charset="0"/>
          <a:ea typeface="ＭＳ Ｐゴシック" charset="0"/>
        </a:defRPr>
      </a:lvl6pPr>
      <a:lvl7pPr marL="514350" algn="l" rtl="0" eaLnBrk="1" fontAlgn="base" hangingPunct="1">
        <a:spcBef>
          <a:spcPct val="0"/>
        </a:spcBef>
        <a:spcAft>
          <a:spcPct val="0"/>
        </a:spcAft>
        <a:defRPr sz="1575" b="1">
          <a:solidFill>
            <a:srgbClr val="20558A"/>
          </a:solidFill>
          <a:latin typeface="Arial" charset="0"/>
          <a:ea typeface="ＭＳ Ｐゴシック" charset="0"/>
        </a:defRPr>
      </a:lvl7pPr>
      <a:lvl8pPr marL="771525" algn="l" rtl="0" eaLnBrk="1" fontAlgn="base" hangingPunct="1">
        <a:spcBef>
          <a:spcPct val="0"/>
        </a:spcBef>
        <a:spcAft>
          <a:spcPct val="0"/>
        </a:spcAft>
        <a:defRPr sz="1575" b="1">
          <a:solidFill>
            <a:srgbClr val="20558A"/>
          </a:solidFill>
          <a:latin typeface="Arial" charset="0"/>
          <a:ea typeface="ＭＳ Ｐゴシック" charset="0"/>
        </a:defRPr>
      </a:lvl8pPr>
      <a:lvl9pPr marL="1028700" algn="l" rtl="0" eaLnBrk="1" fontAlgn="base" hangingPunct="1">
        <a:spcBef>
          <a:spcPct val="0"/>
        </a:spcBef>
        <a:spcAft>
          <a:spcPct val="0"/>
        </a:spcAft>
        <a:defRPr sz="1575" b="1">
          <a:solidFill>
            <a:srgbClr val="20558A"/>
          </a:solidFill>
          <a:latin typeface="Arial" charset="0"/>
          <a:ea typeface="ＭＳ Ｐゴシック" charset="0"/>
        </a:defRPr>
      </a:lvl9pPr>
    </p:titleStyle>
    <p:bodyStyle>
      <a:lvl1pPr marL="192881" indent="-192881" algn="l" rtl="0" eaLnBrk="1" fontAlgn="base" hangingPunct="1">
        <a:spcBef>
          <a:spcPct val="20000"/>
        </a:spcBef>
        <a:spcAft>
          <a:spcPct val="0"/>
        </a:spcAft>
        <a:buFont typeface="Arial" panose="020B0604020202020204" pitchFamily="34" charset="0"/>
        <a:buChar char="•"/>
        <a:defRPr sz="1575" kern="1200">
          <a:solidFill>
            <a:srgbClr val="000000"/>
          </a:solidFill>
          <a:latin typeface="Arial"/>
          <a:ea typeface="ＭＳ Ｐゴシック" panose="020B0600070205080204" pitchFamily="34" charset="-128"/>
          <a:cs typeface="Arial"/>
        </a:defRPr>
      </a:lvl1pPr>
      <a:lvl2pPr marL="417910" indent="-160735" algn="l" rtl="0" eaLnBrk="1" fontAlgn="base" hangingPunct="1">
        <a:spcBef>
          <a:spcPct val="20000"/>
        </a:spcBef>
        <a:spcAft>
          <a:spcPct val="0"/>
        </a:spcAft>
        <a:buFont typeface="Arial" panose="020B0604020202020204" pitchFamily="34" charset="0"/>
        <a:buChar char="–"/>
        <a:defRPr sz="1350" kern="1200">
          <a:solidFill>
            <a:srgbClr val="000000"/>
          </a:solidFill>
          <a:latin typeface="Arial"/>
          <a:ea typeface="ＭＳ Ｐゴシック" panose="020B0600070205080204" pitchFamily="34" charset="-128"/>
          <a:cs typeface="Arial"/>
        </a:defRPr>
      </a:lvl2pPr>
      <a:lvl3pPr marL="642938" indent="-128588" algn="l" rtl="0" eaLnBrk="1" fontAlgn="base" hangingPunct="1">
        <a:spcBef>
          <a:spcPct val="20000"/>
        </a:spcBef>
        <a:spcAft>
          <a:spcPct val="0"/>
        </a:spcAft>
        <a:buFont typeface="Arial" panose="020B0604020202020204" pitchFamily="34" charset="0"/>
        <a:buChar char="•"/>
        <a:defRPr sz="1125" kern="1200">
          <a:solidFill>
            <a:srgbClr val="000000"/>
          </a:solidFill>
          <a:latin typeface="Arial"/>
          <a:ea typeface="ＭＳ Ｐゴシック" panose="020B0600070205080204" pitchFamily="34" charset="-128"/>
          <a:cs typeface="Arial"/>
        </a:defRPr>
      </a:lvl3pPr>
      <a:lvl4pPr marL="900113" indent="-128588" algn="l" rtl="0" eaLnBrk="1" fontAlgn="base" hangingPunct="1">
        <a:spcBef>
          <a:spcPct val="20000"/>
        </a:spcBef>
        <a:spcAft>
          <a:spcPct val="0"/>
        </a:spcAft>
        <a:buFont typeface="Arial" panose="020B0604020202020204" pitchFamily="34" charset="0"/>
        <a:buChar char="–"/>
        <a:defRPr kern="1200">
          <a:solidFill>
            <a:srgbClr val="000000"/>
          </a:solidFill>
          <a:latin typeface="Arial"/>
          <a:ea typeface="ＭＳ Ｐゴシック" panose="020B0600070205080204" pitchFamily="34" charset="-128"/>
          <a:cs typeface="Arial"/>
        </a:defRPr>
      </a:lvl4pPr>
      <a:lvl5pPr marL="1157288" indent="-128588" algn="l" rtl="0" eaLnBrk="1" fontAlgn="base" hangingPunct="1">
        <a:spcBef>
          <a:spcPct val="20000"/>
        </a:spcBef>
        <a:spcAft>
          <a:spcPct val="0"/>
        </a:spcAft>
        <a:buFont typeface="Arial" panose="020B0604020202020204" pitchFamily="34" charset="0"/>
        <a:buChar char="»"/>
        <a:defRPr kern="1200">
          <a:solidFill>
            <a:srgbClr val="000000"/>
          </a:solidFill>
          <a:latin typeface="Arial"/>
          <a:ea typeface="ＭＳ Ｐゴシック" panose="020B0600070205080204" pitchFamily="34" charset="-128"/>
          <a:cs typeface="Arial"/>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4">
          <p15:clr>
            <a:srgbClr val="F26B43"/>
          </p15:clr>
        </p15:guide>
        <p15:guide id="2" pos="5556">
          <p15:clr>
            <a:srgbClr val="F26B43"/>
          </p15:clr>
        </p15:guide>
        <p15:guide id="3" orient="horz" pos="589">
          <p15:clr>
            <a:srgbClr val="F26B43"/>
          </p15:clr>
        </p15:guide>
        <p15:guide id="4" orient="horz" pos="4002">
          <p15:clr>
            <a:srgbClr val="F26B43"/>
          </p15:clr>
        </p15:guide>
        <p15:guide id="5" orient="horz" pos="1344">
          <p15:clr>
            <a:srgbClr val="F26B43"/>
          </p15:clr>
        </p15:guide>
        <p15:guide id="6" orient="horz" pos="13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620688"/>
            <a:ext cx="8712968" cy="1692771"/>
          </a:xfrm>
          <a:prstGeom prst="rect">
            <a:avLst/>
          </a:prstGeom>
          <a:noFill/>
        </p:spPr>
        <p:txBody>
          <a:bodyPr wrap="square" rtlCol="0">
            <a:spAutoFit/>
          </a:bodyPr>
          <a:lstStyle/>
          <a:p>
            <a:pPr algn="ctr"/>
            <a:r>
              <a:rPr lang="en-CA" sz="3200" dirty="0" smtClean="0">
                <a:effectLst>
                  <a:outerShdw blurRad="38100" dist="38100" dir="2700000" algn="tl">
                    <a:srgbClr val="000000">
                      <a:alpha val="43137"/>
                    </a:srgbClr>
                  </a:outerShdw>
                </a:effectLst>
              </a:rPr>
              <a:t>Interoperability – A Canadian View</a:t>
            </a:r>
          </a:p>
          <a:p>
            <a:pPr algn="ctr"/>
            <a:r>
              <a:rPr lang="en-CA" sz="2000" dirty="0" smtClean="0">
                <a:effectLst>
                  <a:outerShdw blurRad="38100" dist="38100" dir="2700000" algn="tl">
                    <a:srgbClr val="000000">
                      <a:alpha val="43137"/>
                    </a:srgbClr>
                  </a:outerShdw>
                </a:effectLst>
              </a:rPr>
              <a:t>Briefing by Col Gary Whelan (Canadian Army)</a:t>
            </a:r>
          </a:p>
          <a:p>
            <a:pPr algn="ctr"/>
            <a:r>
              <a:rPr lang="en-CA" sz="2000" dirty="0" smtClean="0">
                <a:effectLst>
                  <a:outerShdw blurRad="38100" dist="38100" dir="2700000" algn="tl">
                    <a:srgbClr val="000000">
                      <a:alpha val="43137"/>
                    </a:srgbClr>
                  </a:outerShdw>
                </a:effectLst>
              </a:rPr>
              <a:t>Director Defence Information</a:t>
            </a:r>
            <a:r>
              <a:rPr lang="en-CA" sz="2000" dirty="0" smtClean="0">
                <a:effectLst>
                  <a:outerShdw blurRad="38100" dist="38100" dir="2700000" algn="tl">
                    <a:srgbClr val="000000">
                      <a:alpha val="43137"/>
                    </a:srgbClr>
                  </a:outerShdw>
                </a:effectLst>
              </a:rPr>
              <a:t> Management Interoperability </a:t>
            </a:r>
          </a:p>
          <a:p>
            <a:pPr algn="ctr"/>
            <a:r>
              <a:rPr lang="en-CA" sz="3200" dirty="0" smtClean="0">
                <a:effectLst>
                  <a:outerShdw blurRad="38100" dist="38100" dir="2700000" algn="tl">
                    <a:srgbClr val="000000">
                      <a:alpha val="43137"/>
                    </a:srgbClr>
                  </a:outerShdw>
                </a:effectLst>
              </a:rPr>
              <a:t>18 Aug 2022 </a:t>
            </a:r>
            <a:endParaRPr lang="en-CA"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7513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DBD5E7-985B-4608-8327-4612BFDE8198}" type="slidenum">
              <a:rPr lang="en-CA" smtClean="0"/>
              <a:t>2</a:t>
            </a:fld>
            <a:endParaRPr lang="en-CA"/>
          </a:p>
        </p:txBody>
      </p:sp>
      <p:pic>
        <p:nvPicPr>
          <p:cNvPr id="5" name="Content Placeholder 4"/>
          <p:cNvPicPr>
            <a:picLocks noGrp="1" noChangeAspect="1"/>
          </p:cNvPicPr>
          <p:nvPr>
            <p:ph sz="quarter" idx="13"/>
          </p:nvPr>
        </p:nvPicPr>
        <p:blipFill rotWithShape="1">
          <a:blip r:embed="rId3"/>
          <a:srcRect l="41758" t="12849" r="45621" b="7901"/>
          <a:stretch/>
        </p:blipFill>
        <p:spPr>
          <a:xfrm>
            <a:off x="611560" y="1739577"/>
            <a:ext cx="3888432" cy="4785767"/>
          </a:xfrm>
          <a:prstGeom prst="rect">
            <a:avLst/>
          </a:prstGeom>
        </p:spPr>
      </p:pic>
      <p:sp>
        <p:nvSpPr>
          <p:cNvPr id="7" name="Rectangle 6"/>
          <p:cNvSpPr/>
          <p:nvPr/>
        </p:nvSpPr>
        <p:spPr>
          <a:xfrm>
            <a:off x="4499992" y="1510689"/>
            <a:ext cx="4464496" cy="4832092"/>
          </a:xfrm>
          <a:prstGeom prst="rect">
            <a:avLst/>
          </a:prstGeom>
        </p:spPr>
        <p:txBody>
          <a:bodyPr wrap="square">
            <a:spAutoFit/>
          </a:bodyPr>
          <a:lstStyle/>
          <a:p>
            <a:r>
              <a:rPr lang="en-CA" sz="1400" dirty="0"/>
              <a:t>Our partners and allies are all undergoing rapid digital transformation. We must do so as well. Most CAF operations are conducted as part of an alliance or coalition, in concert with partners and allies, or in support of domestic civil authorities. This fact continues to drive our imperative to remain interoperable with the United States (US), Five Eyes (FVEY), North Atlantic Treaty Organization (NATO), domestic Departments and Agencies, and civilian authorities. Moreover, the CAF faces a considerable opportunity and the potential to demonstrate leadership within NORAD, among our allies, and in NATO. The CAF has comparative advantages in leading and coordinating multi-national and Pan-Domain operations, and unleashing these capacities through the adoption of a digital approach will afford us the opportunity to provide digital operational leadership where we enable allies to plug-in. If we do not capitalize on this opportunity, or if we fail to remain interoperable, we may find ourselves unable to make viable and valued contributions to collective efforts to counter our adversaries </a:t>
            </a:r>
          </a:p>
        </p:txBody>
      </p:sp>
    </p:spTree>
    <p:extLst>
      <p:ext uri="{BB962C8B-B14F-4D97-AF65-F5344CB8AC3E}">
        <p14:creationId xmlns:p14="http://schemas.microsoft.com/office/powerpoint/2010/main" val="397129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251520" y="1259181"/>
            <a:ext cx="8424936" cy="441627"/>
          </a:xfrm>
        </p:spPr>
        <p:txBody>
          <a:bodyPr>
            <a:noAutofit/>
          </a:bodyPr>
          <a:lstStyle/>
          <a:p>
            <a:pPr algn="ctr" eaLnBrk="1">
              <a:defRPr/>
            </a:pPr>
            <a:r>
              <a:rPr lang="en-US" altLang="en-US" sz="2400" dirty="0" smtClean="0">
                <a:solidFill>
                  <a:schemeClr val="tx1"/>
                </a:solidFill>
              </a:rPr>
              <a:t>Canadian Cyber </a:t>
            </a:r>
            <a:r>
              <a:rPr lang="en-US" altLang="en-US" sz="2400" dirty="0">
                <a:solidFill>
                  <a:schemeClr val="tx1"/>
                </a:solidFill>
              </a:rPr>
              <a:t>Allied Engagement</a:t>
            </a:r>
          </a:p>
        </p:txBody>
      </p:sp>
      <p:sp>
        <p:nvSpPr>
          <p:cNvPr id="327683" name="AutoShape 5"/>
          <p:cNvSpPr>
            <a:spLocks/>
          </p:cNvSpPr>
          <p:nvPr/>
        </p:nvSpPr>
        <p:spPr bwMode="auto">
          <a:xfrm>
            <a:off x="179388" y="1700808"/>
            <a:ext cx="8193087" cy="276718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80975">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8445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2446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a:spcBef>
                <a:spcPts val="200"/>
              </a:spcBef>
              <a:buFontTx/>
              <a:buNone/>
            </a:pPr>
            <a:r>
              <a:rPr lang="en-CA" altLang="en-US" sz="14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FVEYs</a:t>
            </a:r>
          </a:p>
          <a:p>
            <a:pPr lvl="1" eaLnBrk="1">
              <a:spcBef>
                <a:spcPts val="200"/>
              </a:spcBef>
              <a:buFont typeface="Arial" panose="020B0604020202020204" pitchFamily="34" charset="0"/>
              <a:buChar char="•"/>
            </a:pPr>
            <a:r>
              <a:rPr lang="en-CA" altLang="en-US" sz="14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Defence Cyber Contact Group (DCCG)</a:t>
            </a:r>
          </a:p>
          <a:p>
            <a:pPr lvl="2" eaLnBrk="1">
              <a:spcBef>
                <a:spcPts val="200"/>
              </a:spcBef>
            </a:pPr>
            <a:r>
              <a:rPr lang="en-CA" altLang="en-US" sz="1200" b="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Wargame</a:t>
            </a: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WG</a:t>
            </a:r>
          </a:p>
          <a:p>
            <a:pPr lvl="2" eaLnBrk="1">
              <a:spcBef>
                <a:spcPts val="200"/>
              </a:spcBef>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Multinational Framework WG</a:t>
            </a:r>
          </a:p>
          <a:p>
            <a:pPr lvl="2" eaLnBrk="1">
              <a:spcBef>
                <a:spcPts val="200"/>
              </a:spcBef>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Policy &amp; Legal WG</a:t>
            </a:r>
          </a:p>
          <a:p>
            <a:pPr lvl="2" eaLnBrk="1">
              <a:spcBef>
                <a:spcPts val="200"/>
              </a:spcBef>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Capability Development WG</a:t>
            </a:r>
          </a:p>
          <a:p>
            <a:pPr lvl="2" eaLnBrk="1">
              <a:spcBef>
                <a:spcPts val="200"/>
              </a:spcBef>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Cyber Mission Assurance WG</a:t>
            </a:r>
          </a:p>
          <a:p>
            <a:pPr lvl="2" eaLnBrk="1">
              <a:spcBef>
                <a:spcPts val="200"/>
              </a:spcBef>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Workforce and Training WG</a:t>
            </a:r>
          </a:p>
          <a:p>
            <a:pPr lvl="2" eaLnBrk="1">
              <a:spcBef>
                <a:spcPts val="200"/>
              </a:spcBef>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Multinational Cyber Engagement Group (MCEG)</a:t>
            </a:r>
          </a:p>
          <a:p>
            <a:pPr eaLnBrk="1">
              <a:spcBef>
                <a:spcPts val="200"/>
              </a:spcBef>
              <a:buFontTx/>
              <a:buNone/>
            </a:pPr>
            <a:r>
              <a:rPr lang="en-CA" altLang="en-US" sz="14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a:t>
            </a:r>
          </a:p>
          <a:p>
            <a:pPr lvl="1" eaLnBrk="1">
              <a:spcBef>
                <a:spcPts val="200"/>
              </a:spcBef>
              <a:buFont typeface="Arial" panose="020B0604020202020204" pitchFamily="34" charset="0"/>
              <a:buChar char="•"/>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 Cyberspace Operations Centre (</a:t>
            </a:r>
            <a:r>
              <a:rPr lang="en-CA" altLang="en-US" sz="1200" b="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CyOC</a:t>
            </a: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a:t>
            </a:r>
          </a:p>
          <a:p>
            <a:pPr lvl="1" eaLnBrk="1">
              <a:spcBef>
                <a:spcPts val="200"/>
              </a:spcBef>
              <a:buFont typeface="Arial" panose="020B0604020202020204" pitchFamily="34" charset="0"/>
              <a:buChar char="•"/>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 Cyber Commanders’ Forum</a:t>
            </a:r>
          </a:p>
          <a:p>
            <a:pPr lvl="1" eaLnBrk="1">
              <a:spcBef>
                <a:spcPts val="200"/>
              </a:spcBef>
              <a:buFont typeface="Arial" panose="020B0604020202020204" pitchFamily="34" charset="0"/>
              <a:buChar char="•"/>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Cooperative Cyber Defence Centre of Excellence (</a:t>
            </a:r>
            <a:r>
              <a:rPr lang="en-CA" altLang="en-US" sz="1200" b="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CCDCoE</a:t>
            </a: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 Tallinn, Estonia</a:t>
            </a:r>
          </a:p>
          <a:p>
            <a:pPr lvl="1" eaLnBrk="1">
              <a:spcBef>
                <a:spcPts val="200"/>
              </a:spcBef>
              <a:buFont typeface="Arial" panose="020B0604020202020204" pitchFamily="34" charset="0"/>
              <a:buChar char="•"/>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Multinational Cyber Defence Capability Development (MN(CD)2)</a:t>
            </a:r>
          </a:p>
          <a:p>
            <a:pPr lvl="2" eaLnBrk="1">
              <a:spcBef>
                <a:spcPts val="200"/>
              </a:spcBef>
            </a:pPr>
            <a:r>
              <a:rPr lang="en-CA" altLang="en-US" sz="9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Cyber Information and Incident Coordination System (CIICS)</a:t>
            </a:r>
          </a:p>
          <a:p>
            <a:pPr lvl="2" eaLnBrk="1">
              <a:spcBef>
                <a:spcPts val="200"/>
              </a:spcBef>
            </a:pPr>
            <a:r>
              <a:rPr lang="en-CA" altLang="en-US" sz="9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Malware Information Sharing Platform (MISP)</a:t>
            </a:r>
          </a:p>
          <a:p>
            <a:pPr eaLnBrk="1">
              <a:spcBef>
                <a:spcPts val="200"/>
              </a:spcBef>
              <a:buFontTx/>
              <a:buNone/>
            </a:pPr>
            <a:r>
              <a:rPr lang="en-CA" altLang="en-US" sz="14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NORAD</a:t>
            </a:r>
          </a:p>
          <a:p>
            <a:pPr lvl="1" eaLnBrk="1">
              <a:spcBef>
                <a:spcPts val="200"/>
              </a:spcBef>
              <a:buFont typeface="Arial" panose="020B0604020202020204" pitchFamily="34" charset="0"/>
              <a:buChar char="•"/>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NORAD Joint Cyber Centre (JCC)</a:t>
            </a:r>
          </a:p>
          <a:p>
            <a:pPr lvl="1" eaLnBrk="1">
              <a:spcBef>
                <a:spcPts val="200"/>
              </a:spcBef>
              <a:buFont typeface="Arial" panose="020B0604020202020204" pitchFamily="34" charset="0"/>
              <a:buChar char="•"/>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Defence NORAD Steering Committee (DNSC)</a:t>
            </a:r>
          </a:p>
          <a:p>
            <a:pPr eaLnBrk="1">
              <a:spcBef>
                <a:spcPts val="200"/>
              </a:spcBef>
              <a:buFontTx/>
              <a:buNone/>
            </a:pPr>
            <a:endParaRPr lang="en-CA" altLang="en-US" sz="14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eaLnBrk="1">
              <a:spcBef>
                <a:spcPts val="200"/>
              </a:spcBef>
              <a:buFontTx/>
              <a:buNone/>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Multinational Capability Development Campaign (MCDC)</a:t>
            </a:r>
          </a:p>
          <a:p>
            <a:pPr eaLnBrk="1">
              <a:spcBef>
                <a:spcPts val="200"/>
              </a:spcBef>
              <a:buFontTx/>
              <a:buNone/>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Coalition Wide Interoperability Exercise (CWIX)</a:t>
            </a:r>
          </a:p>
          <a:p>
            <a:pPr eaLnBrk="1">
              <a:spcBef>
                <a:spcPts val="200"/>
              </a:spcBef>
              <a:buFontTx/>
              <a:buNone/>
            </a:pPr>
            <a:endParaRPr lang="en-CA" altLang="en-US" sz="14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eaLnBrk="1">
              <a:spcBef>
                <a:spcPts val="200"/>
              </a:spcBef>
              <a:buFontTx/>
              <a:buNone/>
            </a:pPr>
            <a:r>
              <a:rPr lang="en-CA" altLang="en-US" sz="1200" b="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Others (IADB, etc.)</a:t>
            </a:r>
          </a:p>
        </p:txBody>
      </p:sp>
      <p:pic>
        <p:nvPicPr>
          <p:cNvPr id="32768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2533" y="5762614"/>
            <a:ext cx="10509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6"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13600" y="3748856"/>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7"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8310" y="5946764"/>
            <a:ext cx="12192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969" y="6124565"/>
            <a:ext cx="7191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9" name="Picture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8400" y="2483618"/>
            <a:ext cx="2555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90"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03788" y="4983931"/>
            <a:ext cx="10795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p:cNvSpPr>
            <a:spLocks noGrp="1"/>
          </p:cNvSpPr>
          <p:nvPr>
            <p:ph type="sldNum" sz="quarter" idx="12"/>
          </p:nvPr>
        </p:nvSpPr>
        <p:spPr>
          <a:xfrm>
            <a:off x="8618773" y="6380945"/>
            <a:ext cx="520541" cy="365125"/>
          </a:xfrm>
        </p:spPr>
        <p:txBody>
          <a:bodyPr/>
          <a:lstStyle/>
          <a:p>
            <a:fld id="{40DBD5E7-985B-4608-8327-4612BFDE8198}" type="slidenum">
              <a:rPr lang="en-CA" smtClean="0"/>
              <a:t>3</a:t>
            </a:fld>
            <a:endParaRPr lang="en-CA" dirty="0"/>
          </a:p>
        </p:txBody>
      </p:sp>
    </p:spTree>
    <p:extLst>
      <p:ext uri="{BB962C8B-B14F-4D97-AF65-F5344CB8AC3E}">
        <p14:creationId xmlns:p14="http://schemas.microsoft.com/office/powerpoint/2010/main" val="42249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AutoShape 5"/>
          <p:cNvSpPr>
            <a:spLocks/>
          </p:cNvSpPr>
          <p:nvPr/>
        </p:nvSpPr>
        <p:spPr bwMode="auto">
          <a:xfrm>
            <a:off x="323528" y="1781516"/>
            <a:ext cx="6505574" cy="495985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80975">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8445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2446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ts val="150"/>
              </a:spcBef>
              <a:buNone/>
            </a:pPr>
            <a:endPar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a:spcBef>
                <a:spcPts val="150"/>
              </a:spcBef>
              <a:buNone/>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CAN-US</a:t>
            </a:r>
          </a:p>
          <a:p>
            <a:pPr lvl="1">
              <a:spcBef>
                <a:spcPts val="150"/>
              </a:spcBef>
              <a:buFont typeface="Arial" panose="020B0604020202020204" pitchFamily="34" charset="0"/>
              <a:buChar char="•"/>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Combined Defense Information Management Panel (CDIMP)</a:t>
            </a:r>
          </a:p>
          <a:p>
            <a:pPr lvl="1">
              <a:spcBef>
                <a:spcPts val="150"/>
              </a:spcBef>
              <a:buFont typeface="Arial" panose="020B0604020202020204" pitchFamily="34" charset="0"/>
              <a:buChar char="•"/>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Canada-US Defence Communications MOU &amp; Arrangements (CAs &amp; IAs)</a:t>
            </a:r>
          </a:p>
          <a:p>
            <a:pPr lvl="1">
              <a:spcBef>
                <a:spcPts val="150"/>
              </a:spcBef>
              <a:buFont typeface="Arial" panose="020B0604020202020204" pitchFamily="34" charset="0"/>
              <a:buChar char="•"/>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Mission Partner Environment (MPE) Secret &amp; Below Releasable Network (SABRE)</a:t>
            </a:r>
          </a:p>
          <a:p>
            <a:pPr lvl="1">
              <a:spcBef>
                <a:spcPts val="150"/>
              </a:spcBef>
              <a:buFont typeface="Arial" panose="020B0604020202020204" pitchFamily="34" charset="0"/>
              <a:buChar char="•"/>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Joint All Domain Command &amp; Control (JADC2)</a:t>
            </a:r>
          </a:p>
          <a:p>
            <a:pPr lvl="1">
              <a:spcBef>
                <a:spcPts val="150"/>
              </a:spcBef>
              <a:buFont typeface="Arial" panose="020B0604020202020204" pitchFamily="34" charset="0"/>
              <a:buChar char="•"/>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NORAD-NORTHCOM projects – CANUS Transport (Big Pipes), SIPR </a:t>
            </a:r>
            <a:r>
              <a:rPr lang="en-CA" altLang="en-US" sz="90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Rel</a:t>
            </a: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2FA, </a:t>
            </a:r>
            <a:r>
              <a:rPr lang="en-CA" altLang="en-US" sz="90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CVoIP</a:t>
            </a: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SIEG v2</a:t>
            </a:r>
            <a:endPar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a:spcBef>
                <a:spcPts val="150"/>
              </a:spcBef>
              <a:buNone/>
            </a:pPr>
            <a:endPar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a:spcBef>
                <a:spcPts val="150"/>
              </a:spcBef>
              <a:buNone/>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FVEYs</a:t>
            </a:r>
          </a:p>
          <a:p>
            <a:pPr lvl="1">
              <a:spcBef>
                <a:spcPts val="150"/>
              </a:spcBef>
              <a:buFont typeface="Arial" panose="020B0604020202020204" pitchFamily="34" charset="0"/>
              <a:buChar char="•"/>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Defence Chief Information Officers’ Forum (DCIOF) </a:t>
            </a:r>
          </a:p>
          <a:p>
            <a:pPr lvl="1">
              <a:spcBef>
                <a:spcPts val="150"/>
              </a:spcBef>
              <a:buFont typeface="Arial" panose="020B0604020202020204" pitchFamily="34" charset="0"/>
              <a:buChar char="•"/>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Combined Communications Electronics Board (CCEB) Principal and Executive Group (EG)</a:t>
            </a: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12+ CCEB WGs, including Allied Communications Publications (ACPs) and Spectrum Management </a:t>
            </a:r>
          </a:p>
          <a:p>
            <a:pPr lvl="1">
              <a:spcBef>
                <a:spcPts val="150"/>
              </a:spcBef>
              <a:buFont typeface="Arial" panose="020B0604020202020204" pitchFamily="34" charset="0"/>
              <a:buChar char="•"/>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Pegasus Program Board (P2B) and Executive (PPE)</a:t>
            </a: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Programme Management Function (PMF) and C4I Service Operations Group (CSOG)</a:t>
            </a:r>
          </a:p>
          <a:p>
            <a:pPr>
              <a:spcBef>
                <a:spcPts val="150"/>
              </a:spcBef>
              <a:buNone/>
            </a:pPr>
            <a:endPar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a:spcBef>
                <a:spcPts val="150"/>
              </a:spcBef>
              <a:buNone/>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a:t>
            </a:r>
          </a:p>
          <a:p>
            <a:pPr lvl="1">
              <a:spcBef>
                <a:spcPts val="150"/>
              </a:spcBef>
              <a:buFont typeface="Arial" panose="020B0604020202020204" pitchFamily="34" charset="0"/>
              <a:buChar char="•"/>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 Command, Control, and Consultation Board (C3B) </a:t>
            </a:r>
            <a:endParaRPr lang="en-CA" altLang="en-US" sz="6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Capability Panels (4), numerous Capability Teams (5-10 each), including JTDL and Spectrum</a:t>
            </a: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ACP and CIS related STANAG coordination meetings</a:t>
            </a: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 Training Course coordination</a:t>
            </a:r>
          </a:p>
          <a:p>
            <a:pPr lvl="1">
              <a:spcBef>
                <a:spcPts val="150"/>
              </a:spcBef>
              <a:buFont typeface="Arial" panose="020B0604020202020204" pitchFamily="34" charset="0"/>
              <a:buChar char="•"/>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NATO C4ISR MOU with NATO </a:t>
            </a:r>
            <a:r>
              <a:rPr lang="en-CA" altLang="en-US" sz="105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Comms</a:t>
            </a: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&amp; Info Agency (NCIA)</a:t>
            </a:r>
          </a:p>
          <a:p>
            <a:pPr lvl="1">
              <a:spcBef>
                <a:spcPts val="150"/>
              </a:spcBef>
              <a:buFont typeface="Arial" panose="020B0604020202020204" pitchFamily="34" charset="0"/>
              <a:buChar char="•"/>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Federated Mission Networking (FMN) with Management, WGs &amp; Teams (8)</a:t>
            </a: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Tide Sprint, Coordination with Canadian Deployable Mission Network (CDMN) </a:t>
            </a:r>
          </a:p>
          <a:p>
            <a:pPr lvl="2">
              <a:spcBef>
                <a:spcPts val="150"/>
              </a:spcBef>
            </a:pPr>
            <a:r>
              <a:rPr lang="en-CA" altLang="en-US" sz="90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Coalition Interoperability WG (CIWG) for CAN national coordination</a:t>
            </a:r>
            <a:endParaRPr lang="en-CA" altLang="en-US" sz="675"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a:spcBef>
                <a:spcPts val="150"/>
              </a:spcBef>
              <a:buNone/>
            </a:pPr>
            <a:endPar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endParaRPr>
          </a:p>
          <a:p>
            <a:pPr>
              <a:spcBef>
                <a:spcPts val="150"/>
              </a:spcBef>
              <a:buNone/>
            </a:pP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Others - World </a:t>
            </a:r>
            <a:r>
              <a:rPr lang="en-CA" altLang="en-US" sz="1050" dirty="0" err="1">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Radiocommunications</a:t>
            </a:r>
            <a:r>
              <a:rPr lang="en-CA" altLang="en-US" sz="1050" dirty="0">
                <a:solidFill>
                  <a:srgbClr val="0042AA"/>
                </a:solidFill>
                <a:latin typeface="Tahoma" panose="020B0604030504040204" pitchFamily="34" charset="0"/>
                <a:ea typeface="Helvetica" panose="020B0604020202020204" pitchFamily="34" charset="0"/>
                <a:cs typeface="Tahoma" panose="020B0604030504040204" pitchFamily="34" charset="0"/>
                <a:sym typeface="Tahoma" panose="020B0604030504040204" pitchFamily="34" charset="0"/>
              </a:rPr>
              <a:t> Conf. (WRC), Link 16 Multinational WG, Link 22 WGs, MIDS Int’l review Board</a:t>
            </a:r>
          </a:p>
        </p:txBody>
      </p:sp>
      <p:pic>
        <p:nvPicPr>
          <p:cNvPr id="32768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9102" y="5014959"/>
            <a:ext cx="702469"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9"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6320" y="3940149"/>
            <a:ext cx="1916906"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9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415126"/>
            <a:ext cx="809625" cy="74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12360" y="5196097"/>
            <a:ext cx="1028700" cy="408908"/>
          </a:xfrm>
          <a:prstGeom prst="rect">
            <a:avLst/>
          </a:prstGeom>
          <a:ln>
            <a:solidFill>
              <a:srgbClr val="6D90B8"/>
            </a:solidFill>
          </a:ln>
        </p:spPr>
      </p:pic>
      <p:sp>
        <p:nvSpPr>
          <p:cNvPr id="9" name="Rectangle 2"/>
          <p:cNvSpPr txBox="1">
            <a:spLocks noChangeArrowheads="1"/>
          </p:cNvSpPr>
          <p:nvPr/>
        </p:nvSpPr>
        <p:spPr>
          <a:xfrm>
            <a:off x="755576" y="1340768"/>
            <a:ext cx="7668345" cy="548680"/>
          </a:xfrm>
          <a:prstGeom prst="rect">
            <a:avLst/>
          </a:prstGeom>
        </p:spPr>
        <p:txBody>
          <a:bodyPr/>
          <a:lstStyle>
            <a:lvl1pPr marL="0" indent="0" algn="l" rtl="0" eaLnBrk="1" fontAlgn="base" hangingPunct="1">
              <a:spcBef>
                <a:spcPct val="0"/>
              </a:spcBef>
              <a:spcAft>
                <a:spcPct val="0"/>
              </a:spcAft>
              <a:buNone/>
              <a:defRPr sz="3200" b="1" kern="1200">
                <a:solidFill>
                  <a:srgbClr val="20558A"/>
                </a:solidFill>
                <a:latin typeface="Arial"/>
                <a:ea typeface="ＭＳ Ｐゴシック" charset="0"/>
                <a:cs typeface="Arial"/>
              </a:defRPr>
            </a:lvl1pPr>
            <a:lvl2pPr algn="l" rtl="0" eaLnBrk="1" fontAlgn="base" hangingPunct="1">
              <a:spcBef>
                <a:spcPct val="0"/>
              </a:spcBef>
              <a:spcAft>
                <a:spcPct val="0"/>
              </a:spcAft>
              <a:defRPr sz="3200" b="1">
                <a:solidFill>
                  <a:srgbClr val="20558A"/>
                </a:solidFill>
                <a:latin typeface="Arial" charset="0"/>
                <a:ea typeface="ＭＳ Ｐゴシック" charset="0"/>
              </a:defRPr>
            </a:lvl2pPr>
            <a:lvl3pPr algn="l" rtl="0" eaLnBrk="1" fontAlgn="base" hangingPunct="1">
              <a:spcBef>
                <a:spcPct val="0"/>
              </a:spcBef>
              <a:spcAft>
                <a:spcPct val="0"/>
              </a:spcAft>
              <a:defRPr sz="3200" b="1">
                <a:solidFill>
                  <a:srgbClr val="20558A"/>
                </a:solidFill>
                <a:latin typeface="Arial" charset="0"/>
                <a:ea typeface="ＭＳ Ｐゴシック" charset="0"/>
              </a:defRPr>
            </a:lvl3pPr>
            <a:lvl4pPr algn="l" rtl="0" eaLnBrk="1" fontAlgn="base" hangingPunct="1">
              <a:spcBef>
                <a:spcPct val="0"/>
              </a:spcBef>
              <a:spcAft>
                <a:spcPct val="0"/>
              </a:spcAft>
              <a:defRPr sz="3200" b="1">
                <a:solidFill>
                  <a:srgbClr val="20558A"/>
                </a:solidFill>
                <a:latin typeface="Arial" charset="0"/>
                <a:ea typeface="ＭＳ Ｐゴシック" charset="0"/>
              </a:defRPr>
            </a:lvl4pPr>
            <a:lvl5pPr algn="l" rtl="0" eaLnBrk="1" fontAlgn="base" hangingPunct="1">
              <a:spcBef>
                <a:spcPct val="0"/>
              </a:spcBef>
              <a:spcAft>
                <a:spcPct val="0"/>
              </a:spcAft>
              <a:defRPr sz="3200" b="1">
                <a:solidFill>
                  <a:srgbClr val="20558A"/>
                </a:solidFill>
                <a:latin typeface="Arial" charset="0"/>
                <a:ea typeface="ＭＳ Ｐゴシック" charset="0"/>
              </a:defRPr>
            </a:lvl5pPr>
            <a:lvl6pPr marL="457200" algn="l" rtl="0" eaLnBrk="1" fontAlgn="base" hangingPunct="1">
              <a:spcBef>
                <a:spcPct val="0"/>
              </a:spcBef>
              <a:spcAft>
                <a:spcPct val="0"/>
              </a:spcAft>
              <a:defRPr sz="2800" b="1">
                <a:solidFill>
                  <a:srgbClr val="20558A"/>
                </a:solidFill>
                <a:latin typeface="Arial" charset="0"/>
                <a:ea typeface="ＭＳ Ｐゴシック" charset="0"/>
              </a:defRPr>
            </a:lvl6pPr>
            <a:lvl7pPr marL="914400" algn="l" rtl="0" eaLnBrk="1" fontAlgn="base" hangingPunct="1">
              <a:spcBef>
                <a:spcPct val="0"/>
              </a:spcBef>
              <a:spcAft>
                <a:spcPct val="0"/>
              </a:spcAft>
              <a:defRPr sz="2800" b="1">
                <a:solidFill>
                  <a:srgbClr val="20558A"/>
                </a:solidFill>
                <a:latin typeface="Arial" charset="0"/>
                <a:ea typeface="ＭＳ Ｐゴシック" charset="0"/>
              </a:defRPr>
            </a:lvl7pPr>
            <a:lvl8pPr marL="1371600" algn="l" rtl="0" eaLnBrk="1" fontAlgn="base" hangingPunct="1">
              <a:spcBef>
                <a:spcPct val="0"/>
              </a:spcBef>
              <a:spcAft>
                <a:spcPct val="0"/>
              </a:spcAft>
              <a:defRPr sz="2800" b="1">
                <a:solidFill>
                  <a:srgbClr val="20558A"/>
                </a:solidFill>
                <a:latin typeface="Arial" charset="0"/>
                <a:ea typeface="ＭＳ Ｐゴシック" charset="0"/>
              </a:defRPr>
            </a:lvl8pPr>
            <a:lvl9pPr marL="1828800" algn="l" rtl="0" eaLnBrk="1" fontAlgn="base" hangingPunct="1">
              <a:spcBef>
                <a:spcPct val="0"/>
              </a:spcBef>
              <a:spcAft>
                <a:spcPct val="0"/>
              </a:spcAft>
              <a:defRPr sz="2800" b="1">
                <a:solidFill>
                  <a:srgbClr val="20558A"/>
                </a:solidFill>
                <a:latin typeface="Arial" charset="0"/>
                <a:ea typeface="ＭＳ Ｐゴシック" charset="0"/>
              </a:defRPr>
            </a:lvl9pPr>
          </a:lstStyle>
          <a:p>
            <a:pPr algn="ctr"/>
            <a:r>
              <a:rPr lang="en-US" altLang="ja-JP" dirty="0">
                <a:solidFill>
                  <a:schemeClr val="tx1"/>
                </a:solidFill>
                <a:ea typeface="ＭＳ Ｐゴシック" charset="-128"/>
              </a:rPr>
              <a:t>CAFJ6/CIO International Engagements</a:t>
            </a:r>
          </a:p>
        </p:txBody>
      </p:sp>
      <p:sp>
        <p:nvSpPr>
          <p:cNvPr id="5" name="Espace réservé du numéro de diapositive 4"/>
          <p:cNvSpPr>
            <a:spLocks noGrp="1"/>
          </p:cNvSpPr>
          <p:nvPr>
            <p:ph type="sldNum" sz="quarter" idx="12"/>
          </p:nvPr>
        </p:nvSpPr>
        <p:spPr/>
        <p:txBody>
          <a:bodyPr/>
          <a:lstStyle/>
          <a:p>
            <a:fld id="{40DBD5E7-985B-4608-8327-4612BFDE8198}" type="slidenum">
              <a:rPr lang="en-CA" smtClean="0"/>
              <a:t>4</a:t>
            </a:fld>
            <a:endParaRPr lang="en-CA"/>
          </a:p>
        </p:txBody>
      </p:sp>
    </p:spTree>
    <p:extLst>
      <p:ext uri="{BB962C8B-B14F-4D97-AF65-F5344CB8AC3E}">
        <p14:creationId xmlns:p14="http://schemas.microsoft.com/office/powerpoint/2010/main" val="1255068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67544" y="3140968"/>
            <a:ext cx="7668345" cy="548680"/>
          </a:xfrm>
          <a:prstGeom prst="rect">
            <a:avLst/>
          </a:prstGeom>
        </p:spPr>
        <p:txBody>
          <a:bodyPr/>
          <a:lstStyle>
            <a:lvl1pPr marL="0" indent="0" algn="l" rtl="0" eaLnBrk="1" fontAlgn="base" hangingPunct="1">
              <a:spcBef>
                <a:spcPct val="0"/>
              </a:spcBef>
              <a:spcAft>
                <a:spcPct val="0"/>
              </a:spcAft>
              <a:buNone/>
              <a:defRPr sz="3200" b="1" kern="1200">
                <a:solidFill>
                  <a:srgbClr val="20558A"/>
                </a:solidFill>
                <a:latin typeface="Arial"/>
                <a:ea typeface="ＭＳ Ｐゴシック" charset="0"/>
                <a:cs typeface="Arial"/>
              </a:defRPr>
            </a:lvl1pPr>
            <a:lvl2pPr algn="l" rtl="0" eaLnBrk="1" fontAlgn="base" hangingPunct="1">
              <a:spcBef>
                <a:spcPct val="0"/>
              </a:spcBef>
              <a:spcAft>
                <a:spcPct val="0"/>
              </a:spcAft>
              <a:defRPr sz="3200" b="1">
                <a:solidFill>
                  <a:srgbClr val="20558A"/>
                </a:solidFill>
                <a:latin typeface="Arial" charset="0"/>
                <a:ea typeface="ＭＳ Ｐゴシック" charset="0"/>
              </a:defRPr>
            </a:lvl2pPr>
            <a:lvl3pPr algn="l" rtl="0" eaLnBrk="1" fontAlgn="base" hangingPunct="1">
              <a:spcBef>
                <a:spcPct val="0"/>
              </a:spcBef>
              <a:spcAft>
                <a:spcPct val="0"/>
              </a:spcAft>
              <a:defRPr sz="3200" b="1">
                <a:solidFill>
                  <a:srgbClr val="20558A"/>
                </a:solidFill>
                <a:latin typeface="Arial" charset="0"/>
                <a:ea typeface="ＭＳ Ｐゴシック" charset="0"/>
              </a:defRPr>
            </a:lvl3pPr>
            <a:lvl4pPr algn="l" rtl="0" eaLnBrk="1" fontAlgn="base" hangingPunct="1">
              <a:spcBef>
                <a:spcPct val="0"/>
              </a:spcBef>
              <a:spcAft>
                <a:spcPct val="0"/>
              </a:spcAft>
              <a:defRPr sz="3200" b="1">
                <a:solidFill>
                  <a:srgbClr val="20558A"/>
                </a:solidFill>
                <a:latin typeface="Arial" charset="0"/>
                <a:ea typeface="ＭＳ Ｐゴシック" charset="0"/>
              </a:defRPr>
            </a:lvl4pPr>
            <a:lvl5pPr algn="l" rtl="0" eaLnBrk="1" fontAlgn="base" hangingPunct="1">
              <a:spcBef>
                <a:spcPct val="0"/>
              </a:spcBef>
              <a:spcAft>
                <a:spcPct val="0"/>
              </a:spcAft>
              <a:defRPr sz="3200" b="1">
                <a:solidFill>
                  <a:srgbClr val="20558A"/>
                </a:solidFill>
                <a:latin typeface="Arial" charset="0"/>
                <a:ea typeface="ＭＳ Ｐゴシック" charset="0"/>
              </a:defRPr>
            </a:lvl5pPr>
            <a:lvl6pPr marL="457200" algn="l" rtl="0" eaLnBrk="1" fontAlgn="base" hangingPunct="1">
              <a:spcBef>
                <a:spcPct val="0"/>
              </a:spcBef>
              <a:spcAft>
                <a:spcPct val="0"/>
              </a:spcAft>
              <a:defRPr sz="2800" b="1">
                <a:solidFill>
                  <a:srgbClr val="20558A"/>
                </a:solidFill>
                <a:latin typeface="Arial" charset="0"/>
                <a:ea typeface="ＭＳ Ｐゴシック" charset="0"/>
              </a:defRPr>
            </a:lvl6pPr>
            <a:lvl7pPr marL="914400" algn="l" rtl="0" eaLnBrk="1" fontAlgn="base" hangingPunct="1">
              <a:spcBef>
                <a:spcPct val="0"/>
              </a:spcBef>
              <a:spcAft>
                <a:spcPct val="0"/>
              </a:spcAft>
              <a:defRPr sz="2800" b="1">
                <a:solidFill>
                  <a:srgbClr val="20558A"/>
                </a:solidFill>
                <a:latin typeface="Arial" charset="0"/>
                <a:ea typeface="ＭＳ Ｐゴシック" charset="0"/>
              </a:defRPr>
            </a:lvl7pPr>
            <a:lvl8pPr marL="1371600" algn="l" rtl="0" eaLnBrk="1" fontAlgn="base" hangingPunct="1">
              <a:spcBef>
                <a:spcPct val="0"/>
              </a:spcBef>
              <a:spcAft>
                <a:spcPct val="0"/>
              </a:spcAft>
              <a:defRPr sz="2800" b="1">
                <a:solidFill>
                  <a:srgbClr val="20558A"/>
                </a:solidFill>
                <a:latin typeface="Arial" charset="0"/>
                <a:ea typeface="ＭＳ Ｐゴシック" charset="0"/>
              </a:defRPr>
            </a:lvl8pPr>
            <a:lvl9pPr marL="1828800" algn="l" rtl="0" eaLnBrk="1" fontAlgn="base" hangingPunct="1">
              <a:spcBef>
                <a:spcPct val="0"/>
              </a:spcBef>
              <a:spcAft>
                <a:spcPct val="0"/>
              </a:spcAft>
              <a:defRPr sz="2800" b="1">
                <a:solidFill>
                  <a:srgbClr val="20558A"/>
                </a:solidFill>
                <a:latin typeface="Arial" charset="0"/>
                <a:ea typeface="ＭＳ Ｐゴシック" charset="0"/>
              </a:defRPr>
            </a:lvl9pPr>
          </a:lstStyle>
          <a:p>
            <a:pPr algn="ctr"/>
            <a:r>
              <a:rPr lang="en-US" altLang="ja-JP" dirty="0" smtClean="0">
                <a:solidFill>
                  <a:schemeClr val="tx1"/>
                </a:solidFill>
                <a:ea typeface="ＭＳ Ｐゴシック" charset="-128"/>
              </a:rPr>
              <a:t>Discussion</a:t>
            </a:r>
          </a:p>
          <a:p>
            <a:pPr algn="ctr"/>
            <a:r>
              <a:rPr lang="en-US" altLang="ja-JP" dirty="0" smtClean="0">
                <a:solidFill>
                  <a:schemeClr val="tx1"/>
                </a:solidFill>
                <a:ea typeface="ＭＳ Ｐゴシック" charset="-128"/>
              </a:rPr>
              <a:t>&amp; </a:t>
            </a:r>
          </a:p>
          <a:p>
            <a:pPr algn="ctr"/>
            <a:r>
              <a:rPr lang="en-US" altLang="ja-JP" dirty="0" smtClean="0">
                <a:solidFill>
                  <a:schemeClr val="tx1"/>
                </a:solidFill>
                <a:ea typeface="ＭＳ Ｐゴシック" charset="-128"/>
              </a:rPr>
              <a:t>Questions</a:t>
            </a:r>
            <a:endParaRPr lang="en-US" altLang="ja-JP" dirty="0">
              <a:solidFill>
                <a:schemeClr val="tx1"/>
              </a:solidFill>
              <a:ea typeface="ＭＳ Ｐゴシック" charset="-128"/>
            </a:endParaRPr>
          </a:p>
        </p:txBody>
      </p:sp>
      <p:sp>
        <p:nvSpPr>
          <p:cNvPr id="5" name="Espace réservé du numéro de diapositive 4"/>
          <p:cNvSpPr>
            <a:spLocks noGrp="1"/>
          </p:cNvSpPr>
          <p:nvPr>
            <p:ph type="sldNum" sz="quarter" idx="12"/>
          </p:nvPr>
        </p:nvSpPr>
        <p:spPr/>
        <p:txBody>
          <a:bodyPr/>
          <a:lstStyle/>
          <a:p>
            <a:fld id="{40DBD5E7-985B-4608-8327-4612BFDE8198}" type="slidenum">
              <a:rPr lang="en-CA" smtClean="0"/>
              <a:t>5</a:t>
            </a:fld>
            <a:endParaRPr lang="en-CA"/>
          </a:p>
        </p:txBody>
      </p:sp>
    </p:spTree>
    <p:extLst>
      <p:ext uri="{BB962C8B-B14F-4D97-AF65-F5344CB8AC3E}">
        <p14:creationId xmlns:p14="http://schemas.microsoft.com/office/powerpoint/2010/main" val="2970106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BILINGUAL COVER ENGLISH - PAGE TITRE BILINGUE ANGLAISE (4x3)  ##CLASSIFIED/DESIGNATED AS PER SLIDE TITLE ONCE COMPLE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ctr" anchorCtr="0">
        <a:noAutofit/>
      </a:bodyPr>
      <a:lstStyle>
        <a:defPPr>
          <a:defRPr b="0" dirty="0" smtClean="0"/>
        </a:defPPr>
      </a:lstStyle>
    </a:txDef>
  </a:objectDefaults>
  <a:extraClrSchemeLst/>
  <a:extLst>
    <a:ext uri="{05A4C25C-085E-4340-85A3-A5531E510DB2}">
      <thm15:themeFamily xmlns:thm15="http://schemas.microsoft.com/office/thememl/2012/main" name="T-33ADMIM-SMAGI-4x3.pptx" id="{4EDD68DE-E785-49BE-8611-996319E9EA8F}" vid="{6E5283C5-BEE9-4F80-B5B5-2C7878E87FEB}"/>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2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2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resentation-adm-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68DB7077D99B409141E67CAB011251" ma:contentTypeVersion="6" ma:contentTypeDescription="Create a new document." ma:contentTypeScope="" ma:versionID="61ff291a41639fc5679b4e5fcfc8afc1">
  <xsd:schema xmlns:xsd="http://www.w3.org/2001/XMLSchema" xmlns:xs="http://www.w3.org/2001/XMLSchema" xmlns:p="http://schemas.microsoft.com/office/2006/metadata/properties" targetNamespace="http://schemas.microsoft.com/office/2006/metadata/properties" ma:root="true" ma:fieldsID="c8c84400c86f0899928a341ce04c045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E3BF3F-8201-4482-B329-B83B45E55E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7577299-238A-4E98-919A-349C8F35322B}">
  <ds:schemaRefs>
    <ds:schemaRef ds:uri="http://schemas.microsoft.com/sharepoint/v3/contenttype/forms"/>
  </ds:schemaRefs>
</ds:datastoreItem>
</file>

<file path=customXml/itemProps3.xml><?xml version="1.0" encoding="utf-8"?>
<ds:datastoreItem xmlns:ds="http://schemas.openxmlformats.org/officeDocument/2006/customXml" ds:itemID="{EDF8B33B-491C-40CA-92D7-4BD3AFC7EB8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T-33ADMIM-SMAGI-4x3</Template>
  <TotalTime>0</TotalTime>
  <Words>580</Words>
  <Application>Microsoft Office PowerPoint</Application>
  <PresentationFormat>On-screen Show (4:3)</PresentationFormat>
  <Paragraphs>66</Paragraphs>
  <Slides>5</Slides>
  <Notes>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vt:i4>
      </vt:variant>
    </vt:vector>
  </HeadingPairs>
  <TitlesOfParts>
    <vt:vector size="18" baseType="lpstr">
      <vt:lpstr>ＭＳ Ｐゴシック</vt:lpstr>
      <vt:lpstr>ＭＳ Ｐゴシック</vt:lpstr>
      <vt:lpstr>Arial</vt:lpstr>
      <vt:lpstr>Arial Black</vt:lpstr>
      <vt:lpstr>Calibri</vt:lpstr>
      <vt:lpstr>Helvetica</vt:lpstr>
      <vt:lpstr>Myriad Pro</vt:lpstr>
      <vt:lpstr>Tahoma</vt:lpstr>
      <vt:lpstr>Times New Roman</vt:lpstr>
      <vt:lpstr>ヒラギノ角ゴ Pro W3</vt:lpstr>
      <vt:lpstr>(U)BILINGUAL COVER ENGLISH - PAGE TITRE BILINGUE ANGLAISE (4x3)  ##CLASSIFIED/DESIGNATED AS PER SLIDE TITLE ONCE COMPLETED###########</vt:lpstr>
      <vt:lpstr>Blank Presentation</vt:lpstr>
      <vt:lpstr>1_presentation-adm-im</vt:lpstr>
      <vt:lpstr>PowerPoint Presentation</vt:lpstr>
      <vt:lpstr>PowerPoint Presentation</vt:lpstr>
      <vt:lpstr>Canadian Cyber Allied Engagement</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DGICFD's Orientation Brief to Incoming COS (IM)</dc:title>
  <dc:creator/>
  <cp:lastModifiedBy/>
  <cp:revision>5</cp:revision>
  <dcterms:created xsi:type="dcterms:W3CDTF">2020-03-09T16:01:52Z</dcterms:created>
  <dcterms:modified xsi:type="dcterms:W3CDTF">2022-08-18T14:26:04Z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gnivaPresentationIdentifier">
    <vt:lpwstr>595610b9-ed6d-44f5-9099-0e4e43d9ac78</vt:lpwstr>
  </property>
  <property fmtid="{D5CDD505-2E9C-101B-9397-08002B2CF9AE}" pid="3" name="_dlc_DocIdItemGuid">
    <vt:lpwstr>9e608b32-aac3-4239-b864-df93a5d9b54e</vt:lpwstr>
  </property>
  <property fmtid="{D5CDD505-2E9C-101B-9397-08002B2CF9AE}" pid="4" name="ContentTypeId">
    <vt:lpwstr>0x0101003F68DB7077D99B409141E67CAB011251</vt:lpwstr>
  </property>
</Properties>
</file>