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</p:sldMasterIdLst>
  <p:notesMasterIdLst>
    <p:notesMasterId r:id="rId6"/>
  </p:notesMasterIdLst>
  <p:handoutMasterIdLst>
    <p:handoutMasterId r:id="rId7"/>
  </p:handoutMasterIdLst>
  <p:sldIdLst>
    <p:sldId id="719" r:id="rId4"/>
    <p:sldId id="722" r:id="rId5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/>
  <p:cmAuthor id="12" name="Nisco, Derek" initials="ND" lastIdx="2" clrIdx="12"/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>
      <p:cViewPr varScale="1">
        <p:scale>
          <a:sx n="92" d="100"/>
          <a:sy n="92" d="100"/>
        </p:scale>
        <p:origin x="1143" y="4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1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Bullet is Wingdings 2:161 (100%); before paragraph spacing of 13.44 pt</a:t>
            </a:r>
          </a:p>
          <a:p>
            <a:pPr lvl="1"/>
            <a:r>
              <a:rPr lang="en-US"/>
              <a:t>Dash: dash point is 100% en-dash, before paragraph spacing of 5.76 pt</a:t>
            </a:r>
          </a:p>
          <a:p>
            <a:pPr lvl="2"/>
            <a:r>
              <a:rPr lang="en-US"/>
              <a:t>Subbullet is 100% bullet, before paragraph spacing of 4.8 pt</a:t>
            </a:r>
          </a:p>
          <a:p>
            <a:pPr lvl="0"/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0589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80999" y="3199088"/>
            <a:ext cx="2736257" cy="343031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Incorporated NIEM into DoD Joint All Domain Command &amp; Control (JADC2) Data Implementation Plan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Collaborated with NATO to tailor/adopt NIEM business processes and technical specifications as the NATO Core Data Framework (NCDF)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Demonstrated NCDF capabilities at Coalition Warrior Interoperability Exercise (CWIX) 2020	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NIEM incorporated into the Mission Partner Capabilities Office (MPCO) common standards/framework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DoD Criminal Justice Information System (CJIS) reporting reusing Florida Department of Law Enforcement IEPDs</a:t>
            </a:r>
          </a:p>
          <a:p>
            <a:pPr marL="171450" indent="-171450" eaLnBrk="0" fontAlgn="auto" hangingPunc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686868"/>
              </a:solidFill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2020 Highlights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03029" y="3199088"/>
            <a:ext cx="2729788" cy="32779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Establish NCDF as a NATO Standardization Agreement (STANAG)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Showcase improved NCDF capabilities in CWIX 2021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Increase adoption of NIEM: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Counter Improvised Explosive Device (C-IED) JPO</a:t>
            </a:r>
          </a:p>
          <a:p>
            <a:pPr marL="344488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JADC2 enterprise stakeholders</a:t>
            </a:r>
          </a:p>
          <a:p>
            <a:pPr marL="344488" indent="-171450" fontAlgn="auto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Army enterprise</a:t>
            </a:r>
          </a:p>
          <a:p>
            <a:pPr marL="344488" indent="-171450" fontAlgn="auto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Universal Command &amp; Control (UC2) community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2021 Objectives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8591" y="3199087"/>
            <a:ext cx="2730748" cy="343031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Engage newly assigned DoD and Federal Agency Chief Data Officers (CDOs)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Continue to collaborate with US and Coalition Executives on enterprise data efforts (e.g. JADC2, Open Data Act, UC2, </a:t>
            </a:r>
            <a:r>
              <a:rPr lang="en-US" sz="1200" kern="0" dirty="0" err="1">
                <a:solidFill>
                  <a:srgbClr val="686868"/>
                </a:solidFill>
                <a:latin typeface="Arial"/>
              </a:rPr>
              <a:t>etc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)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Improve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user-friendly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tools for browsing NIEM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rgbClr val="FFFFFF"/>
                </a:solidFill>
                <a:latin typeface="Arial"/>
              </a:rPr>
              <a:t>NIEM Recommendations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/>
              <a:t>MilOps</a:t>
            </a:r>
            <a:r>
              <a:rPr lang="en-US" dirty="0">
                <a:solidFill>
                  <a:srgbClr val="FFB64B"/>
                </a:solidFill>
              </a:rPr>
              <a:t>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: </a:t>
            </a:r>
            <a:r>
              <a:rPr lang="en-US" sz="1200" kern="0" dirty="0">
                <a:solidFill>
                  <a:srgbClr val="00506F"/>
                </a:solidFill>
                <a:latin typeface="Arial"/>
              </a:rPr>
              <a:t>Mr. Ralph O’Connell, Mr. Rodney McCoy; DoD Joint Staff J6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506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18" name="Title 10"/>
          <p:cNvSpPr txBox="1">
            <a:spLocks/>
          </p:cNvSpPr>
          <p:nvPr/>
        </p:nvSpPr>
        <p:spPr bwMode="auto">
          <a:xfrm>
            <a:off x="2057400" y="124811"/>
            <a:ext cx="594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1E5883"/>
                </a:solidFill>
                <a:latin typeface="Tw Cen MT"/>
                <a:ea typeface="+mj-ea"/>
                <a:cs typeface="Tw Cen M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Advance NIEM Adoption</a:t>
            </a:r>
          </a:p>
        </p:txBody>
      </p:sp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8"/>
            <a:ext cx="2514600" cy="320171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fontAlgn="auto" hangingPunc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Coordinated Defense Counterintelligence and Security Agency (DCSA) Best of NIEM 2020 nomination</a:t>
            </a:r>
          </a:p>
          <a:p>
            <a:pPr marL="171450" indent="-171450" eaLnBrk="0" fontAlgn="auto" hangingPunc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MilOps content development:</a:t>
            </a:r>
          </a:p>
          <a:p>
            <a:pPr marL="285750" indent="-171450" eaLnBrk="0" fontAlgn="auto" hangingPunct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Controlled Unclassified Information (CUI) </a:t>
            </a:r>
          </a:p>
          <a:p>
            <a:pPr marL="285750" indent="-171450" eaLnBrk="0" fontAlgn="auto" hangingPunct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MIL-STD-6040 US Message Text Format (USMTF) integer, decimal, and string enumerations</a:t>
            </a:r>
          </a:p>
          <a:p>
            <a:pPr marL="285750" indent="-171450" eaLnBrk="0" fontAlgn="auto" hangingPunct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Joint Non-Kinetic Effects (JNKE) IEPD for cyber data</a:t>
            </a:r>
          </a:p>
          <a:p>
            <a:pPr marL="171450" indent="-171450" eaLnBrk="0" fontAlgn="auto" hangingPunc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Added DCSA content to MilOps Mission Specific (MOMS) 4.2 release (distribution ltd)</a:t>
            </a: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2020 Highlights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Complete USMTF NIEM-conformant schema and develop IEPDs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Finalize JNKE IEPD and add cyber content to MilOps and Cyber domain models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Support DCSA in implementing the DD-254 IEPD and adding Personnel Vetting Directorate content into MilOps</a:t>
            </a:r>
          </a:p>
          <a:p>
            <a:pPr marL="171450" indent="-171450"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Collaborate with NGA to align NIEM and the National System for Geospatial-Intelligence (NSG) Application Schema (NAS)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2021 Objectives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Mature NIEM JSON tools and training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Provide end-to-end IEPD Lifecycle tool capability to trace information exchange requirements from scenario planning architecture artifacts with automated mapping and extract transform load (ETL) services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Improve NIEM tooling to restrict data type facets in subset schema generation (e.g. string </a:t>
            </a:r>
            <a:r>
              <a:rPr lang="en-US" sz="1200" kern="0" dirty="0" err="1">
                <a:solidFill>
                  <a:srgbClr val="686868"/>
                </a:solidFill>
                <a:latin typeface="Arial"/>
              </a:rPr>
              <a:t>minLength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, integer </a:t>
            </a:r>
            <a:r>
              <a:rPr lang="en-US" sz="1200" kern="0" dirty="0" err="1">
                <a:solidFill>
                  <a:srgbClr val="686868"/>
                </a:solidFill>
                <a:latin typeface="Arial"/>
              </a:rPr>
              <a:t>minInclusive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 values)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rgbClr val="FFFFFF"/>
                </a:solidFill>
                <a:latin typeface="Arial"/>
              </a:rPr>
              <a:t>NIEM Recommendations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/>
              <a:t>MilOps 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: </a:t>
            </a:r>
            <a:r>
              <a:rPr lang="en-US" sz="1200" kern="0" dirty="0">
                <a:solidFill>
                  <a:srgbClr val="00506F"/>
                </a:solidFill>
                <a:latin typeface="Arial"/>
              </a:rPr>
              <a:t>Mr. Ralph O’Connell, Mr. Rodney McCoy; DoD Joint Staff J6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18" name="Title 10"/>
          <p:cNvSpPr txBox="1">
            <a:spLocks/>
          </p:cNvSpPr>
          <p:nvPr/>
        </p:nvSpPr>
        <p:spPr bwMode="auto">
          <a:xfrm>
            <a:off x="2057400" y="124811"/>
            <a:ext cx="594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1E5883"/>
                </a:solidFill>
                <a:latin typeface="Tw Cen MT"/>
                <a:ea typeface="+mj-ea"/>
                <a:cs typeface="Tw Cen M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Support Domain Growth</a:t>
            </a:r>
          </a:p>
        </p:txBody>
      </p:sp>
    </p:spTree>
    <p:extLst>
      <p:ext uri="{BB962C8B-B14F-4D97-AF65-F5344CB8AC3E}">
        <p14:creationId xmlns:p14="http://schemas.microsoft.com/office/powerpoint/2010/main" val="1016129864"/>
      </p:ext>
    </p:extLst>
  </p:cSld>
  <p:clrMapOvr>
    <a:masterClrMapping/>
  </p:clrMapOvr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110944</TotalTime>
  <Words>496</Words>
  <Application>Microsoft Office PowerPoint</Application>
  <PresentationFormat>Letter Paper (8.5x11 in)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MilOps Domain Update</vt:lpstr>
      <vt:lpstr>MilOps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Stephen Sullivan</cp:lastModifiedBy>
  <cp:revision>6549</cp:revision>
  <cp:lastPrinted>2015-11-16T19:49:24Z</cp:lastPrinted>
  <dcterms:created xsi:type="dcterms:W3CDTF">2009-03-17T18:28:54Z</dcterms:created>
  <dcterms:modified xsi:type="dcterms:W3CDTF">2020-08-31T18:04:39Z</dcterms:modified>
</cp:coreProperties>
</file>