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LEARNING &amp; DEVELOPMENT 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B36F4-F5D3-4F64-97A5-6B441C07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5" y="2766818"/>
            <a:ext cx="3842947" cy="3663210"/>
          </a:xfrm>
          <a:prstGeom prst="rect">
            <a:avLst/>
          </a:prstGeom>
        </p:spPr>
      </p:pic>
      <p:pic>
        <p:nvPicPr>
          <p:cNvPr id="9" name="Picture 2" descr="ADL Initiative">
            <a:extLst>
              <a:ext uri="{FF2B5EF4-FFF2-40B4-BE49-F238E27FC236}">
                <a16:creationId xmlns:a16="http://schemas.microsoft.com/office/drawing/2014/main" id="{73D7CB5E-489C-4232-9C9C-51041586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401" y="4569176"/>
            <a:ext cx="2307530" cy="146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ADC7B-4329-4B6B-8E5D-C4A55749EF23}"/>
              </a:ext>
            </a:extLst>
          </p:cNvPr>
          <p:cNvSpPr txBox="1"/>
          <p:nvPr/>
        </p:nvSpPr>
        <p:spPr>
          <a:xfrm>
            <a:off x="6881827" y="596849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www/sdlnet.gov</a:t>
            </a:r>
          </a:p>
        </p:txBody>
      </p:sp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Learning and Development</a:t>
            </a:r>
            <a:r>
              <a:rPr lang="en-US" dirty="0">
                <a:solidFill>
                  <a:srgbClr val="FFB64B"/>
                </a:solidFill>
              </a:rPr>
              <a:t>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4276</TotalTime>
  <Words>246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Learning and Development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81</cp:revision>
  <cp:lastPrinted>2021-07-09T12:57:27Z</cp:lastPrinted>
  <dcterms:created xsi:type="dcterms:W3CDTF">2021-01-14T19:20:12Z</dcterms:created>
  <dcterms:modified xsi:type="dcterms:W3CDTF">2021-09-01T13:55:48Z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