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59" r:id="rId4"/>
    <p:sldId id="263" r:id="rId5"/>
    <p:sldId id="264" r:id="rId6"/>
    <p:sldId id="265" r:id="rId7"/>
    <p:sldId id="269" r:id="rId8"/>
    <p:sldId id="266" r:id="rId9"/>
    <p:sldId id="268" r:id="rId10"/>
    <p:sldId id="270" r:id="rId11"/>
    <p:sldId id="260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4407C8-B7D0-4B94-A5AD-0EAFC20EB38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3BB0D-B18D-4507-BE7C-D7FC6418371D}">
      <dgm:prSet phldrT="[Text]"/>
      <dgm:spPr/>
      <dgm:t>
        <a:bodyPr/>
        <a:lstStyle/>
        <a:p>
          <a:r>
            <a:rPr lang="en-US" dirty="0" smtClean="0"/>
            <a:t>01</a:t>
          </a:r>
          <a:endParaRPr lang="en-US" dirty="0"/>
        </a:p>
      </dgm:t>
    </dgm:pt>
    <dgm:pt modelId="{28025C1C-B016-44FD-9199-18A562A1381D}" type="parTrans" cxnId="{EBDA5EB2-72A4-49E1-A7DC-F4DB0950EE0B}">
      <dgm:prSet/>
      <dgm:spPr/>
      <dgm:t>
        <a:bodyPr/>
        <a:lstStyle/>
        <a:p>
          <a:endParaRPr lang="en-US"/>
        </a:p>
      </dgm:t>
    </dgm:pt>
    <dgm:pt modelId="{73F0A9DB-83E2-4C98-B24B-49976D29C787}" type="sibTrans" cxnId="{EBDA5EB2-72A4-49E1-A7DC-F4DB0950EE0B}">
      <dgm:prSet/>
      <dgm:spPr/>
      <dgm:t>
        <a:bodyPr/>
        <a:lstStyle/>
        <a:p>
          <a:endParaRPr lang="en-US"/>
        </a:p>
      </dgm:t>
    </dgm:pt>
    <dgm:pt modelId="{55FD28DF-9F6E-4623-8CFC-E2ECE564B6A6}">
      <dgm:prSet phldrT="[Text]"/>
      <dgm:spPr/>
      <dgm:t>
        <a:bodyPr/>
        <a:lstStyle/>
        <a:p>
          <a:r>
            <a:rPr lang="en-US" dirty="0" smtClean="0"/>
            <a:t>Survey Design</a:t>
          </a:r>
          <a:endParaRPr lang="en-US" dirty="0"/>
        </a:p>
      </dgm:t>
    </dgm:pt>
    <dgm:pt modelId="{7CD79DD4-6FA5-4AFC-B095-21191DEE525F}" type="parTrans" cxnId="{9C4F4462-915E-45B2-9180-33ED06CD99BA}">
      <dgm:prSet/>
      <dgm:spPr/>
      <dgm:t>
        <a:bodyPr/>
        <a:lstStyle/>
        <a:p>
          <a:endParaRPr lang="en-US"/>
        </a:p>
      </dgm:t>
    </dgm:pt>
    <dgm:pt modelId="{CB83A8AC-92F6-46A2-9AFA-BE4A3EBCF448}" type="sibTrans" cxnId="{9C4F4462-915E-45B2-9180-33ED06CD99BA}">
      <dgm:prSet/>
      <dgm:spPr/>
      <dgm:t>
        <a:bodyPr/>
        <a:lstStyle/>
        <a:p>
          <a:endParaRPr lang="en-US"/>
        </a:p>
      </dgm:t>
    </dgm:pt>
    <dgm:pt modelId="{0F66A82C-DD88-4430-86AB-A7C1B700FC83}">
      <dgm:prSet phldrT="[Text]"/>
      <dgm:spPr/>
      <dgm:t>
        <a:bodyPr/>
        <a:lstStyle/>
        <a:p>
          <a:r>
            <a:rPr lang="en-US" dirty="0" smtClean="0"/>
            <a:t>02</a:t>
          </a:r>
          <a:endParaRPr lang="en-US" dirty="0"/>
        </a:p>
      </dgm:t>
    </dgm:pt>
    <dgm:pt modelId="{254F457F-E374-4D77-8B4B-D15AFBF327C0}" type="parTrans" cxnId="{938512D0-ED50-4666-8DC7-5C298C70EA54}">
      <dgm:prSet/>
      <dgm:spPr/>
      <dgm:t>
        <a:bodyPr/>
        <a:lstStyle/>
        <a:p>
          <a:endParaRPr lang="en-US"/>
        </a:p>
      </dgm:t>
    </dgm:pt>
    <dgm:pt modelId="{874BD74A-205B-4505-A913-98504A2D637D}" type="sibTrans" cxnId="{938512D0-ED50-4666-8DC7-5C298C70EA54}">
      <dgm:prSet/>
      <dgm:spPr/>
      <dgm:t>
        <a:bodyPr/>
        <a:lstStyle/>
        <a:p>
          <a:endParaRPr lang="en-US"/>
        </a:p>
      </dgm:t>
    </dgm:pt>
    <dgm:pt modelId="{5BAB5BED-E547-4E1B-A739-9EA8645A3D14}">
      <dgm:prSet phldrT="[Text]"/>
      <dgm:spPr/>
      <dgm:t>
        <a:bodyPr/>
        <a:lstStyle/>
        <a:p>
          <a:r>
            <a:rPr lang="en-US" dirty="0" smtClean="0"/>
            <a:t>Frame Development</a:t>
          </a:r>
          <a:endParaRPr lang="en-US" dirty="0"/>
        </a:p>
      </dgm:t>
    </dgm:pt>
    <dgm:pt modelId="{A22938B2-A8C4-4211-BB14-836B4BB93D97}" type="parTrans" cxnId="{5305E835-7B11-4664-A5A2-820E252B7392}">
      <dgm:prSet/>
      <dgm:spPr/>
      <dgm:t>
        <a:bodyPr/>
        <a:lstStyle/>
        <a:p>
          <a:endParaRPr lang="en-US"/>
        </a:p>
      </dgm:t>
    </dgm:pt>
    <dgm:pt modelId="{8CBE5763-4BA3-4856-8B7B-32E20D29420A}" type="sibTrans" cxnId="{5305E835-7B11-4664-A5A2-820E252B7392}">
      <dgm:prSet/>
      <dgm:spPr/>
      <dgm:t>
        <a:bodyPr/>
        <a:lstStyle/>
        <a:p>
          <a:endParaRPr lang="en-US"/>
        </a:p>
      </dgm:t>
    </dgm:pt>
    <dgm:pt modelId="{30453969-3881-496F-A9A8-44DF56D4AEA5}">
      <dgm:prSet phldrT="[Text]"/>
      <dgm:spPr/>
      <dgm:t>
        <a:bodyPr/>
        <a:lstStyle/>
        <a:p>
          <a:r>
            <a:rPr lang="en-US" dirty="0" smtClean="0"/>
            <a:t>03</a:t>
          </a:r>
          <a:endParaRPr lang="en-US" dirty="0"/>
        </a:p>
      </dgm:t>
    </dgm:pt>
    <dgm:pt modelId="{0C37BE8B-197A-492A-96CB-89BD95A134FE}" type="parTrans" cxnId="{7FE95694-FF58-4A64-8DAE-CDB8654DA26D}">
      <dgm:prSet/>
      <dgm:spPr/>
      <dgm:t>
        <a:bodyPr/>
        <a:lstStyle/>
        <a:p>
          <a:endParaRPr lang="en-US"/>
        </a:p>
      </dgm:t>
    </dgm:pt>
    <dgm:pt modelId="{D42360AB-0834-4CCB-BB02-49AD6B1B6FA6}" type="sibTrans" cxnId="{7FE95694-FF58-4A64-8DAE-CDB8654DA26D}">
      <dgm:prSet/>
      <dgm:spPr/>
      <dgm:t>
        <a:bodyPr/>
        <a:lstStyle/>
        <a:p>
          <a:endParaRPr lang="en-US"/>
        </a:p>
      </dgm:t>
    </dgm:pt>
    <dgm:pt modelId="{63A6A7B7-9D98-4C64-8673-AB7043CD8394}">
      <dgm:prSet phldrT="[Text]"/>
      <dgm:spPr/>
      <dgm:t>
        <a:bodyPr/>
        <a:lstStyle/>
        <a:p>
          <a:r>
            <a:rPr lang="en-US" dirty="0" smtClean="0"/>
            <a:t>04</a:t>
          </a:r>
          <a:endParaRPr lang="en-US" dirty="0"/>
        </a:p>
      </dgm:t>
    </dgm:pt>
    <dgm:pt modelId="{E135DD20-8377-4DB2-AAF9-26024FE73182}" type="parTrans" cxnId="{59E93989-0428-4E55-9E5A-2B40E86B005E}">
      <dgm:prSet/>
      <dgm:spPr/>
      <dgm:t>
        <a:bodyPr/>
        <a:lstStyle/>
        <a:p>
          <a:endParaRPr lang="en-US"/>
        </a:p>
      </dgm:t>
    </dgm:pt>
    <dgm:pt modelId="{8A3ECCD7-A660-4E51-BE91-A6EFDEC9F4BA}" type="sibTrans" cxnId="{59E93989-0428-4E55-9E5A-2B40E86B005E}">
      <dgm:prSet/>
      <dgm:spPr/>
      <dgm:t>
        <a:bodyPr/>
        <a:lstStyle/>
        <a:p>
          <a:endParaRPr lang="en-US"/>
        </a:p>
      </dgm:t>
    </dgm:pt>
    <dgm:pt modelId="{62C3CC91-7635-4A60-9923-B3C8D0E09C80}">
      <dgm:prSet phldrT="[Text]"/>
      <dgm:spPr/>
      <dgm:t>
        <a:bodyPr/>
        <a:lstStyle/>
        <a:p>
          <a:r>
            <a:rPr lang="en-US" dirty="0" smtClean="0"/>
            <a:t>05</a:t>
          </a:r>
          <a:endParaRPr lang="en-US" dirty="0"/>
        </a:p>
      </dgm:t>
    </dgm:pt>
    <dgm:pt modelId="{E2F1369E-13AB-4953-BF95-3021A2E84308}" type="parTrans" cxnId="{3ED88FFA-E302-4D29-A171-8EAADBD683CC}">
      <dgm:prSet/>
      <dgm:spPr/>
      <dgm:t>
        <a:bodyPr/>
        <a:lstStyle/>
        <a:p>
          <a:endParaRPr lang="en-US"/>
        </a:p>
      </dgm:t>
    </dgm:pt>
    <dgm:pt modelId="{E69AD75A-C0B5-400D-ABED-B49E5B36ADAA}" type="sibTrans" cxnId="{3ED88FFA-E302-4D29-A171-8EAADBD683CC}">
      <dgm:prSet/>
      <dgm:spPr/>
      <dgm:t>
        <a:bodyPr/>
        <a:lstStyle/>
        <a:p>
          <a:endParaRPr lang="en-US"/>
        </a:p>
      </dgm:t>
    </dgm:pt>
    <dgm:pt modelId="{248E1119-3750-4F9E-81F6-DCE6F39987FA}">
      <dgm:prSet phldrT="[Text]"/>
      <dgm:spPr/>
      <dgm:t>
        <a:bodyPr/>
        <a:lstStyle/>
        <a:p>
          <a:r>
            <a:rPr lang="en-US" dirty="0" smtClean="0"/>
            <a:t>06</a:t>
          </a:r>
          <a:endParaRPr lang="en-US" dirty="0"/>
        </a:p>
      </dgm:t>
    </dgm:pt>
    <dgm:pt modelId="{AB64E9EA-F52B-4D09-B4D4-B11834767EE3}" type="parTrans" cxnId="{72E094F1-3B2B-4AD4-AD36-3EB4A98FD864}">
      <dgm:prSet/>
      <dgm:spPr/>
      <dgm:t>
        <a:bodyPr/>
        <a:lstStyle/>
        <a:p>
          <a:endParaRPr lang="en-US"/>
        </a:p>
      </dgm:t>
    </dgm:pt>
    <dgm:pt modelId="{593575A0-11E6-4209-B16F-D72CD1638BB5}" type="sibTrans" cxnId="{72E094F1-3B2B-4AD4-AD36-3EB4A98FD864}">
      <dgm:prSet/>
      <dgm:spPr/>
      <dgm:t>
        <a:bodyPr/>
        <a:lstStyle/>
        <a:p>
          <a:endParaRPr lang="en-US"/>
        </a:p>
      </dgm:t>
    </dgm:pt>
    <dgm:pt modelId="{67557CD6-4E06-4C9B-BAC5-C812883977BB}">
      <dgm:prSet phldrT="[Text]"/>
      <dgm:spPr/>
      <dgm:t>
        <a:bodyPr/>
        <a:lstStyle/>
        <a:p>
          <a:r>
            <a:rPr lang="en-US" dirty="0" smtClean="0"/>
            <a:t>07</a:t>
          </a:r>
          <a:endParaRPr lang="en-US" dirty="0"/>
        </a:p>
      </dgm:t>
    </dgm:pt>
    <dgm:pt modelId="{04671242-972D-4FDE-AC0D-CF1B886C6C59}" type="parTrans" cxnId="{3C53CB6C-DA29-4586-A027-5D13502FD1A4}">
      <dgm:prSet/>
      <dgm:spPr/>
      <dgm:t>
        <a:bodyPr/>
        <a:lstStyle/>
        <a:p>
          <a:endParaRPr lang="en-US"/>
        </a:p>
      </dgm:t>
    </dgm:pt>
    <dgm:pt modelId="{9E768C49-4BA3-4684-8937-B16BDC5057FD}" type="sibTrans" cxnId="{3C53CB6C-DA29-4586-A027-5D13502FD1A4}">
      <dgm:prSet/>
      <dgm:spPr/>
      <dgm:t>
        <a:bodyPr/>
        <a:lstStyle/>
        <a:p>
          <a:endParaRPr lang="en-US"/>
        </a:p>
      </dgm:t>
    </dgm:pt>
    <dgm:pt modelId="{EDBEA33C-CA81-44B0-AE5D-63356000AC55}">
      <dgm:prSet phldrT="[Text]"/>
      <dgm:spPr/>
      <dgm:t>
        <a:bodyPr/>
        <a:lstStyle/>
        <a:p>
          <a:r>
            <a:rPr lang="en-US" dirty="0" smtClean="0"/>
            <a:t>08</a:t>
          </a:r>
          <a:endParaRPr lang="en-US" dirty="0"/>
        </a:p>
      </dgm:t>
    </dgm:pt>
    <dgm:pt modelId="{FA08F1AD-F5A6-4B07-83DB-033C62D7B746}" type="parTrans" cxnId="{10D65C63-6B8A-431B-AEBD-42429F478D4A}">
      <dgm:prSet/>
      <dgm:spPr/>
      <dgm:t>
        <a:bodyPr/>
        <a:lstStyle/>
        <a:p>
          <a:endParaRPr lang="en-US"/>
        </a:p>
      </dgm:t>
    </dgm:pt>
    <dgm:pt modelId="{C43E2C6A-409B-4C24-BE02-A331DBC641A6}" type="sibTrans" cxnId="{10D65C63-6B8A-431B-AEBD-42429F478D4A}">
      <dgm:prSet/>
      <dgm:spPr/>
      <dgm:t>
        <a:bodyPr/>
        <a:lstStyle/>
        <a:p>
          <a:endParaRPr lang="en-US"/>
        </a:p>
      </dgm:t>
    </dgm:pt>
    <dgm:pt modelId="{A0978D76-33DA-4732-9AFA-A3B84CE0E00D}">
      <dgm:prSet phldrT="[Text]"/>
      <dgm:spPr/>
      <dgm:t>
        <a:bodyPr/>
        <a:lstStyle/>
        <a:p>
          <a:r>
            <a:rPr lang="en-US" dirty="0" smtClean="0"/>
            <a:t>Instrument Development</a:t>
          </a:r>
          <a:endParaRPr lang="en-US" dirty="0"/>
        </a:p>
      </dgm:t>
    </dgm:pt>
    <dgm:pt modelId="{42DD4FD5-F7C6-41A6-9C15-01FA9E216790}" type="parTrans" cxnId="{EF6F117E-A9B8-457D-906B-91E414C85A28}">
      <dgm:prSet/>
      <dgm:spPr/>
      <dgm:t>
        <a:bodyPr/>
        <a:lstStyle/>
        <a:p>
          <a:endParaRPr lang="en-US"/>
        </a:p>
      </dgm:t>
    </dgm:pt>
    <dgm:pt modelId="{48D241D8-033D-49A7-B1B8-76326013C8D4}" type="sibTrans" cxnId="{EF6F117E-A9B8-457D-906B-91E414C85A28}">
      <dgm:prSet/>
      <dgm:spPr/>
      <dgm:t>
        <a:bodyPr/>
        <a:lstStyle/>
        <a:p>
          <a:endParaRPr lang="en-US"/>
        </a:p>
      </dgm:t>
    </dgm:pt>
    <dgm:pt modelId="{987107AB-5526-461A-9D55-3B8E4179BBBD}">
      <dgm:prSet phldrT="[Text]"/>
      <dgm:spPr/>
      <dgm:t>
        <a:bodyPr/>
        <a:lstStyle/>
        <a:p>
          <a:r>
            <a:rPr lang="en-US" smtClean="0"/>
            <a:t>Sample Design and Implementation</a:t>
          </a:r>
          <a:endParaRPr lang="en-US" dirty="0"/>
        </a:p>
      </dgm:t>
    </dgm:pt>
    <dgm:pt modelId="{7FED5F38-FB16-4184-A957-93582184A0C2}" type="parTrans" cxnId="{46D8ED0B-88A2-41B6-ACD4-235E847615C1}">
      <dgm:prSet/>
      <dgm:spPr/>
      <dgm:t>
        <a:bodyPr/>
        <a:lstStyle/>
        <a:p>
          <a:endParaRPr lang="en-US"/>
        </a:p>
      </dgm:t>
    </dgm:pt>
    <dgm:pt modelId="{548A4327-20E3-4C85-AC6C-3A2D66611EBE}" type="sibTrans" cxnId="{46D8ED0B-88A2-41B6-ACD4-235E847615C1}">
      <dgm:prSet/>
      <dgm:spPr/>
      <dgm:t>
        <a:bodyPr/>
        <a:lstStyle/>
        <a:p>
          <a:endParaRPr lang="en-US"/>
        </a:p>
      </dgm:t>
    </dgm:pt>
    <dgm:pt modelId="{2F65BDD0-006A-49BA-8872-5033BEB92E2E}">
      <dgm:prSet phldrT="[Text]"/>
      <dgm:spPr/>
      <dgm:t>
        <a:bodyPr/>
        <a:lstStyle/>
        <a:p>
          <a:r>
            <a:rPr lang="en-US" dirty="0" smtClean="0"/>
            <a:t>Data Collection</a:t>
          </a:r>
          <a:endParaRPr lang="en-US" dirty="0"/>
        </a:p>
      </dgm:t>
    </dgm:pt>
    <dgm:pt modelId="{968C7AF7-3201-494F-B643-598E1D6C1BAC}" type="parTrans" cxnId="{D2E788DC-DF05-4DC3-B864-EB09A2E59A5D}">
      <dgm:prSet/>
      <dgm:spPr/>
      <dgm:t>
        <a:bodyPr/>
        <a:lstStyle/>
        <a:p>
          <a:endParaRPr lang="en-US"/>
        </a:p>
      </dgm:t>
    </dgm:pt>
    <dgm:pt modelId="{70970626-DDA8-41F1-A0AD-909FF4A8A4C7}" type="sibTrans" cxnId="{D2E788DC-DF05-4DC3-B864-EB09A2E59A5D}">
      <dgm:prSet/>
      <dgm:spPr/>
      <dgm:t>
        <a:bodyPr/>
        <a:lstStyle/>
        <a:p>
          <a:endParaRPr lang="en-US"/>
        </a:p>
      </dgm:t>
    </dgm:pt>
    <dgm:pt modelId="{7C6374CF-25FC-4955-ACE6-BCCB4ED16F60}">
      <dgm:prSet phldrT="[Text]"/>
      <dgm:spPr/>
      <dgm:t>
        <a:bodyPr/>
        <a:lstStyle/>
        <a:p>
          <a:r>
            <a:rPr lang="en-US" smtClean="0"/>
            <a:t>Data Editing, Imputation, &amp; Estimation</a:t>
          </a:r>
          <a:endParaRPr lang="en-US" dirty="0"/>
        </a:p>
      </dgm:t>
    </dgm:pt>
    <dgm:pt modelId="{2BA19641-C898-4143-A841-479D34218AA0}" type="parTrans" cxnId="{7F48E03D-61D5-48AC-AD3A-6099BA8C9824}">
      <dgm:prSet/>
      <dgm:spPr/>
      <dgm:t>
        <a:bodyPr/>
        <a:lstStyle/>
        <a:p>
          <a:endParaRPr lang="en-US"/>
        </a:p>
      </dgm:t>
    </dgm:pt>
    <dgm:pt modelId="{7662BE41-D2F8-413E-8E97-4B063E247C6C}" type="sibTrans" cxnId="{7F48E03D-61D5-48AC-AD3A-6099BA8C9824}">
      <dgm:prSet/>
      <dgm:spPr/>
      <dgm:t>
        <a:bodyPr/>
        <a:lstStyle/>
        <a:p>
          <a:endParaRPr lang="en-US"/>
        </a:p>
      </dgm:t>
    </dgm:pt>
    <dgm:pt modelId="{39BFBDD6-4A17-4308-B209-EED658D3B258}">
      <dgm:prSet phldrT="[Text]"/>
      <dgm:spPr/>
      <dgm:t>
        <a:bodyPr/>
        <a:lstStyle/>
        <a:p>
          <a:r>
            <a:rPr lang="en-US" dirty="0" smtClean="0"/>
            <a:t>Data Review, Analysis &amp; Correction</a:t>
          </a:r>
          <a:endParaRPr lang="en-US" dirty="0"/>
        </a:p>
      </dgm:t>
    </dgm:pt>
    <dgm:pt modelId="{09313814-0788-4B8E-8EC3-3E8E081FD9B5}" type="parTrans" cxnId="{28789446-17FF-4E73-B0AA-BB281885B7CF}">
      <dgm:prSet/>
      <dgm:spPr/>
      <dgm:t>
        <a:bodyPr/>
        <a:lstStyle/>
        <a:p>
          <a:endParaRPr lang="en-US"/>
        </a:p>
      </dgm:t>
    </dgm:pt>
    <dgm:pt modelId="{60FBE518-2755-4CBB-ADB1-1D5F99B3E742}" type="sibTrans" cxnId="{28789446-17FF-4E73-B0AA-BB281885B7CF}">
      <dgm:prSet/>
      <dgm:spPr/>
      <dgm:t>
        <a:bodyPr/>
        <a:lstStyle/>
        <a:p>
          <a:endParaRPr lang="en-US"/>
        </a:p>
      </dgm:t>
    </dgm:pt>
    <dgm:pt modelId="{1AC28788-38C5-4144-B12C-8D01980C681B}">
      <dgm:prSet phldrT="[Text]"/>
      <dgm:spPr/>
      <dgm:t>
        <a:bodyPr/>
        <a:lstStyle/>
        <a:p>
          <a:r>
            <a:rPr lang="en-US" smtClean="0"/>
            <a:t>Data Products &amp; Dissemination</a:t>
          </a:r>
          <a:endParaRPr lang="en-US" dirty="0"/>
        </a:p>
      </dgm:t>
    </dgm:pt>
    <dgm:pt modelId="{8A3BD8F0-4A23-4A15-9B7C-48267A081310}" type="parTrans" cxnId="{0023AFAA-03F4-4BDF-92B8-C4AB11DD1E82}">
      <dgm:prSet/>
      <dgm:spPr/>
      <dgm:t>
        <a:bodyPr/>
        <a:lstStyle/>
        <a:p>
          <a:endParaRPr lang="en-US"/>
        </a:p>
      </dgm:t>
    </dgm:pt>
    <dgm:pt modelId="{750B703D-F35F-47D8-8B0E-D988EAB68552}" type="sibTrans" cxnId="{0023AFAA-03F4-4BDF-92B8-C4AB11DD1E82}">
      <dgm:prSet/>
      <dgm:spPr/>
      <dgm:t>
        <a:bodyPr/>
        <a:lstStyle/>
        <a:p>
          <a:endParaRPr lang="en-US"/>
        </a:p>
      </dgm:t>
    </dgm:pt>
    <dgm:pt modelId="{398AD46F-4AC9-4998-B07A-4B63C2059477}" type="pres">
      <dgm:prSet presAssocID="{4F4407C8-B7D0-4B94-A5AD-0EAFC20EB38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00AEA9-589F-4C33-8DE2-203580371DE9}" type="pres">
      <dgm:prSet presAssocID="{6773BB0D-B18D-4507-BE7C-D7FC6418371D}" presName="composite" presStyleCnt="0"/>
      <dgm:spPr/>
    </dgm:pt>
    <dgm:pt modelId="{72789D8E-6FC4-4D16-B738-4CA95C96606D}" type="pres">
      <dgm:prSet presAssocID="{6773BB0D-B18D-4507-BE7C-D7FC6418371D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A2B858-2762-4A42-A52A-09D9AAD136EC}" type="pres">
      <dgm:prSet presAssocID="{6773BB0D-B18D-4507-BE7C-D7FC6418371D}" presName="descendantText" presStyleLbl="alignAcc1" presStyleIdx="0" presStyleCnt="8" custLinFactNeighborX="23619" custLinFactNeighborY="-629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96A99-3ED7-4DE7-B59E-BCBE7B652AD8}" type="pres">
      <dgm:prSet presAssocID="{73F0A9DB-83E2-4C98-B24B-49976D29C787}" presName="sp" presStyleCnt="0"/>
      <dgm:spPr/>
    </dgm:pt>
    <dgm:pt modelId="{4C4F7909-81AC-4416-A632-FF943A159BED}" type="pres">
      <dgm:prSet presAssocID="{0F66A82C-DD88-4430-86AB-A7C1B700FC83}" presName="composite" presStyleCnt="0"/>
      <dgm:spPr/>
    </dgm:pt>
    <dgm:pt modelId="{26575C16-D6FC-476F-81E7-F3C04443D675}" type="pres">
      <dgm:prSet presAssocID="{0F66A82C-DD88-4430-86AB-A7C1B700FC83}" presName="parentText" presStyleLbl="align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EF5D84-2534-4D46-96AC-5D38FA0901A2}" type="pres">
      <dgm:prSet presAssocID="{0F66A82C-DD88-4430-86AB-A7C1B700FC83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C593B7-7CCD-4EAC-A256-3A1F3B358754}" type="pres">
      <dgm:prSet presAssocID="{874BD74A-205B-4505-A913-98504A2D637D}" presName="sp" presStyleCnt="0"/>
      <dgm:spPr/>
    </dgm:pt>
    <dgm:pt modelId="{8863432F-7879-44C2-BC18-3DC1B1F51056}" type="pres">
      <dgm:prSet presAssocID="{30453969-3881-496F-A9A8-44DF56D4AEA5}" presName="composite" presStyleCnt="0"/>
      <dgm:spPr/>
    </dgm:pt>
    <dgm:pt modelId="{1B0CA537-9FC7-4E1C-BE22-4C6238A64BE8}" type="pres">
      <dgm:prSet presAssocID="{30453969-3881-496F-A9A8-44DF56D4AEA5}" presName="parentText" presStyleLbl="align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3AC91A-6304-4757-B3F8-8B250DCC7320}" type="pres">
      <dgm:prSet presAssocID="{30453969-3881-496F-A9A8-44DF56D4AEA5}" presName="descendantText" presStyleLbl="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774DFA-BCC2-47F2-92BB-3CCC22FC102C}" type="pres">
      <dgm:prSet presAssocID="{D42360AB-0834-4CCB-BB02-49AD6B1B6FA6}" presName="sp" presStyleCnt="0"/>
      <dgm:spPr/>
    </dgm:pt>
    <dgm:pt modelId="{0DE51B9D-3728-438E-89FC-D7B6F20F18BD}" type="pres">
      <dgm:prSet presAssocID="{63A6A7B7-9D98-4C64-8673-AB7043CD8394}" presName="composite" presStyleCnt="0"/>
      <dgm:spPr/>
    </dgm:pt>
    <dgm:pt modelId="{12B81410-5731-46C4-BDCE-138473508807}" type="pres">
      <dgm:prSet presAssocID="{63A6A7B7-9D98-4C64-8673-AB7043CD8394}" presName="parentText" presStyleLbl="align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9B5763-D76F-486E-BC8A-313B6C049E8F}" type="pres">
      <dgm:prSet presAssocID="{63A6A7B7-9D98-4C64-8673-AB7043CD8394}" presName="descendantText" presStyleLbl="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517E45-A611-452D-BDF6-F5ABB8F81070}" type="pres">
      <dgm:prSet presAssocID="{8A3ECCD7-A660-4E51-BE91-A6EFDEC9F4BA}" presName="sp" presStyleCnt="0"/>
      <dgm:spPr/>
    </dgm:pt>
    <dgm:pt modelId="{3EE0D735-82D1-4D86-84AE-75F871B5844E}" type="pres">
      <dgm:prSet presAssocID="{62C3CC91-7635-4A60-9923-B3C8D0E09C80}" presName="composite" presStyleCnt="0"/>
      <dgm:spPr/>
    </dgm:pt>
    <dgm:pt modelId="{923CFFD3-9884-4BA4-B06A-C90A264130C7}" type="pres">
      <dgm:prSet presAssocID="{62C3CC91-7635-4A60-9923-B3C8D0E09C80}" presName="parentText" presStyleLbl="align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7D2B2C-2612-40B8-AF32-ED4459813029}" type="pres">
      <dgm:prSet presAssocID="{62C3CC91-7635-4A60-9923-B3C8D0E09C80}" presName="descendantText" presStyleLbl="alignAcc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53FE4C-4CAD-4605-BC67-8937498AB70D}" type="pres">
      <dgm:prSet presAssocID="{E69AD75A-C0B5-400D-ABED-B49E5B36ADAA}" presName="sp" presStyleCnt="0"/>
      <dgm:spPr/>
    </dgm:pt>
    <dgm:pt modelId="{6C122DF9-0CD0-4D7D-8D66-2695640E129A}" type="pres">
      <dgm:prSet presAssocID="{248E1119-3750-4F9E-81F6-DCE6F39987FA}" presName="composite" presStyleCnt="0"/>
      <dgm:spPr/>
    </dgm:pt>
    <dgm:pt modelId="{7DB6E325-8853-42A1-9A04-A05C42D0FC92}" type="pres">
      <dgm:prSet presAssocID="{248E1119-3750-4F9E-81F6-DCE6F39987FA}" presName="parentText" presStyleLbl="align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41AD53-A68A-452E-95C4-D1A5DE9ECD5C}" type="pres">
      <dgm:prSet presAssocID="{248E1119-3750-4F9E-81F6-DCE6F39987FA}" presName="descendantText" presStyleLbl="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DB8A31-B931-41D1-9ADC-16A1CA1CA4CA}" type="pres">
      <dgm:prSet presAssocID="{593575A0-11E6-4209-B16F-D72CD1638BB5}" presName="sp" presStyleCnt="0"/>
      <dgm:spPr/>
    </dgm:pt>
    <dgm:pt modelId="{9A6BB3D3-F7C5-468B-A65E-02D47485F56A}" type="pres">
      <dgm:prSet presAssocID="{67557CD6-4E06-4C9B-BAC5-C812883977BB}" presName="composite" presStyleCnt="0"/>
      <dgm:spPr/>
    </dgm:pt>
    <dgm:pt modelId="{6088B463-0870-4A86-95AF-69AFBF479F0E}" type="pres">
      <dgm:prSet presAssocID="{67557CD6-4E06-4C9B-BAC5-C812883977BB}" presName="parentText" presStyleLbl="align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B1AD7-E5A5-425A-9ED5-76C09662F230}" type="pres">
      <dgm:prSet presAssocID="{67557CD6-4E06-4C9B-BAC5-C812883977BB}" presName="descendantText" presStyleLbl="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900EC3-C806-4010-A740-D11EF9AF6FA9}" type="pres">
      <dgm:prSet presAssocID="{9E768C49-4BA3-4684-8937-B16BDC5057FD}" presName="sp" presStyleCnt="0"/>
      <dgm:spPr/>
    </dgm:pt>
    <dgm:pt modelId="{7E3FF8A2-2858-420C-95E2-146FED6B1D8D}" type="pres">
      <dgm:prSet presAssocID="{EDBEA33C-CA81-44B0-AE5D-63356000AC55}" presName="composite" presStyleCnt="0"/>
      <dgm:spPr/>
    </dgm:pt>
    <dgm:pt modelId="{BD310D76-4BE4-4D3E-B1AC-B2498C930D63}" type="pres">
      <dgm:prSet presAssocID="{EDBEA33C-CA81-44B0-AE5D-63356000AC55}" presName="parentText" presStyleLbl="align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DBF35-A5B9-44D3-8C93-BA5BA8FC5FF1}" type="pres">
      <dgm:prSet presAssocID="{EDBEA33C-CA81-44B0-AE5D-63356000AC55}" presName="descendantText" presStyleLbl="alignAcc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6F117E-A9B8-457D-906B-91E414C85A28}" srcId="{30453969-3881-496F-A9A8-44DF56D4AEA5}" destId="{A0978D76-33DA-4732-9AFA-A3B84CE0E00D}" srcOrd="0" destOrd="0" parTransId="{42DD4FD5-F7C6-41A6-9C15-01FA9E216790}" sibTransId="{48D241D8-033D-49A7-B1B8-76326013C8D4}"/>
    <dgm:cxn modelId="{59E93989-0428-4E55-9E5A-2B40E86B005E}" srcId="{4F4407C8-B7D0-4B94-A5AD-0EAFC20EB384}" destId="{63A6A7B7-9D98-4C64-8673-AB7043CD8394}" srcOrd="3" destOrd="0" parTransId="{E135DD20-8377-4DB2-AAF9-26024FE73182}" sibTransId="{8A3ECCD7-A660-4E51-BE91-A6EFDEC9F4BA}"/>
    <dgm:cxn modelId="{46D8ED0B-88A2-41B6-ACD4-235E847615C1}" srcId="{63A6A7B7-9D98-4C64-8673-AB7043CD8394}" destId="{987107AB-5526-461A-9D55-3B8E4179BBBD}" srcOrd="0" destOrd="0" parTransId="{7FED5F38-FB16-4184-A957-93582184A0C2}" sibTransId="{548A4327-20E3-4C85-AC6C-3A2D66611EBE}"/>
    <dgm:cxn modelId="{2985F262-DA9F-4A73-BD61-102F99A47DC9}" type="presOf" srcId="{248E1119-3750-4F9E-81F6-DCE6F39987FA}" destId="{7DB6E325-8853-42A1-9A04-A05C42D0FC92}" srcOrd="0" destOrd="0" presId="urn:microsoft.com/office/officeart/2005/8/layout/chevron2"/>
    <dgm:cxn modelId="{95E93AAF-1F06-42AA-AE69-02C135BDD110}" type="presOf" srcId="{5BAB5BED-E547-4E1B-A739-9EA8645A3D14}" destId="{93EF5D84-2534-4D46-96AC-5D38FA0901A2}" srcOrd="0" destOrd="0" presId="urn:microsoft.com/office/officeart/2005/8/layout/chevron2"/>
    <dgm:cxn modelId="{7E7E7A03-86C1-4BAD-A952-51BBA27135D7}" type="presOf" srcId="{30453969-3881-496F-A9A8-44DF56D4AEA5}" destId="{1B0CA537-9FC7-4E1C-BE22-4C6238A64BE8}" srcOrd="0" destOrd="0" presId="urn:microsoft.com/office/officeart/2005/8/layout/chevron2"/>
    <dgm:cxn modelId="{C2E94EBB-325B-4030-94F1-8EE44D2AA78B}" type="presOf" srcId="{987107AB-5526-461A-9D55-3B8E4179BBBD}" destId="{539B5763-D76F-486E-BC8A-313B6C049E8F}" srcOrd="0" destOrd="0" presId="urn:microsoft.com/office/officeart/2005/8/layout/chevron2"/>
    <dgm:cxn modelId="{10D65C63-6B8A-431B-AEBD-42429F478D4A}" srcId="{4F4407C8-B7D0-4B94-A5AD-0EAFC20EB384}" destId="{EDBEA33C-CA81-44B0-AE5D-63356000AC55}" srcOrd="7" destOrd="0" parTransId="{FA08F1AD-F5A6-4B07-83DB-033C62D7B746}" sibTransId="{C43E2C6A-409B-4C24-BE02-A331DBC641A6}"/>
    <dgm:cxn modelId="{697498F8-4C16-4F7E-9993-77E6E7E1E8A3}" type="presOf" srcId="{6773BB0D-B18D-4507-BE7C-D7FC6418371D}" destId="{72789D8E-6FC4-4D16-B738-4CA95C96606D}" srcOrd="0" destOrd="0" presId="urn:microsoft.com/office/officeart/2005/8/layout/chevron2"/>
    <dgm:cxn modelId="{C117C296-1FA8-4055-BC95-6F6AC3C82303}" type="presOf" srcId="{2F65BDD0-006A-49BA-8872-5033BEB92E2E}" destId="{7B7D2B2C-2612-40B8-AF32-ED4459813029}" srcOrd="0" destOrd="0" presId="urn:microsoft.com/office/officeart/2005/8/layout/chevron2"/>
    <dgm:cxn modelId="{5305E835-7B11-4664-A5A2-820E252B7392}" srcId="{0F66A82C-DD88-4430-86AB-A7C1B700FC83}" destId="{5BAB5BED-E547-4E1B-A739-9EA8645A3D14}" srcOrd="0" destOrd="0" parTransId="{A22938B2-A8C4-4211-BB14-836B4BB93D97}" sibTransId="{8CBE5763-4BA3-4856-8B7B-32E20D29420A}"/>
    <dgm:cxn modelId="{A9A1355E-298D-42F1-AF79-F7160C7C0ED0}" type="presOf" srcId="{4F4407C8-B7D0-4B94-A5AD-0EAFC20EB384}" destId="{398AD46F-4AC9-4998-B07A-4B63C2059477}" srcOrd="0" destOrd="0" presId="urn:microsoft.com/office/officeart/2005/8/layout/chevron2"/>
    <dgm:cxn modelId="{CF40D187-37E2-458A-A4DF-FC9D72B81634}" type="presOf" srcId="{39BFBDD6-4A17-4308-B209-EED658D3B258}" destId="{718B1AD7-E5A5-425A-9ED5-76C09662F230}" srcOrd="0" destOrd="0" presId="urn:microsoft.com/office/officeart/2005/8/layout/chevron2"/>
    <dgm:cxn modelId="{7F48E03D-61D5-48AC-AD3A-6099BA8C9824}" srcId="{248E1119-3750-4F9E-81F6-DCE6F39987FA}" destId="{7C6374CF-25FC-4955-ACE6-BCCB4ED16F60}" srcOrd="0" destOrd="0" parTransId="{2BA19641-C898-4143-A841-479D34218AA0}" sibTransId="{7662BE41-D2F8-413E-8E97-4B063E247C6C}"/>
    <dgm:cxn modelId="{9C4F4462-915E-45B2-9180-33ED06CD99BA}" srcId="{6773BB0D-B18D-4507-BE7C-D7FC6418371D}" destId="{55FD28DF-9F6E-4623-8CFC-E2ECE564B6A6}" srcOrd="0" destOrd="0" parTransId="{7CD79DD4-6FA5-4AFC-B095-21191DEE525F}" sibTransId="{CB83A8AC-92F6-46A2-9AFA-BE4A3EBCF448}"/>
    <dgm:cxn modelId="{28789446-17FF-4E73-B0AA-BB281885B7CF}" srcId="{67557CD6-4E06-4C9B-BAC5-C812883977BB}" destId="{39BFBDD6-4A17-4308-B209-EED658D3B258}" srcOrd="0" destOrd="0" parTransId="{09313814-0788-4B8E-8EC3-3E8E081FD9B5}" sibTransId="{60FBE518-2755-4CBB-ADB1-1D5F99B3E742}"/>
    <dgm:cxn modelId="{50B28283-12CE-4BFC-81E5-247A2B0943B1}" type="presOf" srcId="{0F66A82C-DD88-4430-86AB-A7C1B700FC83}" destId="{26575C16-D6FC-476F-81E7-F3C04443D675}" srcOrd="0" destOrd="0" presId="urn:microsoft.com/office/officeart/2005/8/layout/chevron2"/>
    <dgm:cxn modelId="{724D583A-3BB8-4477-9F44-FA5289C54A3F}" type="presOf" srcId="{55FD28DF-9F6E-4623-8CFC-E2ECE564B6A6}" destId="{5CA2B858-2762-4A42-A52A-09D9AAD136EC}" srcOrd="0" destOrd="0" presId="urn:microsoft.com/office/officeart/2005/8/layout/chevron2"/>
    <dgm:cxn modelId="{938512D0-ED50-4666-8DC7-5C298C70EA54}" srcId="{4F4407C8-B7D0-4B94-A5AD-0EAFC20EB384}" destId="{0F66A82C-DD88-4430-86AB-A7C1B700FC83}" srcOrd="1" destOrd="0" parTransId="{254F457F-E374-4D77-8B4B-D15AFBF327C0}" sibTransId="{874BD74A-205B-4505-A913-98504A2D637D}"/>
    <dgm:cxn modelId="{B93C2523-0642-4E80-A52E-D4ACFC625DE3}" type="presOf" srcId="{7C6374CF-25FC-4955-ACE6-BCCB4ED16F60}" destId="{EF41AD53-A68A-452E-95C4-D1A5DE9ECD5C}" srcOrd="0" destOrd="0" presId="urn:microsoft.com/office/officeart/2005/8/layout/chevron2"/>
    <dgm:cxn modelId="{EBDA5EB2-72A4-49E1-A7DC-F4DB0950EE0B}" srcId="{4F4407C8-B7D0-4B94-A5AD-0EAFC20EB384}" destId="{6773BB0D-B18D-4507-BE7C-D7FC6418371D}" srcOrd="0" destOrd="0" parTransId="{28025C1C-B016-44FD-9199-18A562A1381D}" sibTransId="{73F0A9DB-83E2-4C98-B24B-49976D29C787}"/>
    <dgm:cxn modelId="{72E094F1-3B2B-4AD4-AD36-3EB4A98FD864}" srcId="{4F4407C8-B7D0-4B94-A5AD-0EAFC20EB384}" destId="{248E1119-3750-4F9E-81F6-DCE6F39987FA}" srcOrd="5" destOrd="0" parTransId="{AB64E9EA-F52B-4D09-B4D4-B11834767EE3}" sibTransId="{593575A0-11E6-4209-B16F-D72CD1638BB5}"/>
    <dgm:cxn modelId="{7E928051-6878-4856-A014-F22444AB97EB}" type="presOf" srcId="{62C3CC91-7635-4A60-9923-B3C8D0E09C80}" destId="{923CFFD3-9884-4BA4-B06A-C90A264130C7}" srcOrd="0" destOrd="0" presId="urn:microsoft.com/office/officeart/2005/8/layout/chevron2"/>
    <dgm:cxn modelId="{09922C2A-0E2F-4A9D-BA13-EE1A6A3C36B0}" type="presOf" srcId="{A0978D76-33DA-4732-9AFA-A3B84CE0E00D}" destId="{5D3AC91A-6304-4757-B3F8-8B250DCC7320}" srcOrd="0" destOrd="0" presId="urn:microsoft.com/office/officeart/2005/8/layout/chevron2"/>
    <dgm:cxn modelId="{7FE95694-FF58-4A64-8DAE-CDB8654DA26D}" srcId="{4F4407C8-B7D0-4B94-A5AD-0EAFC20EB384}" destId="{30453969-3881-496F-A9A8-44DF56D4AEA5}" srcOrd="2" destOrd="0" parTransId="{0C37BE8B-197A-492A-96CB-89BD95A134FE}" sibTransId="{D42360AB-0834-4CCB-BB02-49AD6B1B6FA6}"/>
    <dgm:cxn modelId="{D2E788DC-DF05-4DC3-B864-EB09A2E59A5D}" srcId="{62C3CC91-7635-4A60-9923-B3C8D0E09C80}" destId="{2F65BDD0-006A-49BA-8872-5033BEB92E2E}" srcOrd="0" destOrd="0" parTransId="{968C7AF7-3201-494F-B643-598E1D6C1BAC}" sibTransId="{70970626-DDA8-41F1-A0AD-909FF4A8A4C7}"/>
    <dgm:cxn modelId="{BF45CF22-8EF8-4160-897A-8BD16DBB4620}" type="presOf" srcId="{1AC28788-38C5-4144-B12C-8D01980C681B}" destId="{8CADBF35-A5B9-44D3-8C93-BA5BA8FC5FF1}" srcOrd="0" destOrd="0" presId="urn:microsoft.com/office/officeart/2005/8/layout/chevron2"/>
    <dgm:cxn modelId="{9DBDAAB9-A130-4ADC-96D6-75F99FD9CE0A}" type="presOf" srcId="{63A6A7B7-9D98-4C64-8673-AB7043CD8394}" destId="{12B81410-5731-46C4-BDCE-138473508807}" srcOrd="0" destOrd="0" presId="urn:microsoft.com/office/officeart/2005/8/layout/chevron2"/>
    <dgm:cxn modelId="{D33634BF-D7BB-482D-A883-8919638CD229}" type="presOf" srcId="{67557CD6-4E06-4C9B-BAC5-C812883977BB}" destId="{6088B463-0870-4A86-95AF-69AFBF479F0E}" srcOrd="0" destOrd="0" presId="urn:microsoft.com/office/officeart/2005/8/layout/chevron2"/>
    <dgm:cxn modelId="{16D563CF-63F0-4645-A5FC-2C8350F859A8}" type="presOf" srcId="{EDBEA33C-CA81-44B0-AE5D-63356000AC55}" destId="{BD310D76-4BE4-4D3E-B1AC-B2498C930D63}" srcOrd="0" destOrd="0" presId="urn:microsoft.com/office/officeart/2005/8/layout/chevron2"/>
    <dgm:cxn modelId="{0023AFAA-03F4-4BDF-92B8-C4AB11DD1E82}" srcId="{EDBEA33C-CA81-44B0-AE5D-63356000AC55}" destId="{1AC28788-38C5-4144-B12C-8D01980C681B}" srcOrd="0" destOrd="0" parTransId="{8A3BD8F0-4A23-4A15-9B7C-48267A081310}" sibTransId="{750B703D-F35F-47D8-8B0E-D988EAB68552}"/>
    <dgm:cxn modelId="{3ED88FFA-E302-4D29-A171-8EAADBD683CC}" srcId="{4F4407C8-B7D0-4B94-A5AD-0EAFC20EB384}" destId="{62C3CC91-7635-4A60-9923-B3C8D0E09C80}" srcOrd="4" destOrd="0" parTransId="{E2F1369E-13AB-4953-BF95-3021A2E84308}" sibTransId="{E69AD75A-C0B5-400D-ABED-B49E5B36ADAA}"/>
    <dgm:cxn modelId="{3C53CB6C-DA29-4586-A027-5D13502FD1A4}" srcId="{4F4407C8-B7D0-4B94-A5AD-0EAFC20EB384}" destId="{67557CD6-4E06-4C9B-BAC5-C812883977BB}" srcOrd="6" destOrd="0" parTransId="{04671242-972D-4FDE-AC0D-CF1B886C6C59}" sibTransId="{9E768C49-4BA3-4684-8937-B16BDC5057FD}"/>
    <dgm:cxn modelId="{92D9FED0-9E13-4B99-A187-0CFE967AFC40}" type="presParOf" srcId="{398AD46F-4AC9-4998-B07A-4B63C2059477}" destId="{2100AEA9-589F-4C33-8DE2-203580371DE9}" srcOrd="0" destOrd="0" presId="urn:microsoft.com/office/officeart/2005/8/layout/chevron2"/>
    <dgm:cxn modelId="{A61A9F9D-E29C-42B5-8A07-7CEC3DAD8357}" type="presParOf" srcId="{2100AEA9-589F-4C33-8DE2-203580371DE9}" destId="{72789D8E-6FC4-4D16-B738-4CA95C96606D}" srcOrd="0" destOrd="0" presId="urn:microsoft.com/office/officeart/2005/8/layout/chevron2"/>
    <dgm:cxn modelId="{BF7500AF-0BEF-4D57-87C7-25EB37BC25F3}" type="presParOf" srcId="{2100AEA9-589F-4C33-8DE2-203580371DE9}" destId="{5CA2B858-2762-4A42-A52A-09D9AAD136EC}" srcOrd="1" destOrd="0" presId="urn:microsoft.com/office/officeart/2005/8/layout/chevron2"/>
    <dgm:cxn modelId="{27E4B3D9-8222-4928-B3DD-A1C051666A46}" type="presParOf" srcId="{398AD46F-4AC9-4998-B07A-4B63C2059477}" destId="{BFE96A99-3ED7-4DE7-B59E-BCBE7B652AD8}" srcOrd="1" destOrd="0" presId="urn:microsoft.com/office/officeart/2005/8/layout/chevron2"/>
    <dgm:cxn modelId="{D68CDCB6-EEA2-425E-B9B4-A6F2683F811A}" type="presParOf" srcId="{398AD46F-4AC9-4998-B07A-4B63C2059477}" destId="{4C4F7909-81AC-4416-A632-FF943A159BED}" srcOrd="2" destOrd="0" presId="urn:microsoft.com/office/officeart/2005/8/layout/chevron2"/>
    <dgm:cxn modelId="{A20A1DB7-BAE5-4705-B242-47F01548D180}" type="presParOf" srcId="{4C4F7909-81AC-4416-A632-FF943A159BED}" destId="{26575C16-D6FC-476F-81E7-F3C04443D675}" srcOrd="0" destOrd="0" presId="urn:microsoft.com/office/officeart/2005/8/layout/chevron2"/>
    <dgm:cxn modelId="{22130642-D73A-4ACB-8944-F27CE724F75F}" type="presParOf" srcId="{4C4F7909-81AC-4416-A632-FF943A159BED}" destId="{93EF5D84-2534-4D46-96AC-5D38FA0901A2}" srcOrd="1" destOrd="0" presId="urn:microsoft.com/office/officeart/2005/8/layout/chevron2"/>
    <dgm:cxn modelId="{619DD327-2B3D-40A7-B7FD-BFBF290C144E}" type="presParOf" srcId="{398AD46F-4AC9-4998-B07A-4B63C2059477}" destId="{83C593B7-7CCD-4EAC-A256-3A1F3B358754}" srcOrd="3" destOrd="0" presId="urn:microsoft.com/office/officeart/2005/8/layout/chevron2"/>
    <dgm:cxn modelId="{2CF128EC-45FC-4C15-AB53-48935D8BE893}" type="presParOf" srcId="{398AD46F-4AC9-4998-B07A-4B63C2059477}" destId="{8863432F-7879-44C2-BC18-3DC1B1F51056}" srcOrd="4" destOrd="0" presId="urn:microsoft.com/office/officeart/2005/8/layout/chevron2"/>
    <dgm:cxn modelId="{C0B07ECE-8526-433C-9FD8-A3FCF2F75D5C}" type="presParOf" srcId="{8863432F-7879-44C2-BC18-3DC1B1F51056}" destId="{1B0CA537-9FC7-4E1C-BE22-4C6238A64BE8}" srcOrd="0" destOrd="0" presId="urn:microsoft.com/office/officeart/2005/8/layout/chevron2"/>
    <dgm:cxn modelId="{997AF876-F9A8-465F-B20D-CCCF69701150}" type="presParOf" srcId="{8863432F-7879-44C2-BC18-3DC1B1F51056}" destId="{5D3AC91A-6304-4757-B3F8-8B250DCC7320}" srcOrd="1" destOrd="0" presId="urn:microsoft.com/office/officeart/2005/8/layout/chevron2"/>
    <dgm:cxn modelId="{40ED5B64-9767-4659-973F-55CC5DEDFCDC}" type="presParOf" srcId="{398AD46F-4AC9-4998-B07A-4B63C2059477}" destId="{EE774DFA-BCC2-47F2-92BB-3CCC22FC102C}" srcOrd="5" destOrd="0" presId="urn:microsoft.com/office/officeart/2005/8/layout/chevron2"/>
    <dgm:cxn modelId="{6A47313D-0169-477A-AF04-6F41797F17FB}" type="presParOf" srcId="{398AD46F-4AC9-4998-B07A-4B63C2059477}" destId="{0DE51B9D-3728-438E-89FC-D7B6F20F18BD}" srcOrd="6" destOrd="0" presId="urn:microsoft.com/office/officeart/2005/8/layout/chevron2"/>
    <dgm:cxn modelId="{47E17811-578B-4CEE-B8B4-8F23C1BE6186}" type="presParOf" srcId="{0DE51B9D-3728-438E-89FC-D7B6F20F18BD}" destId="{12B81410-5731-46C4-BDCE-138473508807}" srcOrd="0" destOrd="0" presId="urn:microsoft.com/office/officeart/2005/8/layout/chevron2"/>
    <dgm:cxn modelId="{1A7E6476-748B-4AD9-875F-9AAAF1EFAEEF}" type="presParOf" srcId="{0DE51B9D-3728-438E-89FC-D7B6F20F18BD}" destId="{539B5763-D76F-486E-BC8A-313B6C049E8F}" srcOrd="1" destOrd="0" presId="urn:microsoft.com/office/officeart/2005/8/layout/chevron2"/>
    <dgm:cxn modelId="{D34B6555-F3BD-4F5B-ADCE-B6CC68FAD4C3}" type="presParOf" srcId="{398AD46F-4AC9-4998-B07A-4B63C2059477}" destId="{67517E45-A611-452D-BDF6-F5ABB8F81070}" srcOrd="7" destOrd="0" presId="urn:microsoft.com/office/officeart/2005/8/layout/chevron2"/>
    <dgm:cxn modelId="{75B6D0DF-03CB-4502-811E-FE64130CF07E}" type="presParOf" srcId="{398AD46F-4AC9-4998-B07A-4B63C2059477}" destId="{3EE0D735-82D1-4D86-84AE-75F871B5844E}" srcOrd="8" destOrd="0" presId="urn:microsoft.com/office/officeart/2005/8/layout/chevron2"/>
    <dgm:cxn modelId="{FA369572-A796-42AF-A81C-DFB2BEBD1285}" type="presParOf" srcId="{3EE0D735-82D1-4D86-84AE-75F871B5844E}" destId="{923CFFD3-9884-4BA4-B06A-C90A264130C7}" srcOrd="0" destOrd="0" presId="urn:microsoft.com/office/officeart/2005/8/layout/chevron2"/>
    <dgm:cxn modelId="{5D055909-88CD-4956-AB5D-77F1246168C5}" type="presParOf" srcId="{3EE0D735-82D1-4D86-84AE-75F871B5844E}" destId="{7B7D2B2C-2612-40B8-AF32-ED4459813029}" srcOrd="1" destOrd="0" presId="urn:microsoft.com/office/officeart/2005/8/layout/chevron2"/>
    <dgm:cxn modelId="{A5EB5C55-63F2-474F-B83C-659B2D42DF3B}" type="presParOf" srcId="{398AD46F-4AC9-4998-B07A-4B63C2059477}" destId="{E553FE4C-4CAD-4605-BC67-8937498AB70D}" srcOrd="9" destOrd="0" presId="urn:microsoft.com/office/officeart/2005/8/layout/chevron2"/>
    <dgm:cxn modelId="{5EE0028A-1E04-4A12-A3FF-AF0864959F37}" type="presParOf" srcId="{398AD46F-4AC9-4998-B07A-4B63C2059477}" destId="{6C122DF9-0CD0-4D7D-8D66-2695640E129A}" srcOrd="10" destOrd="0" presId="urn:microsoft.com/office/officeart/2005/8/layout/chevron2"/>
    <dgm:cxn modelId="{C381E7D4-446A-4FE2-B7A5-9ACD97ACE441}" type="presParOf" srcId="{6C122DF9-0CD0-4D7D-8D66-2695640E129A}" destId="{7DB6E325-8853-42A1-9A04-A05C42D0FC92}" srcOrd="0" destOrd="0" presId="urn:microsoft.com/office/officeart/2005/8/layout/chevron2"/>
    <dgm:cxn modelId="{58EF3A22-89A4-44ED-8335-B4EA69D2E2EA}" type="presParOf" srcId="{6C122DF9-0CD0-4D7D-8D66-2695640E129A}" destId="{EF41AD53-A68A-452E-95C4-D1A5DE9ECD5C}" srcOrd="1" destOrd="0" presId="urn:microsoft.com/office/officeart/2005/8/layout/chevron2"/>
    <dgm:cxn modelId="{69E2765C-80B4-4DD0-8912-3C6CEC08B7C2}" type="presParOf" srcId="{398AD46F-4AC9-4998-B07A-4B63C2059477}" destId="{15DB8A31-B931-41D1-9ADC-16A1CA1CA4CA}" srcOrd="11" destOrd="0" presId="urn:microsoft.com/office/officeart/2005/8/layout/chevron2"/>
    <dgm:cxn modelId="{9C67E96D-D1E1-44C8-93F4-B387E21C4530}" type="presParOf" srcId="{398AD46F-4AC9-4998-B07A-4B63C2059477}" destId="{9A6BB3D3-F7C5-468B-A65E-02D47485F56A}" srcOrd="12" destOrd="0" presId="urn:microsoft.com/office/officeart/2005/8/layout/chevron2"/>
    <dgm:cxn modelId="{78AFB4E7-7AEC-4039-A7B8-D52EE7716A3B}" type="presParOf" srcId="{9A6BB3D3-F7C5-468B-A65E-02D47485F56A}" destId="{6088B463-0870-4A86-95AF-69AFBF479F0E}" srcOrd="0" destOrd="0" presId="urn:microsoft.com/office/officeart/2005/8/layout/chevron2"/>
    <dgm:cxn modelId="{E6708C57-B1C5-4DBB-A9E5-38992F2A3FF1}" type="presParOf" srcId="{9A6BB3D3-F7C5-468B-A65E-02D47485F56A}" destId="{718B1AD7-E5A5-425A-9ED5-76C09662F230}" srcOrd="1" destOrd="0" presId="urn:microsoft.com/office/officeart/2005/8/layout/chevron2"/>
    <dgm:cxn modelId="{554D1198-2233-4B37-9D46-3D2802E843CE}" type="presParOf" srcId="{398AD46F-4AC9-4998-B07A-4B63C2059477}" destId="{1D900EC3-C806-4010-A740-D11EF9AF6FA9}" srcOrd="13" destOrd="0" presId="urn:microsoft.com/office/officeart/2005/8/layout/chevron2"/>
    <dgm:cxn modelId="{4B79E590-B993-44BA-AAD0-D9F28121E479}" type="presParOf" srcId="{398AD46F-4AC9-4998-B07A-4B63C2059477}" destId="{7E3FF8A2-2858-420C-95E2-146FED6B1D8D}" srcOrd="14" destOrd="0" presId="urn:microsoft.com/office/officeart/2005/8/layout/chevron2"/>
    <dgm:cxn modelId="{F129D154-D49E-4917-BCAB-D3967164BE81}" type="presParOf" srcId="{7E3FF8A2-2858-420C-95E2-146FED6B1D8D}" destId="{BD310D76-4BE4-4D3E-B1AC-B2498C930D63}" srcOrd="0" destOrd="0" presId="urn:microsoft.com/office/officeart/2005/8/layout/chevron2"/>
    <dgm:cxn modelId="{F304CA08-4667-477B-8C38-3590C71AD355}" type="presParOf" srcId="{7E3FF8A2-2858-420C-95E2-146FED6B1D8D}" destId="{8CADBF35-A5B9-44D3-8C93-BA5BA8FC5FF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4407C8-B7D0-4B94-A5AD-0EAFC20EB38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3BB0D-B18D-4507-BE7C-D7FC6418371D}">
      <dgm:prSet phldrT="[Text]"/>
      <dgm:spPr/>
      <dgm:t>
        <a:bodyPr/>
        <a:lstStyle/>
        <a:p>
          <a:r>
            <a:rPr lang="en-US" dirty="0" smtClean="0"/>
            <a:t>01</a:t>
          </a:r>
          <a:endParaRPr lang="en-US" dirty="0"/>
        </a:p>
      </dgm:t>
    </dgm:pt>
    <dgm:pt modelId="{28025C1C-B016-44FD-9199-18A562A1381D}" type="parTrans" cxnId="{EBDA5EB2-72A4-49E1-A7DC-F4DB0950EE0B}">
      <dgm:prSet/>
      <dgm:spPr/>
      <dgm:t>
        <a:bodyPr/>
        <a:lstStyle/>
        <a:p>
          <a:endParaRPr lang="en-US"/>
        </a:p>
      </dgm:t>
    </dgm:pt>
    <dgm:pt modelId="{73F0A9DB-83E2-4C98-B24B-49976D29C787}" type="sibTrans" cxnId="{EBDA5EB2-72A4-49E1-A7DC-F4DB0950EE0B}">
      <dgm:prSet/>
      <dgm:spPr/>
      <dgm:t>
        <a:bodyPr/>
        <a:lstStyle/>
        <a:p>
          <a:endParaRPr lang="en-US"/>
        </a:p>
      </dgm:t>
    </dgm:pt>
    <dgm:pt modelId="{55FD28DF-9F6E-4623-8CFC-E2ECE564B6A6}">
      <dgm:prSet phldrT="[Text]"/>
      <dgm:spPr/>
      <dgm:t>
        <a:bodyPr/>
        <a:lstStyle/>
        <a:p>
          <a:r>
            <a:rPr lang="en-US" dirty="0" smtClean="0"/>
            <a:t>Survey Design</a:t>
          </a:r>
          <a:endParaRPr lang="en-US" dirty="0"/>
        </a:p>
      </dgm:t>
    </dgm:pt>
    <dgm:pt modelId="{7CD79DD4-6FA5-4AFC-B095-21191DEE525F}" type="parTrans" cxnId="{9C4F4462-915E-45B2-9180-33ED06CD99BA}">
      <dgm:prSet/>
      <dgm:spPr/>
      <dgm:t>
        <a:bodyPr/>
        <a:lstStyle/>
        <a:p>
          <a:endParaRPr lang="en-US"/>
        </a:p>
      </dgm:t>
    </dgm:pt>
    <dgm:pt modelId="{CB83A8AC-92F6-46A2-9AFA-BE4A3EBCF448}" type="sibTrans" cxnId="{9C4F4462-915E-45B2-9180-33ED06CD99BA}">
      <dgm:prSet/>
      <dgm:spPr/>
      <dgm:t>
        <a:bodyPr/>
        <a:lstStyle/>
        <a:p>
          <a:endParaRPr lang="en-US"/>
        </a:p>
      </dgm:t>
    </dgm:pt>
    <dgm:pt modelId="{0F66A82C-DD88-4430-86AB-A7C1B700FC83}">
      <dgm:prSet phldrT="[Text]"/>
      <dgm:spPr/>
      <dgm:t>
        <a:bodyPr/>
        <a:lstStyle/>
        <a:p>
          <a:r>
            <a:rPr lang="en-US" dirty="0" smtClean="0"/>
            <a:t>02</a:t>
          </a:r>
          <a:endParaRPr lang="en-US" dirty="0"/>
        </a:p>
      </dgm:t>
    </dgm:pt>
    <dgm:pt modelId="{254F457F-E374-4D77-8B4B-D15AFBF327C0}" type="parTrans" cxnId="{938512D0-ED50-4666-8DC7-5C298C70EA54}">
      <dgm:prSet/>
      <dgm:spPr/>
      <dgm:t>
        <a:bodyPr/>
        <a:lstStyle/>
        <a:p>
          <a:endParaRPr lang="en-US"/>
        </a:p>
      </dgm:t>
    </dgm:pt>
    <dgm:pt modelId="{874BD74A-205B-4505-A913-98504A2D637D}" type="sibTrans" cxnId="{938512D0-ED50-4666-8DC7-5C298C70EA54}">
      <dgm:prSet/>
      <dgm:spPr/>
      <dgm:t>
        <a:bodyPr/>
        <a:lstStyle/>
        <a:p>
          <a:endParaRPr lang="en-US"/>
        </a:p>
      </dgm:t>
    </dgm:pt>
    <dgm:pt modelId="{5BAB5BED-E547-4E1B-A739-9EA8645A3D14}">
      <dgm:prSet phldrT="[Text]"/>
      <dgm:spPr/>
      <dgm:t>
        <a:bodyPr/>
        <a:lstStyle/>
        <a:p>
          <a:r>
            <a:rPr lang="en-US" dirty="0" smtClean="0"/>
            <a:t>Frame Development</a:t>
          </a:r>
          <a:endParaRPr lang="en-US" dirty="0"/>
        </a:p>
      </dgm:t>
    </dgm:pt>
    <dgm:pt modelId="{A22938B2-A8C4-4211-BB14-836B4BB93D97}" type="parTrans" cxnId="{5305E835-7B11-4664-A5A2-820E252B7392}">
      <dgm:prSet/>
      <dgm:spPr/>
      <dgm:t>
        <a:bodyPr/>
        <a:lstStyle/>
        <a:p>
          <a:endParaRPr lang="en-US"/>
        </a:p>
      </dgm:t>
    </dgm:pt>
    <dgm:pt modelId="{8CBE5763-4BA3-4856-8B7B-32E20D29420A}" type="sibTrans" cxnId="{5305E835-7B11-4664-A5A2-820E252B7392}">
      <dgm:prSet/>
      <dgm:spPr/>
      <dgm:t>
        <a:bodyPr/>
        <a:lstStyle/>
        <a:p>
          <a:endParaRPr lang="en-US"/>
        </a:p>
      </dgm:t>
    </dgm:pt>
    <dgm:pt modelId="{30453969-3881-496F-A9A8-44DF56D4AEA5}">
      <dgm:prSet phldrT="[Text]"/>
      <dgm:spPr/>
      <dgm:t>
        <a:bodyPr/>
        <a:lstStyle/>
        <a:p>
          <a:r>
            <a:rPr lang="en-US" dirty="0" smtClean="0"/>
            <a:t>03</a:t>
          </a:r>
          <a:endParaRPr lang="en-US" dirty="0"/>
        </a:p>
      </dgm:t>
    </dgm:pt>
    <dgm:pt modelId="{0C37BE8B-197A-492A-96CB-89BD95A134FE}" type="parTrans" cxnId="{7FE95694-FF58-4A64-8DAE-CDB8654DA26D}">
      <dgm:prSet/>
      <dgm:spPr/>
      <dgm:t>
        <a:bodyPr/>
        <a:lstStyle/>
        <a:p>
          <a:endParaRPr lang="en-US"/>
        </a:p>
      </dgm:t>
    </dgm:pt>
    <dgm:pt modelId="{D42360AB-0834-4CCB-BB02-49AD6B1B6FA6}" type="sibTrans" cxnId="{7FE95694-FF58-4A64-8DAE-CDB8654DA26D}">
      <dgm:prSet/>
      <dgm:spPr/>
      <dgm:t>
        <a:bodyPr/>
        <a:lstStyle/>
        <a:p>
          <a:endParaRPr lang="en-US"/>
        </a:p>
      </dgm:t>
    </dgm:pt>
    <dgm:pt modelId="{63A6A7B7-9D98-4C64-8673-AB7043CD8394}">
      <dgm:prSet phldrT="[Text]"/>
      <dgm:spPr/>
      <dgm:t>
        <a:bodyPr/>
        <a:lstStyle/>
        <a:p>
          <a:r>
            <a:rPr lang="en-US" dirty="0" smtClean="0"/>
            <a:t>04</a:t>
          </a:r>
          <a:endParaRPr lang="en-US" dirty="0"/>
        </a:p>
      </dgm:t>
    </dgm:pt>
    <dgm:pt modelId="{E135DD20-8377-4DB2-AAF9-26024FE73182}" type="parTrans" cxnId="{59E93989-0428-4E55-9E5A-2B40E86B005E}">
      <dgm:prSet/>
      <dgm:spPr/>
      <dgm:t>
        <a:bodyPr/>
        <a:lstStyle/>
        <a:p>
          <a:endParaRPr lang="en-US"/>
        </a:p>
      </dgm:t>
    </dgm:pt>
    <dgm:pt modelId="{8A3ECCD7-A660-4E51-BE91-A6EFDEC9F4BA}" type="sibTrans" cxnId="{59E93989-0428-4E55-9E5A-2B40E86B005E}">
      <dgm:prSet/>
      <dgm:spPr/>
      <dgm:t>
        <a:bodyPr/>
        <a:lstStyle/>
        <a:p>
          <a:endParaRPr lang="en-US"/>
        </a:p>
      </dgm:t>
    </dgm:pt>
    <dgm:pt modelId="{62C3CC91-7635-4A60-9923-B3C8D0E09C80}">
      <dgm:prSet phldrT="[Text]"/>
      <dgm:spPr/>
      <dgm:t>
        <a:bodyPr/>
        <a:lstStyle/>
        <a:p>
          <a:r>
            <a:rPr lang="en-US" dirty="0" smtClean="0"/>
            <a:t>05</a:t>
          </a:r>
          <a:endParaRPr lang="en-US" dirty="0"/>
        </a:p>
      </dgm:t>
    </dgm:pt>
    <dgm:pt modelId="{E2F1369E-13AB-4953-BF95-3021A2E84308}" type="parTrans" cxnId="{3ED88FFA-E302-4D29-A171-8EAADBD683CC}">
      <dgm:prSet/>
      <dgm:spPr/>
      <dgm:t>
        <a:bodyPr/>
        <a:lstStyle/>
        <a:p>
          <a:endParaRPr lang="en-US"/>
        </a:p>
      </dgm:t>
    </dgm:pt>
    <dgm:pt modelId="{E69AD75A-C0B5-400D-ABED-B49E5B36ADAA}" type="sibTrans" cxnId="{3ED88FFA-E302-4D29-A171-8EAADBD683CC}">
      <dgm:prSet/>
      <dgm:spPr/>
      <dgm:t>
        <a:bodyPr/>
        <a:lstStyle/>
        <a:p>
          <a:endParaRPr lang="en-US"/>
        </a:p>
      </dgm:t>
    </dgm:pt>
    <dgm:pt modelId="{248E1119-3750-4F9E-81F6-DCE6F39987FA}">
      <dgm:prSet phldrT="[Text]"/>
      <dgm:spPr/>
      <dgm:t>
        <a:bodyPr/>
        <a:lstStyle/>
        <a:p>
          <a:r>
            <a:rPr lang="en-US" dirty="0" smtClean="0"/>
            <a:t>06</a:t>
          </a:r>
          <a:endParaRPr lang="en-US" dirty="0"/>
        </a:p>
      </dgm:t>
    </dgm:pt>
    <dgm:pt modelId="{AB64E9EA-F52B-4D09-B4D4-B11834767EE3}" type="parTrans" cxnId="{72E094F1-3B2B-4AD4-AD36-3EB4A98FD864}">
      <dgm:prSet/>
      <dgm:spPr/>
      <dgm:t>
        <a:bodyPr/>
        <a:lstStyle/>
        <a:p>
          <a:endParaRPr lang="en-US"/>
        </a:p>
      </dgm:t>
    </dgm:pt>
    <dgm:pt modelId="{593575A0-11E6-4209-B16F-D72CD1638BB5}" type="sibTrans" cxnId="{72E094F1-3B2B-4AD4-AD36-3EB4A98FD864}">
      <dgm:prSet/>
      <dgm:spPr/>
      <dgm:t>
        <a:bodyPr/>
        <a:lstStyle/>
        <a:p>
          <a:endParaRPr lang="en-US"/>
        </a:p>
      </dgm:t>
    </dgm:pt>
    <dgm:pt modelId="{67557CD6-4E06-4C9B-BAC5-C812883977BB}">
      <dgm:prSet phldrT="[Text]"/>
      <dgm:spPr/>
      <dgm:t>
        <a:bodyPr/>
        <a:lstStyle/>
        <a:p>
          <a:r>
            <a:rPr lang="en-US" dirty="0" smtClean="0"/>
            <a:t>07</a:t>
          </a:r>
          <a:endParaRPr lang="en-US" dirty="0"/>
        </a:p>
      </dgm:t>
    </dgm:pt>
    <dgm:pt modelId="{04671242-972D-4FDE-AC0D-CF1B886C6C59}" type="parTrans" cxnId="{3C53CB6C-DA29-4586-A027-5D13502FD1A4}">
      <dgm:prSet/>
      <dgm:spPr/>
      <dgm:t>
        <a:bodyPr/>
        <a:lstStyle/>
        <a:p>
          <a:endParaRPr lang="en-US"/>
        </a:p>
      </dgm:t>
    </dgm:pt>
    <dgm:pt modelId="{9E768C49-4BA3-4684-8937-B16BDC5057FD}" type="sibTrans" cxnId="{3C53CB6C-DA29-4586-A027-5D13502FD1A4}">
      <dgm:prSet/>
      <dgm:spPr/>
      <dgm:t>
        <a:bodyPr/>
        <a:lstStyle/>
        <a:p>
          <a:endParaRPr lang="en-US"/>
        </a:p>
      </dgm:t>
    </dgm:pt>
    <dgm:pt modelId="{EDBEA33C-CA81-44B0-AE5D-63356000AC55}">
      <dgm:prSet phldrT="[Text]"/>
      <dgm:spPr/>
      <dgm:t>
        <a:bodyPr/>
        <a:lstStyle/>
        <a:p>
          <a:r>
            <a:rPr lang="en-US" dirty="0" smtClean="0"/>
            <a:t>08</a:t>
          </a:r>
          <a:endParaRPr lang="en-US" dirty="0"/>
        </a:p>
      </dgm:t>
    </dgm:pt>
    <dgm:pt modelId="{FA08F1AD-F5A6-4B07-83DB-033C62D7B746}" type="parTrans" cxnId="{10D65C63-6B8A-431B-AEBD-42429F478D4A}">
      <dgm:prSet/>
      <dgm:spPr/>
      <dgm:t>
        <a:bodyPr/>
        <a:lstStyle/>
        <a:p>
          <a:endParaRPr lang="en-US"/>
        </a:p>
      </dgm:t>
    </dgm:pt>
    <dgm:pt modelId="{C43E2C6A-409B-4C24-BE02-A331DBC641A6}" type="sibTrans" cxnId="{10D65C63-6B8A-431B-AEBD-42429F478D4A}">
      <dgm:prSet/>
      <dgm:spPr/>
      <dgm:t>
        <a:bodyPr/>
        <a:lstStyle/>
        <a:p>
          <a:endParaRPr lang="en-US"/>
        </a:p>
      </dgm:t>
    </dgm:pt>
    <dgm:pt modelId="{A0978D76-33DA-4732-9AFA-A3B84CE0E00D}">
      <dgm:prSet phldrT="[Text]"/>
      <dgm:spPr/>
      <dgm:t>
        <a:bodyPr/>
        <a:lstStyle/>
        <a:p>
          <a:r>
            <a:rPr lang="en-US" dirty="0" smtClean="0"/>
            <a:t>Instrument Development</a:t>
          </a:r>
          <a:endParaRPr lang="en-US" dirty="0"/>
        </a:p>
      </dgm:t>
    </dgm:pt>
    <dgm:pt modelId="{42DD4FD5-F7C6-41A6-9C15-01FA9E216790}" type="parTrans" cxnId="{EF6F117E-A9B8-457D-906B-91E414C85A28}">
      <dgm:prSet/>
      <dgm:spPr/>
      <dgm:t>
        <a:bodyPr/>
        <a:lstStyle/>
        <a:p>
          <a:endParaRPr lang="en-US"/>
        </a:p>
      </dgm:t>
    </dgm:pt>
    <dgm:pt modelId="{48D241D8-033D-49A7-B1B8-76326013C8D4}" type="sibTrans" cxnId="{EF6F117E-A9B8-457D-906B-91E414C85A28}">
      <dgm:prSet/>
      <dgm:spPr/>
      <dgm:t>
        <a:bodyPr/>
        <a:lstStyle/>
        <a:p>
          <a:endParaRPr lang="en-US"/>
        </a:p>
      </dgm:t>
    </dgm:pt>
    <dgm:pt modelId="{987107AB-5526-461A-9D55-3B8E4179BBBD}">
      <dgm:prSet phldrT="[Text]"/>
      <dgm:spPr/>
      <dgm:t>
        <a:bodyPr/>
        <a:lstStyle/>
        <a:p>
          <a:r>
            <a:rPr lang="en-US" smtClean="0"/>
            <a:t>Sample Design and Implementation</a:t>
          </a:r>
          <a:endParaRPr lang="en-US" dirty="0"/>
        </a:p>
      </dgm:t>
    </dgm:pt>
    <dgm:pt modelId="{7FED5F38-FB16-4184-A957-93582184A0C2}" type="parTrans" cxnId="{46D8ED0B-88A2-41B6-ACD4-235E847615C1}">
      <dgm:prSet/>
      <dgm:spPr/>
      <dgm:t>
        <a:bodyPr/>
        <a:lstStyle/>
        <a:p>
          <a:endParaRPr lang="en-US"/>
        </a:p>
      </dgm:t>
    </dgm:pt>
    <dgm:pt modelId="{548A4327-20E3-4C85-AC6C-3A2D66611EBE}" type="sibTrans" cxnId="{46D8ED0B-88A2-41B6-ACD4-235E847615C1}">
      <dgm:prSet/>
      <dgm:spPr/>
      <dgm:t>
        <a:bodyPr/>
        <a:lstStyle/>
        <a:p>
          <a:endParaRPr lang="en-US"/>
        </a:p>
      </dgm:t>
    </dgm:pt>
    <dgm:pt modelId="{2F65BDD0-006A-49BA-8872-5033BEB92E2E}">
      <dgm:prSet phldrT="[Text]"/>
      <dgm:spPr/>
      <dgm:t>
        <a:bodyPr/>
        <a:lstStyle/>
        <a:p>
          <a:r>
            <a:rPr lang="en-US" dirty="0" smtClean="0"/>
            <a:t>Data Collection</a:t>
          </a:r>
          <a:endParaRPr lang="en-US" dirty="0"/>
        </a:p>
      </dgm:t>
    </dgm:pt>
    <dgm:pt modelId="{968C7AF7-3201-494F-B643-598E1D6C1BAC}" type="parTrans" cxnId="{D2E788DC-DF05-4DC3-B864-EB09A2E59A5D}">
      <dgm:prSet/>
      <dgm:spPr/>
      <dgm:t>
        <a:bodyPr/>
        <a:lstStyle/>
        <a:p>
          <a:endParaRPr lang="en-US"/>
        </a:p>
      </dgm:t>
    </dgm:pt>
    <dgm:pt modelId="{70970626-DDA8-41F1-A0AD-909FF4A8A4C7}" type="sibTrans" cxnId="{D2E788DC-DF05-4DC3-B864-EB09A2E59A5D}">
      <dgm:prSet/>
      <dgm:spPr/>
      <dgm:t>
        <a:bodyPr/>
        <a:lstStyle/>
        <a:p>
          <a:endParaRPr lang="en-US"/>
        </a:p>
      </dgm:t>
    </dgm:pt>
    <dgm:pt modelId="{7C6374CF-25FC-4955-ACE6-BCCB4ED16F60}">
      <dgm:prSet phldrT="[Text]"/>
      <dgm:spPr/>
      <dgm:t>
        <a:bodyPr/>
        <a:lstStyle/>
        <a:p>
          <a:r>
            <a:rPr lang="en-US" smtClean="0"/>
            <a:t>Data Editing, Imputation, &amp; Estimation</a:t>
          </a:r>
          <a:endParaRPr lang="en-US" dirty="0"/>
        </a:p>
      </dgm:t>
    </dgm:pt>
    <dgm:pt modelId="{2BA19641-C898-4143-A841-479D34218AA0}" type="parTrans" cxnId="{7F48E03D-61D5-48AC-AD3A-6099BA8C9824}">
      <dgm:prSet/>
      <dgm:spPr/>
      <dgm:t>
        <a:bodyPr/>
        <a:lstStyle/>
        <a:p>
          <a:endParaRPr lang="en-US"/>
        </a:p>
      </dgm:t>
    </dgm:pt>
    <dgm:pt modelId="{7662BE41-D2F8-413E-8E97-4B063E247C6C}" type="sibTrans" cxnId="{7F48E03D-61D5-48AC-AD3A-6099BA8C9824}">
      <dgm:prSet/>
      <dgm:spPr/>
      <dgm:t>
        <a:bodyPr/>
        <a:lstStyle/>
        <a:p>
          <a:endParaRPr lang="en-US"/>
        </a:p>
      </dgm:t>
    </dgm:pt>
    <dgm:pt modelId="{39BFBDD6-4A17-4308-B209-EED658D3B258}">
      <dgm:prSet phldrT="[Text]"/>
      <dgm:spPr/>
      <dgm:t>
        <a:bodyPr/>
        <a:lstStyle/>
        <a:p>
          <a:r>
            <a:rPr lang="en-US" dirty="0" smtClean="0"/>
            <a:t>Data Review, Analysis &amp; Correction</a:t>
          </a:r>
          <a:endParaRPr lang="en-US" dirty="0"/>
        </a:p>
      </dgm:t>
    </dgm:pt>
    <dgm:pt modelId="{09313814-0788-4B8E-8EC3-3E8E081FD9B5}" type="parTrans" cxnId="{28789446-17FF-4E73-B0AA-BB281885B7CF}">
      <dgm:prSet/>
      <dgm:spPr/>
      <dgm:t>
        <a:bodyPr/>
        <a:lstStyle/>
        <a:p>
          <a:endParaRPr lang="en-US"/>
        </a:p>
      </dgm:t>
    </dgm:pt>
    <dgm:pt modelId="{60FBE518-2755-4CBB-ADB1-1D5F99B3E742}" type="sibTrans" cxnId="{28789446-17FF-4E73-B0AA-BB281885B7CF}">
      <dgm:prSet/>
      <dgm:spPr/>
      <dgm:t>
        <a:bodyPr/>
        <a:lstStyle/>
        <a:p>
          <a:endParaRPr lang="en-US"/>
        </a:p>
      </dgm:t>
    </dgm:pt>
    <dgm:pt modelId="{1AC28788-38C5-4144-B12C-8D01980C681B}">
      <dgm:prSet phldrT="[Text]"/>
      <dgm:spPr/>
      <dgm:t>
        <a:bodyPr/>
        <a:lstStyle/>
        <a:p>
          <a:r>
            <a:rPr lang="en-US" smtClean="0"/>
            <a:t>Data Products &amp; Dissemination</a:t>
          </a:r>
          <a:endParaRPr lang="en-US" dirty="0"/>
        </a:p>
      </dgm:t>
    </dgm:pt>
    <dgm:pt modelId="{8A3BD8F0-4A23-4A15-9B7C-48267A081310}" type="parTrans" cxnId="{0023AFAA-03F4-4BDF-92B8-C4AB11DD1E82}">
      <dgm:prSet/>
      <dgm:spPr/>
      <dgm:t>
        <a:bodyPr/>
        <a:lstStyle/>
        <a:p>
          <a:endParaRPr lang="en-US"/>
        </a:p>
      </dgm:t>
    </dgm:pt>
    <dgm:pt modelId="{750B703D-F35F-47D8-8B0E-D988EAB68552}" type="sibTrans" cxnId="{0023AFAA-03F4-4BDF-92B8-C4AB11DD1E82}">
      <dgm:prSet/>
      <dgm:spPr/>
      <dgm:t>
        <a:bodyPr/>
        <a:lstStyle/>
        <a:p>
          <a:endParaRPr lang="en-US"/>
        </a:p>
      </dgm:t>
    </dgm:pt>
    <dgm:pt modelId="{398AD46F-4AC9-4998-B07A-4B63C2059477}" type="pres">
      <dgm:prSet presAssocID="{4F4407C8-B7D0-4B94-A5AD-0EAFC20EB38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00AEA9-589F-4C33-8DE2-203580371DE9}" type="pres">
      <dgm:prSet presAssocID="{6773BB0D-B18D-4507-BE7C-D7FC6418371D}" presName="composite" presStyleCnt="0"/>
      <dgm:spPr/>
    </dgm:pt>
    <dgm:pt modelId="{72789D8E-6FC4-4D16-B738-4CA95C96606D}" type="pres">
      <dgm:prSet presAssocID="{6773BB0D-B18D-4507-BE7C-D7FC6418371D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A2B858-2762-4A42-A52A-09D9AAD136EC}" type="pres">
      <dgm:prSet presAssocID="{6773BB0D-B18D-4507-BE7C-D7FC6418371D}" presName="descendantText" presStyleLbl="alignAcc1" presStyleIdx="0" presStyleCnt="8" custLinFactNeighborX="23619" custLinFactNeighborY="-629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96A99-3ED7-4DE7-B59E-BCBE7B652AD8}" type="pres">
      <dgm:prSet presAssocID="{73F0A9DB-83E2-4C98-B24B-49976D29C787}" presName="sp" presStyleCnt="0"/>
      <dgm:spPr/>
    </dgm:pt>
    <dgm:pt modelId="{4C4F7909-81AC-4416-A632-FF943A159BED}" type="pres">
      <dgm:prSet presAssocID="{0F66A82C-DD88-4430-86AB-A7C1B700FC83}" presName="composite" presStyleCnt="0"/>
      <dgm:spPr/>
    </dgm:pt>
    <dgm:pt modelId="{26575C16-D6FC-476F-81E7-F3C04443D675}" type="pres">
      <dgm:prSet presAssocID="{0F66A82C-DD88-4430-86AB-A7C1B700FC83}" presName="parentText" presStyleLbl="align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EF5D84-2534-4D46-96AC-5D38FA0901A2}" type="pres">
      <dgm:prSet presAssocID="{0F66A82C-DD88-4430-86AB-A7C1B700FC83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C593B7-7CCD-4EAC-A256-3A1F3B358754}" type="pres">
      <dgm:prSet presAssocID="{874BD74A-205B-4505-A913-98504A2D637D}" presName="sp" presStyleCnt="0"/>
      <dgm:spPr/>
    </dgm:pt>
    <dgm:pt modelId="{8863432F-7879-44C2-BC18-3DC1B1F51056}" type="pres">
      <dgm:prSet presAssocID="{30453969-3881-496F-A9A8-44DF56D4AEA5}" presName="composite" presStyleCnt="0"/>
      <dgm:spPr/>
    </dgm:pt>
    <dgm:pt modelId="{1B0CA537-9FC7-4E1C-BE22-4C6238A64BE8}" type="pres">
      <dgm:prSet presAssocID="{30453969-3881-496F-A9A8-44DF56D4AEA5}" presName="parentText" presStyleLbl="align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3AC91A-6304-4757-B3F8-8B250DCC7320}" type="pres">
      <dgm:prSet presAssocID="{30453969-3881-496F-A9A8-44DF56D4AEA5}" presName="descendantText" presStyleLbl="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774DFA-BCC2-47F2-92BB-3CCC22FC102C}" type="pres">
      <dgm:prSet presAssocID="{D42360AB-0834-4CCB-BB02-49AD6B1B6FA6}" presName="sp" presStyleCnt="0"/>
      <dgm:spPr/>
    </dgm:pt>
    <dgm:pt modelId="{0DE51B9D-3728-438E-89FC-D7B6F20F18BD}" type="pres">
      <dgm:prSet presAssocID="{63A6A7B7-9D98-4C64-8673-AB7043CD8394}" presName="composite" presStyleCnt="0"/>
      <dgm:spPr/>
    </dgm:pt>
    <dgm:pt modelId="{12B81410-5731-46C4-BDCE-138473508807}" type="pres">
      <dgm:prSet presAssocID="{63A6A7B7-9D98-4C64-8673-AB7043CD8394}" presName="parentText" presStyleLbl="align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9B5763-D76F-486E-BC8A-313B6C049E8F}" type="pres">
      <dgm:prSet presAssocID="{63A6A7B7-9D98-4C64-8673-AB7043CD8394}" presName="descendantText" presStyleLbl="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517E45-A611-452D-BDF6-F5ABB8F81070}" type="pres">
      <dgm:prSet presAssocID="{8A3ECCD7-A660-4E51-BE91-A6EFDEC9F4BA}" presName="sp" presStyleCnt="0"/>
      <dgm:spPr/>
    </dgm:pt>
    <dgm:pt modelId="{3EE0D735-82D1-4D86-84AE-75F871B5844E}" type="pres">
      <dgm:prSet presAssocID="{62C3CC91-7635-4A60-9923-B3C8D0E09C80}" presName="composite" presStyleCnt="0"/>
      <dgm:spPr/>
    </dgm:pt>
    <dgm:pt modelId="{923CFFD3-9884-4BA4-B06A-C90A264130C7}" type="pres">
      <dgm:prSet presAssocID="{62C3CC91-7635-4A60-9923-B3C8D0E09C80}" presName="parentText" presStyleLbl="align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7D2B2C-2612-40B8-AF32-ED4459813029}" type="pres">
      <dgm:prSet presAssocID="{62C3CC91-7635-4A60-9923-B3C8D0E09C80}" presName="descendantText" presStyleLbl="alignAcc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53FE4C-4CAD-4605-BC67-8937498AB70D}" type="pres">
      <dgm:prSet presAssocID="{E69AD75A-C0B5-400D-ABED-B49E5B36ADAA}" presName="sp" presStyleCnt="0"/>
      <dgm:spPr/>
    </dgm:pt>
    <dgm:pt modelId="{6C122DF9-0CD0-4D7D-8D66-2695640E129A}" type="pres">
      <dgm:prSet presAssocID="{248E1119-3750-4F9E-81F6-DCE6F39987FA}" presName="composite" presStyleCnt="0"/>
      <dgm:spPr/>
    </dgm:pt>
    <dgm:pt modelId="{7DB6E325-8853-42A1-9A04-A05C42D0FC92}" type="pres">
      <dgm:prSet presAssocID="{248E1119-3750-4F9E-81F6-DCE6F39987FA}" presName="parentText" presStyleLbl="align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41AD53-A68A-452E-95C4-D1A5DE9ECD5C}" type="pres">
      <dgm:prSet presAssocID="{248E1119-3750-4F9E-81F6-DCE6F39987FA}" presName="descendantText" presStyleLbl="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DB8A31-B931-41D1-9ADC-16A1CA1CA4CA}" type="pres">
      <dgm:prSet presAssocID="{593575A0-11E6-4209-B16F-D72CD1638BB5}" presName="sp" presStyleCnt="0"/>
      <dgm:spPr/>
    </dgm:pt>
    <dgm:pt modelId="{9A6BB3D3-F7C5-468B-A65E-02D47485F56A}" type="pres">
      <dgm:prSet presAssocID="{67557CD6-4E06-4C9B-BAC5-C812883977BB}" presName="composite" presStyleCnt="0"/>
      <dgm:spPr/>
    </dgm:pt>
    <dgm:pt modelId="{6088B463-0870-4A86-95AF-69AFBF479F0E}" type="pres">
      <dgm:prSet presAssocID="{67557CD6-4E06-4C9B-BAC5-C812883977BB}" presName="parentText" presStyleLbl="align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B1AD7-E5A5-425A-9ED5-76C09662F230}" type="pres">
      <dgm:prSet presAssocID="{67557CD6-4E06-4C9B-BAC5-C812883977BB}" presName="descendantText" presStyleLbl="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900EC3-C806-4010-A740-D11EF9AF6FA9}" type="pres">
      <dgm:prSet presAssocID="{9E768C49-4BA3-4684-8937-B16BDC5057FD}" presName="sp" presStyleCnt="0"/>
      <dgm:spPr/>
    </dgm:pt>
    <dgm:pt modelId="{7E3FF8A2-2858-420C-95E2-146FED6B1D8D}" type="pres">
      <dgm:prSet presAssocID="{EDBEA33C-CA81-44B0-AE5D-63356000AC55}" presName="composite" presStyleCnt="0"/>
      <dgm:spPr/>
    </dgm:pt>
    <dgm:pt modelId="{BD310D76-4BE4-4D3E-B1AC-B2498C930D63}" type="pres">
      <dgm:prSet presAssocID="{EDBEA33C-CA81-44B0-AE5D-63356000AC55}" presName="parentText" presStyleLbl="align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DBF35-A5B9-44D3-8C93-BA5BA8FC5FF1}" type="pres">
      <dgm:prSet presAssocID="{EDBEA33C-CA81-44B0-AE5D-63356000AC55}" presName="descendantText" presStyleLbl="alignAcc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6F117E-A9B8-457D-906B-91E414C85A28}" srcId="{30453969-3881-496F-A9A8-44DF56D4AEA5}" destId="{A0978D76-33DA-4732-9AFA-A3B84CE0E00D}" srcOrd="0" destOrd="0" parTransId="{42DD4FD5-F7C6-41A6-9C15-01FA9E216790}" sibTransId="{48D241D8-033D-49A7-B1B8-76326013C8D4}"/>
    <dgm:cxn modelId="{59E93989-0428-4E55-9E5A-2B40E86B005E}" srcId="{4F4407C8-B7D0-4B94-A5AD-0EAFC20EB384}" destId="{63A6A7B7-9D98-4C64-8673-AB7043CD8394}" srcOrd="3" destOrd="0" parTransId="{E135DD20-8377-4DB2-AAF9-26024FE73182}" sibTransId="{8A3ECCD7-A660-4E51-BE91-A6EFDEC9F4BA}"/>
    <dgm:cxn modelId="{46D8ED0B-88A2-41B6-ACD4-235E847615C1}" srcId="{63A6A7B7-9D98-4C64-8673-AB7043CD8394}" destId="{987107AB-5526-461A-9D55-3B8E4179BBBD}" srcOrd="0" destOrd="0" parTransId="{7FED5F38-FB16-4184-A957-93582184A0C2}" sibTransId="{548A4327-20E3-4C85-AC6C-3A2D66611EBE}"/>
    <dgm:cxn modelId="{2985F262-DA9F-4A73-BD61-102F99A47DC9}" type="presOf" srcId="{248E1119-3750-4F9E-81F6-DCE6F39987FA}" destId="{7DB6E325-8853-42A1-9A04-A05C42D0FC92}" srcOrd="0" destOrd="0" presId="urn:microsoft.com/office/officeart/2005/8/layout/chevron2"/>
    <dgm:cxn modelId="{95E93AAF-1F06-42AA-AE69-02C135BDD110}" type="presOf" srcId="{5BAB5BED-E547-4E1B-A739-9EA8645A3D14}" destId="{93EF5D84-2534-4D46-96AC-5D38FA0901A2}" srcOrd="0" destOrd="0" presId="urn:microsoft.com/office/officeart/2005/8/layout/chevron2"/>
    <dgm:cxn modelId="{7E7E7A03-86C1-4BAD-A952-51BBA27135D7}" type="presOf" srcId="{30453969-3881-496F-A9A8-44DF56D4AEA5}" destId="{1B0CA537-9FC7-4E1C-BE22-4C6238A64BE8}" srcOrd="0" destOrd="0" presId="urn:microsoft.com/office/officeart/2005/8/layout/chevron2"/>
    <dgm:cxn modelId="{C2E94EBB-325B-4030-94F1-8EE44D2AA78B}" type="presOf" srcId="{987107AB-5526-461A-9D55-3B8E4179BBBD}" destId="{539B5763-D76F-486E-BC8A-313B6C049E8F}" srcOrd="0" destOrd="0" presId="urn:microsoft.com/office/officeart/2005/8/layout/chevron2"/>
    <dgm:cxn modelId="{10D65C63-6B8A-431B-AEBD-42429F478D4A}" srcId="{4F4407C8-B7D0-4B94-A5AD-0EAFC20EB384}" destId="{EDBEA33C-CA81-44B0-AE5D-63356000AC55}" srcOrd="7" destOrd="0" parTransId="{FA08F1AD-F5A6-4B07-83DB-033C62D7B746}" sibTransId="{C43E2C6A-409B-4C24-BE02-A331DBC641A6}"/>
    <dgm:cxn modelId="{697498F8-4C16-4F7E-9993-77E6E7E1E8A3}" type="presOf" srcId="{6773BB0D-B18D-4507-BE7C-D7FC6418371D}" destId="{72789D8E-6FC4-4D16-B738-4CA95C96606D}" srcOrd="0" destOrd="0" presId="urn:microsoft.com/office/officeart/2005/8/layout/chevron2"/>
    <dgm:cxn modelId="{C117C296-1FA8-4055-BC95-6F6AC3C82303}" type="presOf" srcId="{2F65BDD0-006A-49BA-8872-5033BEB92E2E}" destId="{7B7D2B2C-2612-40B8-AF32-ED4459813029}" srcOrd="0" destOrd="0" presId="urn:microsoft.com/office/officeart/2005/8/layout/chevron2"/>
    <dgm:cxn modelId="{5305E835-7B11-4664-A5A2-820E252B7392}" srcId="{0F66A82C-DD88-4430-86AB-A7C1B700FC83}" destId="{5BAB5BED-E547-4E1B-A739-9EA8645A3D14}" srcOrd="0" destOrd="0" parTransId="{A22938B2-A8C4-4211-BB14-836B4BB93D97}" sibTransId="{8CBE5763-4BA3-4856-8B7B-32E20D29420A}"/>
    <dgm:cxn modelId="{A9A1355E-298D-42F1-AF79-F7160C7C0ED0}" type="presOf" srcId="{4F4407C8-B7D0-4B94-A5AD-0EAFC20EB384}" destId="{398AD46F-4AC9-4998-B07A-4B63C2059477}" srcOrd="0" destOrd="0" presId="urn:microsoft.com/office/officeart/2005/8/layout/chevron2"/>
    <dgm:cxn modelId="{CF40D187-37E2-458A-A4DF-FC9D72B81634}" type="presOf" srcId="{39BFBDD6-4A17-4308-B209-EED658D3B258}" destId="{718B1AD7-E5A5-425A-9ED5-76C09662F230}" srcOrd="0" destOrd="0" presId="urn:microsoft.com/office/officeart/2005/8/layout/chevron2"/>
    <dgm:cxn modelId="{7F48E03D-61D5-48AC-AD3A-6099BA8C9824}" srcId="{248E1119-3750-4F9E-81F6-DCE6F39987FA}" destId="{7C6374CF-25FC-4955-ACE6-BCCB4ED16F60}" srcOrd="0" destOrd="0" parTransId="{2BA19641-C898-4143-A841-479D34218AA0}" sibTransId="{7662BE41-D2F8-413E-8E97-4B063E247C6C}"/>
    <dgm:cxn modelId="{9C4F4462-915E-45B2-9180-33ED06CD99BA}" srcId="{6773BB0D-B18D-4507-BE7C-D7FC6418371D}" destId="{55FD28DF-9F6E-4623-8CFC-E2ECE564B6A6}" srcOrd="0" destOrd="0" parTransId="{7CD79DD4-6FA5-4AFC-B095-21191DEE525F}" sibTransId="{CB83A8AC-92F6-46A2-9AFA-BE4A3EBCF448}"/>
    <dgm:cxn modelId="{28789446-17FF-4E73-B0AA-BB281885B7CF}" srcId="{67557CD6-4E06-4C9B-BAC5-C812883977BB}" destId="{39BFBDD6-4A17-4308-B209-EED658D3B258}" srcOrd="0" destOrd="0" parTransId="{09313814-0788-4B8E-8EC3-3E8E081FD9B5}" sibTransId="{60FBE518-2755-4CBB-ADB1-1D5F99B3E742}"/>
    <dgm:cxn modelId="{50B28283-12CE-4BFC-81E5-247A2B0943B1}" type="presOf" srcId="{0F66A82C-DD88-4430-86AB-A7C1B700FC83}" destId="{26575C16-D6FC-476F-81E7-F3C04443D675}" srcOrd="0" destOrd="0" presId="urn:microsoft.com/office/officeart/2005/8/layout/chevron2"/>
    <dgm:cxn modelId="{724D583A-3BB8-4477-9F44-FA5289C54A3F}" type="presOf" srcId="{55FD28DF-9F6E-4623-8CFC-E2ECE564B6A6}" destId="{5CA2B858-2762-4A42-A52A-09D9AAD136EC}" srcOrd="0" destOrd="0" presId="urn:microsoft.com/office/officeart/2005/8/layout/chevron2"/>
    <dgm:cxn modelId="{938512D0-ED50-4666-8DC7-5C298C70EA54}" srcId="{4F4407C8-B7D0-4B94-A5AD-0EAFC20EB384}" destId="{0F66A82C-DD88-4430-86AB-A7C1B700FC83}" srcOrd="1" destOrd="0" parTransId="{254F457F-E374-4D77-8B4B-D15AFBF327C0}" sibTransId="{874BD74A-205B-4505-A913-98504A2D637D}"/>
    <dgm:cxn modelId="{B93C2523-0642-4E80-A52E-D4ACFC625DE3}" type="presOf" srcId="{7C6374CF-25FC-4955-ACE6-BCCB4ED16F60}" destId="{EF41AD53-A68A-452E-95C4-D1A5DE9ECD5C}" srcOrd="0" destOrd="0" presId="urn:microsoft.com/office/officeart/2005/8/layout/chevron2"/>
    <dgm:cxn modelId="{EBDA5EB2-72A4-49E1-A7DC-F4DB0950EE0B}" srcId="{4F4407C8-B7D0-4B94-A5AD-0EAFC20EB384}" destId="{6773BB0D-B18D-4507-BE7C-D7FC6418371D}" srcOrd="0" destOrd="0" parTransId="{28025C1C-B016-44FD-9199-18A562A1381D}" sibTransId="{73F0A9DB-83E2-4C98-B24B-49976D29C787}"/>
    <dgm:cxn modelId="{72E094F1-3B2B-4AD4-AD36-3EB4A98FD864}" srcId="{4F4407C8-B7D0-4B94-A5AD-0EAFC20EB384}" destId="{248E1119-3750-4F9E-81F6-DCE6F39987FA}" srcOrd="5" destOrd="0" parTransId="{AB64E9EA-F52B-4D09-B4D4-B11834767EE3}" sibTransId="{593575A0-11E6-4209-B16F-D72CD1638BB5}"/>
    <dgm:cxn modelId="{7E928051-6878-4856-A014-F22444AB97EB}" type="presOf" srcId="{62C3CC91-7635-4A60-9923-B3C8D0E09C80}" destId="{923CFFD3-9884-4BA4-B06A-C90A264130C7}" srcOrd="0" destOrd="0" presId="urn:microsoft.com/office/officeart/2005/8/layout/chevron2"/>
    <dgm:cxn modelId="{09922C2A-0E2F-4A9D-BA13-EE1A6A3C36B0}" type="presOf" srcId="{A0978D76-33DA-4732-9AFA-A3B84CE0E00D}" destId="{5D3AC91A-6304-4757-B3F8-8B250DCC7320}" srcOrd="0" destOrd="0" presId="urn:microsoft.com/office/officeart/2005/8/layout/chevron2"/>
    <dgm:cxn modelId="{7FE95694-FF58-4A64-8DAE-CDB8654DA26D}" srcId="{4F4407C8-B7D0-4B94-A5AD-0EAFC20EB384}" destId="{30453969-3881-496F-A9A8-44DF56D4AEA5}" srcOrd="2" destOrd="0" parTransId="{0C37BE8B-197A-492A-96CB-89BD95A134FE}" sibTransId="{D42360AB-0834-4CCB-BB02-49AD6B1B6FA6}"/>
    <dgm:cxn modelId="{D2E788DC-DF05-4DC3-B864-EB09A2E59A5D}" srcId="{62C3CC91-7635-4A60-9923-B3C8D0E09C80}" destId="{2F65BDD0-006A-49BA-8872-5033BEB92E2E}" srcOrd="0" destOrd="0" parTransId="{968C7AF7-3201-494F-B643-598E1D6C1BAC}" sibTransId="{70970626-DDA8-41F1-A0AD-909FF4A8A4C7}"/>
    <dgm:cxn modelId="{BF45CF22-8EF8-4160-897A-8BD16DBB4620}" type="presOf" srcId="{1AC28788-38C5-4144-B12C-8D01980C681B}" destId="{8CADBF35-A5B9-44D3-8C93-BA5BA8FC5FF1}" srcOrd="0" destOrd="0" presId="urn:microsoft.com/office/officeart/2005/8/layout/chevron2"/>
    <dgm:cxn modelId="{9DBDAAB9-A130-4ADC-96D6-75F99FD9CE0A}" type="presOf" srcId="{63A6A7B7-9D98-4C64-8673-AB7043CD8394}" destId="{12B81410-5731-46C4-BDCE-138473508807}" srcOrd="0" destOrd="0" presId="urn:microsoft.com/office/officeart/2005/8/layout/chevron2"/>
    <dgm:cxn modelId="{D33634BF-D7BB-482D-A883-8919638CD229}" type="presOf" srcId="{67557CD6-4E06-4C9B-BAC5-C812883977BB}" destId="{6088B463-0870-4A86-95AF-69AFBF479F0E}" srcOrd="0" destOrd="0" presId="urn:microsoft.com/office/officeart/2005/8/layout/chevron2"/>
    <dgm:cxn modelId="{16D563CF-63F0-4645-A5FC-2C8350F859A8}" type="presOf" srcId="{EDBEA33C-CA81-44B0-AE5D-63356000AC55}" destId="{BD310D76-4BE4-4D3E-B1AC-B2498C930D63}" srcOrd="0" destOrd="0" presId="urn:microsoft.com/office/officeart/2005/8/layout/chevron2"/>
    <dgm:cxn modelId="{0023AFAA-03F4-4BDF-92B8-C4AB11DD1E82}" srcId="{EDBEA33C-CA81-44B0-AE5D-63356000AC55}" destId="{1AC28788-38C5-4144-B12C-8D01980C681B}" srcOrd="0" destOrd="0" parTransId="{8A3BD8F0-4A23-4A15-9B7C-48267A081310}" sibTransId="{750B703D-F35F-47D8-8B0E-D988EAB68552}"/>
    <dgm:cxn modelId="{3ED88FFA-E302-4D29-A171-8EAADBD683CC}" srcId="{4F4407C8-B7D0-4B94-A5AD-0EAFC20EB384}" destId="{62C3CC91-7635-4A60-9923-B3C8D0E09C80}" srcOrd="4" destOrd="0" parTransId="{E2F1369E-13AB-4953-BF95-3021A2E84308}" sibTransId="{E69AD75A-C0B5-400D-ABED-B49E5B36ADAA}"/>
    <dgm:cxn modelId="{3C53CB6C-DA29-4586-A027-5D13502FD1A4}" srcId="{4F4407C8-B7D0-4B94-A5AD-0EAFC20EB384}" destId="{67557CD6-4E06-4C9B-BAC5-C812883977BB}" srcOrd="6" destOrd="0" parTransId="{04671242-972D-4FDE-AC0D-CF1B886C6C59}" sibTransId="{9E768C49-4BA3-4684-8937-B16BDC5057FD}"/>
    <dgm:cxn modelId="{92D9FED0-9E13-4B99-A187-0CFE967AFC40}" type="presParOf" srcId="{398AD46F-4AC9-4998-B07A-4B63C2059477}" destId="{2100AEA9-589F-4C33-8DE2-203580371DE9}" srcOrd="0" destOrd="0" presId="urn:microsoft.com/office/officeart/2005/8/layout/chevron2"/>
    <dgm:cxn modelId="{A61A9F9D-E29C-42B5-8A07-7CEC3DAD8357}" type="presParOf" srcId="{2100AEA9-589F-4C33-8DE2-203580371DE9}" destId="{72789D8E-6FC4-4D16-B738-4CA95C96606D}" srcOrd="0" destOrd="0" presId="urn:microsoft.com/office/officeart/2005/8/layout/chevron2"/>
    <dgm:cxn modelId="{BF7500AF-0BEF-4D57-87C7-25EB37BC25F3}" type="presParOf" srcId="{2100AEA9-589F-4C33-8DE2-203580371DE9}" destId="{5CA2B858-2762-4A42-A52A-09D9AAD136EC}" srcOrd="1" destOrd="0" presId="urn:microsoft.com/office/officeart/2005/8/layout/chevron2"/>
    <dgm:cxn modelId="{27E4B3D9-8222-4928-B3DD-A1C051666A46}" type="presParOf" srcId="{398AD46F-4AC9-4998-B07A-4B63C2059477}" destId="{BFE96A99-3ED7-4DE7-B59E-BCBE7B652AD8}" srcOrd="1" destOrd="0" presId="urn:microsoft.com/office/officeart/2005/8/layout/chevron2"/>
    <dgm:cxn modelId="{D68CDCB6-EEA2-425E-B9B4-A6F2683F811A}" type="presParOf" srcId="{398AD46F-4AC9-4998-B07A-4B63C2059477}" destId="{4C4F7909-81AC-4416-A632-FF943A159BED}" srcOrd="2" destOrd="0" presId="urn:microsoft.com/office/officeart/2005/8/layout/chevron2"/>
    <dgm:cxn modelId="{A20A1DB7-BAE5-4705-B242-47F01548D180}" type="presParOf" srcId="{4C4F7909-81AC-4416-A632-FF943A159BED}" destId="{26575C16-D6FC-476F-81E7-F3C04443D675}" srcOrd="0" destOrd="0" presId="urn:microsoft.com/office/officeart/2005/8/layout/chevron2"/>
    <dgm:cxn modelId="{22130642-D73A-4ACB-8944-F27CE724F75F}" type="presParOf" srcId="{4C4F7909-81AC-4416-A632-FF943A159BED}" destId="{93EF5D84-2534-4D46-96AC-5D38FA0901A2}" srcOrd="1" destOrd="0" presId="urn:microsoft.com/office/officeart/2005/8/layout/chevron2"/>
    <dgm:cxn modelId="{619DD327-2B3D-40A7-B7FD-BFBF290C144E}" type="presParOf" srcId="{398AD46F-4AC9-4998-B07A-4B63C2059477}" destId="{83C593B7-7CCD-4EAC-A256-3A1F3B358754}" srcOrd="3" destOrd="0" presId="urn:microsoft.com/office/officeart/2005/8/layout/chevron2"/>
    <dgm:cxn modelId="{2CF128EC-45FC-4C15-AB53-48935D8BE893}" type="presParOf" srcId="{398AD46F-4AC9-4998-B07A-4B63C2059477}" destId="{8863432F-7879-44C2-BC18-3DC1B1F51056}" srcOrd="4" destOrd="0" presId="urn:microsoft.com/office/officeart/2005/8/layout/chevron2"/>
    <dgm:cxn modelId="{C0B07ECE-8526-433C-9FD8-A3FCF2F75D5C}" type="presParOf" srcId="{8863432F-7879-44C2-BC18-3DC1B1F51056}" destId="{1B0CA537-9FC7-4E1C-BE22-4C6238A64BE8}" srcOrd="0" destOrd="0" presId="urn:microsoft.com/office/officeart/2005/8/layout/chevron2"/>
    <dgm:cxn modelId="{997AF876-F9A8-465F-B20D-CCCF69701150}" type="presParOf" srcId="{8863432F-7879-44C2-BC18-3DC1B1F51056}" destId="{5D3AC91A-6304-4757-B3F8-8B250DCC7320}" srcOrd="1" destOrd="0" presId="urn:microsoft.com/office/officeart/2005/8/layout/chevron2"/>
    <dgm:cxn modelId="{40ED5B64-9767-4659-973F-55CC5DEDFCDC}" type="presParOf" srcId="{398AD46F-4AC9-4998-B07A-4B63C2059477}" destId="{EE774DFA-BCC2-47F2-92BB-3CCC22FC102C}" srcOrd="5" destOrd="0" presId="urn:microsoft.com/office/officeart/2005/8/layout/chevron2"/>
    <dgm:cxn modelId="{6A47313D-0169-477A-AF04-6F41797F17FB}" type="presParOf" srcId="{398AD46F-4AC9-4998-B07A-4B63C2059477}" destId="{0DE51B9D-3728-438E-89FC-D7B6F20F18BD}" srcOrd="6" destOrd="0" presId="urn:microsoft.com/office/officeart/2005/8/layout/chevron2"/>
    <dgm:cxn modelId="{47E17811-578B-4CEE-B8B4-8F23C1BE6186}" type="presParOf" srcId="{0DE51B9D-3728-438E-89FC-D7B6F20F18BD}" destId="{12B81410-5731-46C4-BDCE-138473508807}" srcOrd="0" destOrd="0" presId="urn:microsoft.com/office/officeart/2005/8/layout/chevron2"/>
    <dgm:cxn modelId="{1A7E6476-748B-4AD9-875F-9AAAF1EFAEEF}" type="presParOf" srcId="{0DE51B9D-3728-438E-89FC-D7B6F20F18BD}" destId="{539B5763-D76F-486E-BC8A-313B6C049E8F}" srcOrd="1" destOrd="0" presId="urn:microsoft.com/office/officeart/2005/8/layout/chevron2"/>
    <dgm:cxn modelId="{D34B6555-F3BD-4F5B-ADCE-B6CC68FAD4C3}" type="presParOf" srcId="{398AD46F-4AC9-4998-B07A-4B63C2059477}" destId="{67517E45-A611-452D-BDF6-F5ABB8F81070}" srcOrd="7" destOrd="0" presId="urn:microsoft.com/office/officeart/2005/8/layout/chevron2"/>
    <dgm:cxn modelId="{75B6D0DF-03CB-4502-811E-FE64130CF07E}" type="presParOf" srcId="{398AD46F-4AC9-4998-B07A-4B63C2059477}" destId="{3EE0D735-82D1-4D86-84AE-75F871B5844E}" srcOrd="8" destOrd="0" presId="urn:microsoft.com/office/officeart/2005/8/layout/chevron2"/>
    <dgm:cxn modelId="{FA369572-A796-42AF-A81C-DFB2BEBD1285}" type="presParOf" srcId="{3EE0D735-82D1-4D86-84AE-75F871B5844E}" destId="{923CFFD3-9884-4BA4-B06A-C90A264130C7}" srcOrd="0" destOrd="0" presId="urn:microsoft.com/office/officeart/2005/8/layout/chevron2"/>
    <dgm:cxn modelId="{5D055909-88CD-4956-AB5D-77F1246168C5}" type="presParOf" srcId="{3EE0D735-82D1-4D86-84AE-75F871B5844E}" destId="{7B7D2B2C-2612-40B8-AF32-ED4459813029}" srcOrd="1" destOrd="0" presId="urn:microsoft.com/office/officeart/2005/8/layout/chevron2"/>
    <dgm:cxn modelId="{A5EB5C55-63F2-474F-B83C-659B2D42DF3B}" type="presParOf" srcId="{398AD46F-4AC9-4998-B07A-4B63C2059477}" destId="{E553FE4C-4CAD-4605-BC67-8937498AB70D}" srcOrd="9" destOrd="0" presId="urn:microsoft.com/office/officeart/2005/8/layout/chevron2"/>
    <dgm:cxn modelId="{5EE0028A-1E04-4A12-A3FF-AF0864959F37}" type="presParOf" srcId="{398AD46F-4AC9-4998-B07A-4B63C2059477}" destId="{6C122DF9-0CD0-4D7D-8D66-2695640E129A}" srcOrd="10" destOrd="0" presId="urn:microsoft.com/office/officeart/2005/8/layout/chevron2"/>
    <dgm:cxn modelId="{C381E7D4-446A-4FE2-B7A5-9ACD97ACE441}" type="presParOf" srcId="{6C122DF9-0CD0-4D7D-8D66-2695640E129A}" destId="{7DB6E325-8853-42A1-9A04-A05C42D0FC92}" srcOrd="0" destOrd="0" presId="urn:microsoft.com/office/officeart/2005/8/layout/chevron2"/>
    <dgm:cxn modelId="{58EF3A22-89A4-44ED-8335-B4EA69D2E2EA}" type="presParOf" srcId="{6C122DF9-0CD0-4D7D-8D66-2695640E129A}" destId="{EF41AD53-A68A-452E-95C4-D1A5DE9ECD5C}" srcOrd="1" destOrd="0" presId="urn:microsoft.com/office/officeart/2005/8/layout/chevron2"/>
    <dgm:cxn modelId="{69E2765C-80B4-4DD0-8912-3C6CEC08B7C2}" type="presParOf" srcId="{398AD46F-4AC9-4998-B07A-4B63C2059477}" destId="{15DB8A31-B931-41D1-9ADC-16A1CA1CA4CA}" srcOrd="11" destOrd="0" presId="urn:microsoft.com/office/officeart/2005/8/layout/chevron2"/>
    <dgm:cxn modelId="{9C67E96D-D1E1-44C8-93F4-B387E21C4530}" type="presParOf" srcId="{398AD46F-4AC9-4998-B07A-4B63C2059477}" destId="{9A6BB3D3-F7C5-468B-A65E-02D47485F56A}" srcOrd="12" destOrd="0" presId="urn:microsoft.com/office/officeart/2005/8/layout/chevron2"/>
    <dgm:cxn modelId="{78AFB4E7-7AEC-4039-A7B8-D52EE7716A3B}" type="presParOf" srcId="{9A6BB3D3-F7C5-468B-A65E-02D47485F56A}" destId="{6088B463-0870-4A86-95AF-69AFBF479F0E}" srcOrd="0" destOrd="0" presId="urn:microsoft.com/office/officeart/2005/8/layout/chevron2"/>
    <dgm:cxn modelId="{E6708C57-B1C5-4DBB-A9E5-38992F2A3FF1}" type="presParOf" srcId="{9A6BB3D3-F7C5-468B-A65E-02D47485F56A}" destId="{718B1AD7-E5A5-425A-9ED5-76C09662F230}" srcOrd="1" destOrd="0" presId="urn:microsoft.com/office/officeart/2005/8/layout/chevron2"/>
    <dgm:cxn modelId="{554D1198-2233-4B37-9D46-3D2802E843CE}" type="presParOf" srcId="{398AD46F-4AC9-4998-B07A-4B63C2059477}" destId="{1D900EC3-C806-4010-A740-D11EF9AF6FA9}" srcOrd="13" destOrd="0" presId="urn:microsoft.com/office/officeart/2005/8/layout/chevron2"/>
    <dgm:cxn modelId="{4B79E590-B993-44BA-AAD0-D9F28121E479}" type="presParOf" srcId="{398AD46F-4AC9-4998-B07A-4B63C2059477}" destId="{7E3FF8A2-2858-420C-95E2-146FED6B1D8D}" srcOrd="14" destOrd="0" presId="urn:microsoft.com/office/officeart/2005/8/layout/chevron2"/>
    <dgm:cxn modelId="{F129D154-D49E-4917-BCAB-D3967164BE81}" type="presParOf" srcId="{7E3FF8A2-2858-420C-95E2-146FED6B1D8D}" destId="{BD310D76-4BE4-4D3E-B1AC-B2498C930D63}" srcOrd="0" destOrd="0" presId="urn:microsoft.com/office/officeart/2005/8/layout/chevron2"/>
    <dgm:cxn modelId="{F304CA08-4667-477B-8C38-3590C71AD355}" type="presParOf" srcId="{7E3FF8A2-2858-420C-95E2-146FED6B1D8D}" destId="{8CADBF35-A5B9-44D3-8C93-BA5BA8FC5FF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89D8E-6FC4-4D16-B738-4CA95C96606D}">
      <dsp:nvSpPr>
        <dsp:cNvPr id="0" name=""/>
        <dsp:cNvSpPr/>
      </dsp:nvSpPr>
      <dsp:spPr>
        <a:xfrm rot="5400000">
          <a:off x="-82251" y="84844"/>
          <a:ext cx="548344" cy="3838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01</a:t>
          </a:r>
          <a:endParaRPr lang="en-US" sz="1000" kern="1200" dirty="0"/>
        </a:p>
      </dsp:txBody>
      <dsp:txXfrm rot="-5400000">
        <a:off x="1" y="194512"/>
        <a:ext cx="383840" cy="164504"/>
      </dsp:txXfrm>
    </dsp:sp>
    <dsp:sp modelId="{5CA2B858-2762-4A42-A52A-09D9AAD136EC}">
      <dsp:nvSpPr>
        <dsp:cNvPr id="0" name=""/>
        <dsp:cNvSpPr/>
      </dsp:nvSpPr>
      <dsp:spPr>
        <a:xfrm rot="5400000">
          <a:off x="2862874" y="-2479033"/>
          <a:ext cx="356423" cy="53144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Survey Design</a:t>
          </a:r>
          <a:endParaRPr lang="en-US" sz="2100" kern="1200" dirty="0"/>
        </a:p>
      </dsp:txBody>
      <dsp:txXfrm rot="-5400000">
        <a:off x="383841" y="17399"/>
        <a:ext cx="5297091" cy="321625"/>
      </dsp:txXfrm>
    </dsp:sp>
    <dsp:sp modelId="{26575C16-D6FC-476F-81E7-F3C04443D675}">
      <dsp:nvSpPr>
        <dsp:cNvPr id="0" name=""/>
        <dsp:cNvSpPr/>
      </dsp:nvSpPr>
      <dsp:spPr>
        <a:xfrm rot="5400000">
          <a:off x="-82251" y="557074"/>
          <a:ext cx="548344" cy="3838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02</a:t>
          </a:r>
          <a:endParaRPr lang="en-US" sz="1000" kern="1200" dirty="0"/>
        </a:p>
      </dsp:txBody>
      <dsp:txXfrm rot="-5400000">
        <a:off x="1" y="666742"/>
        <a:ext cx="383840" cy="164504"/>
      </dsp:txXfrm>
    </dsp:sp>
    <dsp:sp modelId="{93EF5D84-2534-4D46-96AC-5D38FA0901A2}">
      <dsp:nvSpPr>
        <dsp:cNvPr id="0" name=""/>
        <dsp:cNvSpPr/>
      </dsp:nvSpPr>
      <dsp:spPr>
        <a:xfrm rot="5400000">
          <a:off x="2862874" y="-2004210"/>
          <a:ext cx="356423" cy="53144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Frame Development</a:t>
          </a:r>
          <a:endParaRPr lang="en-US" sz="2100" kern="1200" dirty="0"/>
        </a:p>
      </dsp:txBody>
      <dsp:txXfrm rot="-5400000">
        <a:off x="383841" y="492222"/>
        <a:ext cx="5297091" cy="321625"/>
      </dsp:txXfrm>
    </dsp:sp>
    <dsp:sp modelId="{1B0CA537-9FC7-4E1C-BE22-4C6238A64BE8}">
      <dsp:nvSpPr>
        <dsp:cNvPr id="0" name=""/>
        <dsp:cNvSpPr/>
      </dsp:nvSpPr>
      <dsp:spPr>
        <a:xfrm rot="5400000">
          <a:off x="-82251" y="1029303"/>
          <a:ext cx="548344" cy="3838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03</a:t>
          </a:r>
          <a:endParaRPr lang="en-US" sz="1000" kern="1200" dirty="0"/>
        </a:p>
      </dsp:txBody>
      <dsp:txXfrm rot="-5400000">
        <a:off x="1" y="1138971"/>
        <a:ext cx="383840" cy="164504"/>
      </dsp:txXfrm>
    </dsp:sp>
    <dsp:sp modelId="{5D3AC91A-6304-4757-B3F8-8B250DCC7320}">
      <dsp:nvSpPr>
        <dsp:cNvPr id="0" name=""/>
        <dsp:cNvSpPr/>
      </dsp:nvSpPr>
      <dsp:spPr>
        <a:xfrm rot="5400000">
          <a:off x="2862874" y="-1531981"/>
          <a:ext cx="356423" cy="53144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Instrument Development</a:t>
          </a:r>
          <a:endParaRPr lang="en-US" sz="2100" kern="1200" dirty="0"/>
        </a:p>
      </dsp:txBody>
      <dsp:txXfrm rot="-5400000">
        <a:off x="383841" y="964451"/>
        <a:ext cx="5297091" cy="321625"/>
      </dsp:txXfrm>
    </dsp:sp>
    <dsp:sp modelId="{12B81410-5731-46C4-BDCE-138473508807}">
      <dsp:nvSpPr>
        <dsp:cNvPr id="0" name=""/>
        <dsp:cNvSpPr/>
      </dsp:nvSpPr>
      <dsp:spPr>
        <a:xfrm rot="5400000">
          <a:off x="-82251" y="1501532"/>
          <a:ext cx="548344" cy="3838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04</a:t>
          </a:r>
          <a:endParaRPr lang="en-US" sz="1000" kern="1200" dirty="0"/>
        </a:p>
      </dsp:txBody>
      <dsp:txXfrm rot="-5400000">
        <a:off x="1" y="1611200"/>
        <a:ext cx="383840" cy="164504"/>
      </dsp:txXfrm>
    </dsp:sp>
    <dsp:sp modelId="{539B5763-D76F-486E-BC8A-313B6C049E8F}">
      <dsp:nvSpPr>
        <dsp:cNvPr id="0" name=""/>
        <dsp:cNvSpPr/>
      </dsp:nvSpPr>
      <dsp:spPr>
        <a:xfrm rot="5400000">
          <a:off x="2862874" y="-1059751"/>
          <a:ext cx="356423" cy="53144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Sample Design and Implementation</a:t>
          </a:r>
          <a:endParaRPr lang="en-US" sz="2100" kern="1200" dirty="0"/>
        </a:p>
      </dsp:txBody>
      <dsp:txXfrm rot="-5400000">
        <a:off x="383841" y="1436681"/>
        <a:ext cx="5297091" cy="321625"/>
      </dsp:txXfrm>
    </dsp:sp>
    <dsp:sp modelId="{923CFFD3-9884-4BA4-B06A-C90A264130C7}">
      <dsp:nvSpPr>
        <dsp:cNvPr id="0" name=""/>
        <dsp:cNvSpPr/>
      </dsp:nvSpPr>
      <dsp:spPr>
        <a:xfrm rot="5400000">
          <a:off x="-82251" y="1973762"/>
          <a:ext cx="548344" cy="3838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05</a:t>
          </a:r>
          <a:endParaRPr lang="en-US" sz="1000" kern="1200" dirty="0"/>
        </a:p>
      </dsp:txBody>
      <dsp:txXfrm rot="-5400000">
        <a:off x="1" y="2083430"/>
        <a:ext cx="383840" cy="164504"/>
      </dsp:txXfrm>
    </dsp:sp>
    <dsp:sp modelId="{7B7D2B2C-2612-40B8-AF32-ED4459813029}">
      <dsp:nvSpPr>
        <dsp:cNvPr id="0" name=""/>
        <dsp:cNvSpPr/>
      </dsp:nvSpPr>
      <dsp:spPr>
        <a:xfrm rot="5400000">
          <a:off x="2862874" y="-587522"/>
          <a:ext cx="356423" cy="53144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Data Collection</a:t>
          </a:r>
          <a:endParaRPr lang="en-US" sz="2100" kern="1200" dirty="0"/>
        </a:p>
      </dsp:txBody>
      <dsp:txXfrm rot="-5400000">
        <a:off x="383841" y="1908910"/>
        <a:ext cx="5297091" cy="321625"/>
      </dsp:txXfrm>
    </dsp:sp>
    <dsp:sp modelId="{7DB6E325-8853-42A1-9A04-A05C42D0FC92}">
      <dsp:nvSpPr>
        <dsp:cNvPr id="0" name=""/>
        <dsp:cNvSpPr/>
      </dsp:nvSpPr>
      <dsp:spPr>
        <a:xfrm rot="5400000">
          <a:off x="-82251" y="2445991"/>
          <a:ext cx="548344" cy="3838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06</a:t>
          </a:r>
          <a:endParaRPr lang="en-US" sz="1000" kern="1200" dirty="0"/>
        </a:p>
      </dsp:txBody>
      <dsp:txXfrm rot="-5400000">
        <a:off x="1" y="2555659"/>
        <a:ext cx="383840" cy="164504"/>
      </dsp:txXfrm>
    </dsp:sp>
    <dsp:sp modelId="{EF41AD53-A68A-452E-95C4-D1A5DE9ECD5C}">
      <dsp:nvSpPr>
        <dsp:cNvPr id="0" name=""/>
        <dsp:cNvSpPr/>
      </dsp:nvSpPr>
      <dsp:spPr>
        <a:xfrm rot="5400000">
          <a:off x="2862874" y="-115293"/>
          <a:ext cx="356423" cy="53144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Data Editing, Imputation, &amp; Estimation</a:t>
          </a:r>
          <a:endParaRPr lang="en-US" sz="2100" kern="1200" dirty="0"/>
        </a:p>
      </dsp:txBody>
      <dsp:txXfrm rot="-5400000">
        <a:off x="383841" y="2381139"/>
        <a:ext cx="5297091" cy="321625"/>
      </dsp:txXfrm>
    </dsp:sp>
    <dsp:sp modelId="{6088B463-0870-4A86-95AF-69AFBF479F0E}">
      <dsp:nvSpPr>
        <dsp:cNvPr id="0" name=""/>
        <dsp:cNvSpPr/>
      </dsp:nvSpPr>
      <dsp:spPr>
        <a:xfrm rot="5400000">
          <a:off x="-82251" y="2918220"/>
          <a:ext cx="548344" cy="3838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07</a:t>
          </a:r>
          <a:endParaRPr lang="en-US" sz="1000" kern="1200" dirty="0"/>
        </a:p>
      </dsp:txBody>
      <dsp:txXfrm rot="-5400000">
        <a:off x="1" y="3027888"/>
        <a:ext cx="383840" cy="164504"/>
      </dsp:txXfrm>
    </dsp:sp>
    <dsp:sp modelId="{718B1AD7-E5A5-425A-9ED5-76C09662F230}">
      <dsp:nvSpPr>
        <dsp:cNvPr id="0" name=""/>
        <dsp:cNvSpPr/>
      </dsp:nvSpPr>
      <dsp:spPr>
        <a:xfrm rot="5400000">
          <a:off x="2862874" y="356936"/>
          <a:ext cx="356423" cy="53144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Data Review, Analysis &amp; Correction</a:t>
          </a:r>
          <a:endParaRPr lang="en-US" sz="2100" kern="1200" dirty="0"/>
        </a:p>
      </dsp:txBody>
      <dsp:txXfrm rot="-5400000">
        <a:off x="383841" y="2853369"/>
        <a:ext cx="5297091" cy="321625"/>
      </dsp:txXfrm>
    </dsp:sp>
    <dsp:sp modelId="{BD310D76-4BE4-4D3E-B1AC-B2498C930D63}">
      <dsp:nvSpPr>
        <dsp:cNvPr id="0" name=""/>
        <dsp:cNvSpPr/>
      </dsp:nvSpPr>
      <dsp:spPr>
        <a:xfrm rot="5400000">
          <a:off x="-82251" y="3390450"/>
          <a:ext cx="548344" cy="3838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08</a:t>
          </a:r>
          <a:endParaRPr lang="en-US" sz="1000" kern="1200" dirty="0"/>
        </a:p>
      </dsp:txBody>
      <dsp:txXfrm rot="-5400000">
        <a:off x="1" y="3500118"/>
        <a:ext cx="383840" cy="164504"/>
      </dsp:txXfrm>
    </dsp:sp>
    <dsp:sp modelId="{8CADBF35-A5B9-44D3-8C93-BA5BA8FC5FF1}">
      <dsp:nvSpPr>
        <dsp:cNvPr id="0" name=""/>
        <dsp:cNvSpPr/>
      </dsp:nvSpPr>
      <dsp:spPr>
        <a:xfrm rot="5400000">
          <a:off x="2862874" y="829165"/>
          <a:ext cx="356423" cy="53144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Data Products &amp; Dissemination</a:t>
          </a:r>
          <a:endParaRPr lang="en-US" sz="2100" kern="1200" dirty="0"/>
        </a:p>
      </dsp:txBody>
      <dsp:txXfrm rot="-5400000">
        <a:off x="383841" y="3325598"/>
        <a:ext cx="5297091" cy="3216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89D8E-6FC4-4D16-B738-4CA95C96606D}">
      <dsp:nvSpPr>
        <dsp:cNvPr id="0" name=""/>
        <dsp:cNvSpPr/>
      </dsp:nvSpPr>
      <dsp:spPr>
        <a:xfrm rot="5400000">
          <a:off x="-82251" y="84844"/>
          <a:ext cx="548344" cy="3838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01</a:t>
          </a:r>
          <a:endParaRPr lang="en-US" sz="1000" kern="1200" dirty="0"/>
        </a:p>
      </dsp:txBody>
      <dsp:txXfrm rot="-5400000">
        <a:off x="1" y="194512"/>
        <a:ext cx="383840" cy="164504"/>
      </dsp:txXfrm>
    </dsp:sp>
    <dsp:sp modelId="{5CA2B858-2762-4A42-A52A-09D9AAD136EC}">
      <dsp:nvSpPr>
        <dsp:cNvPr id="0" name=""/>
        <dsp:cNvSpPr/>
      </dsp:nvSpPr>
      <dsp:spPr>
        <a:xfrm rot="5400000">
          <a:off x="2862874" y="-2479033"/>
          <a:ext cx="356423" cy="53144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Survey Design</a:t>
          </a:r>
          <a:endParaRPr lang="en-US" sz="2100" kern="1200" dirty="0"/>
        </a:p>
      </dsp:txBody>
      <dsp:txXfrm rot="-5400000">
        <a:off x="383841" y="17399"/>
        <a:ext cx="5297091" cy="321625"/>
      </dsp:txXfrm>
    </dsp:sp>
    <dsp:sp modelId="{26575C16-D6FC-476F-81E7-F3C04443D675}">
      <dsp:nvSpPr>
        <dsp:cNvPr id="0" name=""/>
        <dsp:cNvSpPr/>
      </dsp:nvSpPr>
      <dsp:spPr>
        <a:xfrm rot="5400000">
          <a:off x="-82251" y="557074"/>
          <a:ext cx="548344" cy="3838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02</a:t>
          </a:r>
          <a:endParaRPr lang="en-US" sz="1000" kern="1200" dirty="0"/>
        </a:p>
      </dsp:txBody>
      <dsp:txXfrm rot="-5400000">
        <a:off x="1" y="666742"/>
        <a:ext cx="383840" cy="164504"/>
      </dsp:txXfrm>
    </dsp:sp>
    <dsp:sp modelId="{93EF5D84-2534-4D46-96AC-5D38FA0901A2}">
      <dsp:nvSpPr>
        <dsp:cNvPr id="0" name=""/>
        <dsp:cNvSpPr/>
      </dsp:nvSpPr>
      <dsp:spPr>
        <a:xfrm rot="5400000">
          <a:off x="2862874" y="-2004210"/>
          <a:ext cx="356423" cy="53144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Frame Development</a:t>
          </a:r>
          <a:endParaRPr lang="en-US" sz="2100" kern="1200" dirty="0"/>
        </a:p>
      </dsp:txBody>
      <dsp:txXfrm rot="-5400000">
        <a:off x="383841" y="492222"/>
        <a:ext cx="5297091" cy="321625"/>
      </dsp:txXfrm>
    </dsp:sp>
    <dsp:sp modelId="{1B0CA537-9FC7-4E1C-BE22-4C6238A64BE8}">
      <dsp:nvSpPr>
        <dsp:cNvPr id="0" name=""/>
        <dsp:cNvSpPr/>
      </dsp:nvSpPr>
      <dsp:spPr>
        <a:xfrm rot="5400000">
          <a:off x="-82251" y="1029303"/>
          <a:ext cx="548344" cy="3838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03</a:t>
          </a:r>
          <a:endParaRPr lang="en-US" sz="1000" kern="1200" dirty="0"/>
        </a:p>
      </dsp:txBody>
      <dsp:txXfrm rot="-5400000">
        <a:off x="1" y="1138971"/>
        <a:ext cx="383840" cy="164504"/>
      </dsp:txXfrm>
    </dsp:sp>
    <dsp:sp modelId="{5D3AC91A-6304-4757-B3F8-8B250DCC7320}">
      <dsp:nvSpPr>
        <dsp:cNvPr id="0" name=""/>
        <dsp:cNvSpPr/>
      </dsp:nvSpPr>
      <dsp:spPr>
        <a:xfrm rot="5400000">
          <a:off x="2862874" y="-1531981"/>
          <a:ext cx="356423" cy="53144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Instrument Development</a:t>
          </a:r>
          <a:endParaRPr lang="en-US" sz="2100" kern="1200" dirty="0"/>
        </a:p>
      </dsp:txBody>
      <dsp:txXfrm rot="-5400000">
        <a:off x="383841" y="964451"/>
        <a:ext cx="5297091" cy="321625"/>
      </dsp:txXfrm>
    </dsp:sp>
    <dsp:sp modelId="{12B81410-5731-46C4-BDCE-138473508807}">
      <dsp:nvSpPr>
        <dsp:cNvPr id="0" name=""/>
        <dsp:cNvSpPr/>
      </dsp:nvSpPr>
      <dsp:spPr>
        <a:xfrm rot="5400000">
          <a:off x="-82251" y="1501532"/>
          <a:ext cx="548344" cy="3838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04</a:t>
          </a:r>
          <a:endParaRPr lang="en-US" sz="1000" kern="1200" dirty="0"/>
        </a:p>
      </dsp:txBody>
      <dsp:txXfrm rot="-5400000">
        <a:off x="1" y="1611200"/>
        <a:ext cx="383840" cy="164504"/>
      </dsp:txXfrm>
    </dsp:sp>
    <dsp:sp modelId="{539B5763-D76F-486E-BC8A-313B6C049E8F}">
      <dsp:nvSpPr>
        <dsp:cNvPr id="0" name=""/>
        <dsp:cNvSpPr/>
      </dsp:nvSpPr>
      <dsp:spPr>
        <a:xfrm rot="5400000">
          <a:off x="2862874" y="-1059751"/>
          <a:ext cx="356423" cy="53144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Sample Design and Implementation</a:t>
          </a:r>
          <a:endParaRPr lang="en-US" sz="2100" kern="1200" dirty="0"/>
        </a:p>
      </dsp:txBody>
      <dsp:txXfrm rot="-5400000">
        <a:off x="383841" y="1436681"/>
        <a:ext cx="5297091" cy="321625"/>
      </dsp:txXfrm>
    </dsp:sp>
    <dsp:sp modelId="{923CFFD3-9884-4BA4-B06A-C90A264130C7}">
      <dsp:nvSpPr>
        <dsp:cNvPr id="0" name=""/>
        <dsp:cNvSpPr/>
      </dsp:nvSpPr>
      <dsp:spPr>
        <a:xfrm rot="5400000">
          <a:off x="-82251" y="1973762"/>
          <a:ext cx="548344" cy="3838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05</a:t>
          </a:r>
          <a:endParaRPr lang="en-US" sz="1000" kern="1200" dirty="0"/>
        </a:p>
      </dsp:txBody>
      <dsp:txXfrm rot="-5400000">
        <a:off x="1" y="2083430"/>
        <a:ext cx="383840" cy="164504"/>
      </dsp:txXfrm>
    </dsp:sp>
    <dsp:sp modelId="{7B7D2B2C-2612-40B8-AF32-ED4459813029}">
      <dsp:nvSpPr>
        <dsp:cNvPr id="0" name=""/>
        <dsp:cNvSpPr/>
      </dsp:nvSpPr>
      <dsp:spPr>
        <a:xfrm rot="5400000">
          <a:off x="2862874" y="-587522"/>
          <a:ext cx="356423" cy="53144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Data Collection</a:t>
          </a:r>
          <a:endParaRPr lang="en-US" sz="2100" kern="1200" dirty="0"/>
        </a:p>
      </dsp:txBody>
      <dsp:txXfrm rot="-5400000">
        <a:off x="383841" y="1908910"/>
        <a:ext cx="5297091" cy="321625"/>
      </dsp:txXfrm>
    </dsp:sp>
    <dsp:sp modelId="{7DB6E325-8853-42A1-9A04-A05C42D0FC92}">
      <dsp:nvSpPr>
        <dsp:cNvPr id="0" name=""/>
        <dsp:cNvSpPr/>
      </dsp:nvSpPr>
      <dsp:spPr>
        <a:xfrm rot="5400000">
          <a:off x="-82251" y="2445991"/>
          <a:ext cx="548344" cy="3838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06</a:t>
          </a:r>
          <a:endParaRPr lang="en-US" sz="1000" kern="1200" dirty="0"/>
        </a:p>
      </dsp:txBody>
      <dsp:txXfrm rot="-5400000">
        <a:off x="1" y="2555659"/>
        <a:ext cx="383840" cy="164504"/>
      </dsp:txXfrm>
    </dsp:sp>
    <dsp:sp modelId="{EF41AD53-A68A-452E-95C4-D1A5DE9ECD5C}">
      <dsp:nvSpPr>
        <dsp:cNvPr id="0" name=""/>
        <dsp:cNvSpPr/>
      </dsp:nvSpPr>
      <dsp:spPr>
        <a:xfrm rot="5400000">
          <a:off x="2862874" y="-115293"/>
          <a:ext cx="356423" cy="53144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Data Editing, Imputation, &amp; Estimation</a:t>
          </a:r>
          <a:endParaRPr lang="en-US" sz="2100" kern="1200" dirty="0"/>
        </a:p>
      </dsp:txBody>
      <dsp:txXfrm rot="-5400000">
        <a:off x="383841" y="2381139"/>
        <a:ext cx="5297091" cy="321625"/>
      </dsp:txXfrm>
    </dsp:sp>
    <dsp:sp modelId="{6088B463-0870-4A86-95AF-69AFBF479F0E}">
      <dsp:nvSpPr>
        <dsp:cNvPr id="0" name=""/>
        <dsp:cNvSpPr/>
      </dsp:nvSpPr>
      <dsp:spPr>
        <a:xfrm rot="5400000">
          <a:off x="-82251" y="2918220"/>
          <a:ext cx="548344" cy="3838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07</a:t>
          </a:r>
          <a:endParaRPr lang="en-US" sz="1000" kern="1200" dirty="0"/>
        </a:p>
      </dsp:txBody>
      <dsp:txXfrm rot="-5400000">
        <a:off x="1" y="3027888"/>
        <a:ext cx="383840" cy="164504"/>
      </dsp:txXfrm>
    </dsp:sp>
    <dsp:sp modelId="{718B1AD7-E5A5-425A-9ED5-76C09662F230}">
      <dsp:nvSpPr>
        <dsp:cNvPr id="0" name=""/>
        <dsp:cNvSpPr/>
      </dsp:nvSpPr>
      <dsp:spPr>
        <a:xfrm rot="5400000">
          <a:off x="2862874" y="356936"/>
          <a:ext cx="356423" cy="53144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Data Review, Analysis &amp; Correction</a:t>
          </a:r>
          <a:endParaRPr lang="en-US" sz="2100" kern="1200" dirty="0"/>
        </a:p>
      </dsp:txBody>
      <dsp:txXfrm rot="-5400000">
        <a:off x="383841" y="2853369"/>
        <a:ext cx="5297091" cy="321625"/>
      </dsp:txXfrm>
    </dsp:sp>
    <dsp:sp modelId="{BD310D76-4BE4-4D3E-B1AC-B2498C930D63}">
      <dsp:nvSpPr>
        <dsp:cNvPr id="0" name=""/>
        <dsp:cNvSpPr/>
      </dsp:nvSpPr>
      <dsp:spPr>
        <a:xfrm rot="5400000">
          <a:off x="-82251" y="3390450"/>
          <a:ext cx="548344" cy="3838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08</a:t>
          </a:r>
          <a:endParaRPr lang="en-US" sz="1000" kern="1200" dirty="0"/>
        </a:p>
      </dsp:txBody>
      <dsp:txXfrm rot="-5400000">
        <a:off x="1" y="3500118"/>
        <a:ext cx="383840" cy="164504"/>
      </dsp:txXfrm>
    </dsp:sp>
    <dsp:sp modelId="{8CADBF35-A5B9-44D3-8C93-BA5BA8FC5FF1}">
      <dsp:nvSpPr>
        <dsp:cNvPr id="0" name=""/>
        <dsp:cNvSpPr/>
      </dsp:nvSpPr>
      <dsp:spPr>
        <a:xfrm rot="5400000">
          <a:off x="2862874" y="829165"/>
          <a:ext cx="356423" cy="53144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Data Products &amp; Dissemination</a:t>
          </a:r>
          <a:endParaRPr lang="en-US" sz="2100" kern="1200" dirty="0"/>
        </a:p>
      </dsp:txBody>
      <dsp:txXfrm rot="-5400000">
        <a:off x="383841" y="3325598"/>
        <a:ext cx="5297091" cy="321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B29D1-F8B2-4C10-A678-99785E0E3CC2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8CE24-BE50-4E81-850A-C8E3FEEA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7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C905-FF40-4437-BDDD-7BDE312C732D}" type="slidenum">
              <a:rPr lang="en-US" smtClean="0">
                <a:solidFill>
                  <a:srgbClr val="1F497D"/>
                </a:solidFill>
              </a:rPr>
              <a:pPr/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8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C905-FF40-4437-BDDD-7BDE312C732D}" type="slidenum">
              <a:rPr lang="en-US" smtClean="0">
                <a:solidFill>
                  <a:srgbClr val="1F497D"/>
                </a:solidFill>
              </a:rPr>
              <a:pPr/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85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C905-FF40-4437-BDDD-7BDE312C732D}" type="slidenum">
              <a:rPr lang="en-US" smtClean="0">
                <a:solidFill>
                  <a:srgbClr val="1F497D"/>
                </a:solidFill>
              </a:rPr>
              <a:pPr/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90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C905-FF40-4437-BDDD-7BDE312C732D}" type="slidenum">
              <a:rPr lang="en-US" smtClean="0">
                <a:solidFill>
                  <a:srgbClr val="1F497D"/>
                </a:solidFill>
              </a:rPr>
              <a:pPr/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22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C905-FF40-4437-BDDD-7BDE312C732D}" type="slidenum">
              <a:rPr lang="en-US" smtClean="0">
                <a:solidFill>
                  <a:srgbClr val="1F497D"/>
                </a:solidFill>
              </a:rPr>
              <a:pPr/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05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3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/>
                </a:solidFill>
              </a:defRPr>
            </a:lvl1pPr>
          </a:lstStyle>
          <a:p>
            <a:fld id="{5212C905-FF40-4437-BDDD-7BDE312C732D}" type="slidenum">
              <a:rPr lang="en-US" smtClean="0">
                <a:solidFill>
                  <a:srgbClr val="1F497D"/>
                </a:solidFill>
              </a:rPr>
              <a:pPr/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22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i="0" kern="1200" baseline="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Christopher.n.carrino@census.go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9607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US Census Bureau</a:t>
            </a:r>
            <a:br>
              <a:rPr lang="en-US" dirty="0" smtClean="0"/>
            </a:br>
            <a:r>
              <a:rPr lang="en-US" dirty="0" smtClean="0"/>
              <a:t>NIEM Statistics Domain</a:t>
            </a:r>
            <a:br>
              <a:rPr lang="en-US" dirty="0" smtClean="0"/>
            </a:br>
            <a:r>
              <a:rPr lang="en-US" dirty="0" smtClean="0"/>
              <a:t>Status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11089"/>
            <a:ext cx="9144000" cy="285542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NIEM 2018 Face-to-Face Meeting</a:t>
            </a:r>
            <a:endParaRPr lang="en-US" sz="2800" dirty="0" smtClean="0"/>
          </a:p>
          <a:p>
            <a:r>
              <a:rPr lang="en-US" sz="2800" dirty="0" smtClean="0"/>
              <a:t>October 29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, 2018</a:t>
            </a:r>
          </a:p>
          <a:p>
            <a:endParaRPr lang="en-US" dirty="0"/>
          </a:p>
          <a:p>
            <a:r>
              <a:rPr lang="en-US" dirty="0" smtClean="0"/>
              <a:t>Christopher Carrino</a:t>
            </a:r>
          </a:p>
          <a:p>
            <a:r>
              <a:rPr lang="en-US" dirty="0" smtClean="0"/>
              <a:t>Chief Data Architect</a:t>
            </a:r>
          </a:p>
          <a:p>
            <a:r>
              <a:rPr lang="en-US" dirty="0" smtClean="0"/>
              <a:t>US Census Bureau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10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Census System of Systems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623" y="1334193"/>
            <a:ext cx="7340754" cy="45259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C905-FF40-4437-BDDD-7BDE312C732D}" type="slidenum">
              <a:rPr lang="en-US" smtClean="0">
                <a:solidFill>
                  <a:srgbClr val="1F497D"/>
                </a:solidFill>
              </a:rPr>
              <a:pPr/>
              <a:t>10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2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Census Tests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10" y="1359132"/>
            <a:ext cx="3876564" cy="412760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100" y="1945178"/>
            <a:ext cx="3832646" cy="3649286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533" y="2468880"/>
            <a:ext cx="4080466" cy="326690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C905-FF40-4437-BDDD-7BDE312C732D}" type="slidenum">
              <a:rPr lang="en-US" smtClean="0">
                <a:solidFill>
                  <a:srgbClr val="1F497D"/>
                </a:solidFill>
              </a:rPr>
              <a:pPr/>
              <a:t>11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21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80902" y="2755185"/>
            <a:ext cx="2203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More </a:t>
            </a:r>
            <a:r>
              <a:rPr lang="en-US" sz="1600" dirty="0" smtClean="0"/>
              <a:t>Metadata</a:t>
            </a:r>
          </a:p>
          <a:p>
            <a:pPr algn="ctr"/>
            <a:r>
              <a:rPr lang="en-US" sz="1600" dirty="0" smtClean="0"/>
              <a:t>Effort Here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168111" y="4459707"/>
            <a:ext cx="1923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Less Effort Here</a:t>
            </a:r>
          </a:p>
        </p:txBody>
      </p:sp>
      <p:sp>
        <p:nvSpPr>
          <p:cNvPr id="14" name="TextBox 13"/>
          <p:cNvSpPr txBox="1"/>
          <p:nvPr/>
        </p:nvSpPr>
        <p:spPr>
          <a:xfrm rot="10800000">
            <a:off x="3368754" y="3576501"/>
            <a:ext cx="304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/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6676" y="3438168"/>
            <a:ext cx="2126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will</a:t>
            </a:r>
          </a:p>
          <a:p>
            <a:pPr algn="ctr"/>
            <a:r>
              <a:rPr lang="en-US" i="1" dirty="0"/>
              <a:t>r</a:t>
            </a:r>
            <a:r>
              <a:rPr lang="en-US" i="1" dirty="0" smtClean="0"/>
              <a:t>esult</a:t>
            </a:r>
          </a:p>
          <a:p>
            <a:pPr algn="ctr"/>
            <a:r>
              <a:rPr lang="en-US" i="1" dirty="0" smtClean="0"/>
              <a:t>in</a:t>
            </a:r>
            <a:endParaRPr lang="en-US" i="1" dirty="0"/>
          </a:p>
        </p:txBody>
      </p:sp>
      <p:graphicFrame>
        <p:nvGraphicFramePr>
          <p:cNvPr id="20" name="Diagram 19"/>
          <p:cNvGraphicFramePr/>
          <p:nvPr>
            <p:extLst/>
          </p:nvPr>
        </p:nvGraphicFramePr>
        <p:xfrm>
          <a:off x="3521154" y="1760994"/>
          <a:ext cx="5698331" cy="3859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extBox 22"/>
          <p:cNvSpPr txBox="1"/>
          <p:nvPr/>
        </p:nvSpPr>
        <p:spPr>
          <a:xfrm rot="10800000">
            <a:off x="3368754" y="1835118"/>
            <a:ext cx="304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Survey Life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C905-FF40-4437-BDDD-7BDE312C732D}" type="slidenum">
              <a:rPr lang="en-US" smtClean="0">
                <a:solidFill>
                  <a:srgbClr val="1F497D"/>
                </a:solidFill>
              </a:rPr>
              <a:pPr/>
              <a:t>12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44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C905-FF40-4437-BDDD-7BDE312C732D}" type="slidenum">
              <a:rPr lang="en-US" smtClean="0">
                <a:solidFill>
                  <a:srgbClr val="1F497D"/>
                </a:solidFill>
              </a:rPr>
              <a:pPr/>
              <a:t>13</a:t>
            </a:fld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idx="1"/>
          </p:nvPr>
        </p:nvSpPr>
        <p:spPr>
          <a:xfrm>
            <a:off x="2560320" y="1695796"/>
            <a:ext cx="7071360" cy="38155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NIEM 2018 Face-to-Face Meeting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October 29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, 2018</a:t>
            </a:r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 smtClean="0"/>
              <a:t>Christopher Carrino</a:t>
            </a:r>
          </a:p>
          <a:p>
            <a:pPr marL="0" indent="0" algn="ctr">
              <a:buNone/>
            </a:pPr>
            <a:r>
              <a:rPr lang="en-US" sz="2000" dirty="0" smtClean="0">
                <a:hlinkClick r:id="rId2"/>
              </a:rPr>
              <a:t>christopher.n.carrino@census.gov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301-763-4198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627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80902" y="2755185"/>
            <a:ext cx="2203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More </a:t>
            </a:r>
            <a:r>
              <a:rPr lang="en-US" sz="1600" dirty="0" smtClean="0"/>
              <a:t>Metadata</a:t>
            </a:r>
          </a:p>
          <a:p>
            <a:pPr algn="ctr"/>
            <a:r>
              <a:rPr lang="en-US" sz="1600" dirty="0" smtClean="0"/>
              <a:t>Effort Here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168111" y="4459707"/>
            <a:ext cx="1923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Less Effort Here</a:t>
            </a:r>
          </a:p>
        </p:txBody>
      </p:sp>
      <p:sp>
        <p:nvSpPr>
          <p:cNvPr id="14" name="TextBox 13"/>
          <p:cNvSpPr txBox="1"/>
          <p:nvPr/>
        </p:nvSpPr>
        <p:spPr>
          <a:xfrm rot="10800000">
            <a:off x="3368754" y="3576501"/>
            <a:ext cx="304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/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6676" y="3438168"/>
            <a:ext cx="2126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will</a:t>
            </a:r>
          </a:p>
          <a:p>
            <a:pPr algn="ctr"/>
            <a:r>
              <a:rPr lang="en-US" i="1" dirty="0"/>
              <a:t>r</a:t>
            </a:r>
            <a:r>
              <a:rPr lang="en-US" i="1" dirty="0" smtClean="0"/>
              <a:t>esult</a:t>
            </a:r>
          </a:p>
          <a:p>
            <a:pPr algn="ctr"/>
            <a:r>
              <a:rPr lang="en-US" i="1" dirty="0" smtClean="0"/>
              <a:t>in</a:t>
            </a:r>
            <a:endParaRPr lang="en-US" i="1" dirty="0"/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1796068969"/>
              </p:ext>
            </p:extLst>
          </p:nvPr>
        </p:nvGraphicFramePr>
        <p:xfrm>
          <a:off x="3521154" y="1760994"/>
          <a:ext cx="5698331" cy="3859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extBox 22"/>
          <p:cNvSpPr txBox="1"/>
          <p:nvPr/>
        </p:nvSpPr>
        <p:spPr>
          <a:xfrm rot="10800000">
            <a:off x="3368754" y="1835118"/>
            <a:ext cx="304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Survey Life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C905-FF40-4437-BDDD-7BDE312C732D}" type="slidenum">
              <a:rPr lang="en-US" smtClean="0">
                <a:solidFill>
                  <a:srgbClr val="1F497D"/>
                </a:solidFill>
              </a:rPr>
              <a:pPr/>
              <a:t>2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29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106" y="482137"/>
            <a:ext cx="9263020" cy="532076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C905-FF40-4437-BDDD-7BDE312C732D}" type="slidenum">
              <a:rPr lang="en-US" smtClean="0">
                <a:solidFill>
                  <a:srgbClr val="1F497D"/>
                </a:solidFill>
              </a:rPr>
              <a:pPr/>
              <a:t>3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30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11179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4" y="1316079"/>
            <a:ext cx="4168198" cy="4519140"/>
          </a:xfrm>
          <a:ln w="19050">
            <a:solidFill>
              <a:schemeClr val="accent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C905-FF40-4437-BDDD-7BDE312C732D}" type="slidenum">
              <a:rPr lang="en-US" smtClean="0">
                <a:solidFill>
                  <a:srgbClr val="1F497D"/>
                </a:solidFill>
              </a:rPr>
              <a:pPr/>
              <a:t>4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80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228" y="512074"/>
            <a:ext cx="4869335" cy="5190577"/>
          </a:xfrm>
          <a:ln w="19050"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C905-FF40-4437-BDDD-7BDE312C732D}" type="slidenum">
              <a:rPr lang="en-US" smtClean="0">
                <a:solidFill>
                  <a:srgbClr val="1F497D"/>
                </a:solidFill>
              </a:rPr>
              <a:pPr/>
              <a:t>5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6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22" y="274638"/>
            <a:ext cx="1143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National Information Exchange Model (NIEM)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95" y="1600200"/>
            <a:ext cx="8385010" cy="45259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C905-FF40-4437-BDDD-7BDE312C732D}" type="slidenum">
              <a:rPr lang="en-US" smtClean="0">
                <a:solidFill>
                  <a:srgbClr val="1F497D"/>
                </a:solidFill>
              </a:rPr>
              <a:pPr/>
              <a:t>6</a:t>
            </a:fld>
            <a:endParaRPr lang="en-US" dirty="0">
              <a:solidFill>
                <a:srgbClr val="1F497D"/>
              </a:solidFill>
            </a:endParaRP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505" y="4393914"/>
            <a:ext cx="1794179" cy="80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0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International Statistical Community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079" y="1600200"/>
            <a:ext cx="7515842" cy="45259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C905-FF40-4437-BDDD-7BDE312C732D}" type="slidenum">
              <a:rPr lang="en-US" smtClean="0">
                <a:solidFill>
                  <a:srgbClr val="1F497D"/>
                </a:solidFill>
              </a:rPr>
              <a:pPr/>
              <a:t>7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80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Generic Statistical Information Model (GSIM)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18" y="1330692"/>
            <a:ext cx="8202072" cy="45259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C905-FF40-4437-BDDD-7BDE312C732D}" type="slidenum">
              <a:rPr lang="en-US" smtClean="0">
                <a:solidFill>
                  <a:srgbClr val="1F497D"/>
                </a:solidFill>
              </a:rPr>
              <a:pPr/>
              <a:t>8</a:t>
            </a:fld>
            <a:endParaRPr lang="en-US" dirty="0">
              <a:solidFill>
                <a:srgbClr val="1F497D"/>
              </a:solidFill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094" y="2883676"/>
            <a:ext cx="3412403" cy="297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45" y="647772"/>
            <a:ext cx="8047223" cy="3298586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621" y="315664"/>
            <a:ext cx="2026550" cy="452596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C905-FF40-4437-BDDD-7BDE312C732D}" type="slidenum">
              <a:rPr lang="en-US" smtClean="0">
                <a:solidFill>
                  <a:srgbClr val="1F497D"/>
                </a:solidFill>
              </a:rPr>
              <a:pPr/>
              <a:t>9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72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ternal_General_Futurist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</TotalTime>
  <Words>178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External_General_Futuristic</vt:lpstr>
      <vt:lpstr>US Census Bureau NIEM Statistics Domain Status Update</vt:lpstr>
      <vt:lpstr>The Survey Life Cycle</vt:lpstr>
      <vt:lpstr>PowerPoint Presentation</vt:lpstr>
      <vt:lpstr>ISO 11179</vt:lpstr>
      <vt:lpstr>PowerPoint Presentation</vt:lpstr>
      <vt:lpstr>National Information Exchange Model (NIEM)</vt:lpstr>
      <vt:lpstr>International Statistical Community</vt:lpstr>
      <vt:lpstr>Generic Statistical Information Model (GSIM)</vt:lpstr>
      <vt:lpstr>PowerPoint Presentation</vt:lpstr>
      <vt:lpstr>Census System of Systems</vt:lpstr>
      <vt:lpstr>Operational Census Tests</vt:lpstr>
      <vt:lpstr>The Survey Life Cycle</vt:lpstr>
      <vt:lpstr>Thank You!</vt:lpstr>
    </vt:vector>
  </TitlesOfParts>
  <Company>Bureau of the Census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Census Bureau Metadata During Design and Collection</dc:title>
  <dc:creator>Christopher N Carrino (CENSUS/CTO FED)</dc:creator>
  <cp:lastModifiedBy>Christopher N Carrino (CENSUS/CTO FED)</cp:lastModifiedBy>
  <cp:revision>20</cp:revision>
  <dcterms:created xsi:type="dcterms:W3CDTF">2018-09-13T17:37:26Z</dcterms:created>
  <dcterms:modified xsi:type="dcterms:W3CDTF">2018-10-29T15:06:18Z</dcterms:modified>
</cp:coreProperties>
</file>