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 id="2147483697" r:id="rId2"/>
  </p:sldMasterIdLst>
  <p:notesMasterIdLst>
    <p:notesMasterId r:id="rId10"/>
  </p:notesMasterIdLst>
  <p:sldIdLst>
    <p:sldId id="356" r:id="rId3"/>
    <p:sldId id="722" r:id="rId4"/>
    <p:sldId id="721" r:id="rId5"/>
    <p:sldId id="727" r:id="rId6"/>
    <p:sldId id="729" r:id="rId7"/>
    <p:sldId id="724" r:id="rId8"/>
    <p:sldId id="279" r:id="rId9"/>
  </p:sldIdLst>
  <p:sldSz cx="9144000" cy="6858000" type="screen4x3"/>
  <p:notesSz cx="68580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an Handspicker" initials="BH" lastIdx="26" clrIdx="0">
    <p:extLst>
      <p:ext uri="{19B8F6BF-5375-455C-9EA6-DF929625EA0E}">
        <p15:presenceInfo xmlns:p15="http://schemas.microsoft.com/office/powerpoint/2012/main" userId="9bdc7e76a3b507f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DC4F58-1D3F-42BD-9A67-3E3307AFA0C3}">
  <a:tblStyle styleId="{3DDC4F58-1D3F-42BD-9A67-3E3307AFA0C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8EC"/>
          </a:solidFill>
        </a:fill>
      </a:tcStyle>
    </a:wholeTbl>
    <a:band1H>
      <a:tcTxStyle/>
      <a:tcStyle>
        <a:tcBdr/>
        <a:fill>
          <a:solidFill>
            <a:srgbClr val="CBCDD6"/>
          </a:solidFill>
        </a:fill>
      </a:tcStyle>
    </a:band1H>
    <a:band2H>
      <a:tcTxStyle/>
      <a:tcStyle>
        <a:tcBdr/>
      </a:tcStyle>
    </a:band2H>
    <a:band1V>
      <a:tcTxStyle/>
      <a:tcStyle>
        <a:tcBdr/>
        <a:fill>
          <a:solidFill>
            <a:srgbClr val="CBCDD6"/>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695" autoAdjust="0"/>
    <p:restoredTop sz="63009" autoAdjust="0"/>
  </p:normalViewPr>
  <p:slideViewPr>
    <p:cSldViewPr snapToGrid="0">
      <p:cViewPr>
        <p:scale>
          <a:sx n="57" d="100"/>
          <a:sy n="57" d="100"/>
        </p:scale>
        <p:origin x="1040" y="-192"/>
      </p:cViewPr>
      <p:guideLst>
        <p:guide orient="horz" pos="2160"/>
        <p:guide pos="2880"/>
      </p:guideLst>
    </p:cSldViewPr>
  </p:slideViewPr>
  <p:notesTextViewPr>
    <p:cViewPr>
      <p:scale>
        <a:sx n="1" d="1"/>
        <a:sy n="1" d="1"/>
      </p:scale>
      <p:origin x="0" y="0"/>
    </p:cViewPr>
  </p:notesTextViewPr>
  <p:notesViewPr>
    <p:cSldViewPr snapToGrid="0">
      <p:cViewPr>
        <p:scale>
          <a:sx n="59" d="100"/>
          <a:sy n="59" d="100"/>
        </p:scale>
        <p:origin x="252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6482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6482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049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15790"/>
            <a:ext cx="5486400" cy="418338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2971800" cy="46482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829967"/>
            <a:ext cx="2971800" cy="46482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healthit.gov/sites/default/files/draft-uscdi.pdf"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Sherilyn Pruitt- </a:t>
            </a:r>
            <a:r>
              <a:rPr lang="en-US" sz="1200" b="0" i="0" u="none" strike="noStrike" cap="none" dirty="0">
                <a:solidFill>
                  <a:schemeClr val="dk1"/>
                </a:solidFill>
                <a:effectLst/>
                <a:latin typeface="Calibri"/>
                <a:ea typeface="Calibri"/>
                <a:cs typeface="Calibri"/>
                <a:sym typeface="Calibri"/>
              </a:rPr>
              <a:t>Director, Office of Programs and Engagement, for ONC- Oversees FHA activities along with</a:t>
            </a:r>
          </a:p>
          <a:p>
            <a:r>
              <a:rPr lang="en-US" sz="1200" b="0" i="0" u="none" strike="noStrike" cap="none" dirty="0">
                <a:solidFill>
                  <a:schemeClr val="dk1"/>
                </a:solidFill>
                <a:effectLst/>
                <a:latin typeface="Calibri"/>
                <a:ea typeface="Calibri"/>
                <a:cs typeface="Calibri"/>
                <a:sym typeface="Calibri"/>
              </a:rPr>
              <a:t>Avinash Shanbhag- Deputy Director for Office of Standards and Technology (not present)</a:t>
            </a:r>
            <a:endParaRPr lang="en-US" dirty="0"/>
          </a:p>
          <a:p>
            <a:r>
              <a:rPr lang="en-US" dirty="0"/>
              <a:t>Brian Handspicker- Tech Lead, Recipient of DHS’ </a:t>
            </a:r>
            <a:r>
              <a:rPr lang="en-US" sz="1200" b="0" i="0" u="none" strike="noStrike" cap="none" dirty="0">
                <a:solidFill>
                  <a:schemeClr val="dk1"/>
                </a:solidFill>
                <a:effectLst/>
                <a:latin typeface="Calibri"/>
                <a:ea typeface="Calibri"/>
                <a:cs typeface="Calibri"/>
                <a:sym typeface="Calibri"/>
              </a:rPr>
              <a:t>Best of NIEM 2013 for NYS Incident Report IEPD </a:t>
            </a:r>
            <a:r>
              <a:rPr lang="en-US" dirty="0"/>
              <a:t> </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17815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r>
              <a:rPr lang="en-US" dirty="0"/>
              <a:t>Activities since October 2017.</a:t>
            </a:r>
          </a:p>
          <a:p>
            <a:pPr marL="0" marR="0" lvl="0" indent="-228600" algn="l" defTabSz="914400" rtl="0" eaLnBrk="1" fontAlgn="auto" latinLnBrk="0" hangingPunct="1">
              <a:lnSpc>
                <a:spcPct val="100000"/>
              </a:lnSpc>
              <a:spcBef>
                <a:spcPts val="0"/>
              </a:spcBef>
              <a:spcAft>
                <a:spcPts val="0"/>
              </a:spcAft>
              <a:buClr>
                <a:srgbClr val="000000"/>
              </a:buClr>
              <a:buSzPts val="1400"/>
              <a:buFontTx/>
              <a:buChar char="-"/>
              <a:tabLst/>
              <a:defRPr/>
            </a:pPr>
            <a:r>
              <a:rPr lang="en-US" dirty="0"/>
              <a:t>COI meetings, quarterly basis</a:t>
            </a:r>
          </a:p>
          <a:p>
            <a:pPr marL="0">
              <a:buFontTx/>
              <a:buChar char="-"/>
            </a:pPr>
            <a:r>
              <a:rPr lang="en-US" dirty="0"/>
              <a:t>3 documents produced:</a:t>
            </a:r>
          </a:p>
          <a:p>
            <a:pPr marL="457200" lvl="1">
              <a:buFontTx/>
              <a:buChar char="-"/>
            </a:pPr>
            <a:r>
              <a:rPr lang="en-US" sz="1200" b="0" i="0" u="none" strike="noStrike" cap="none" dirty="0">
                <a:solidFill>
                  <a:schemeClr val="dk1"/>
                </a:solidFill>
                <a:effectLst/>
                <a:latin typeface="Calibri"/>
                <a:ea typeface="Calibri"/>
                <a:cs typeface="Calibri"/>
                <a:sym typeface="Calibri"/>
              </a:rPr>
              <a:t>NIEM Health 101: An Introduction to Health Information Exchange which aims to provide an introduction of the Health IT ecosystem, laws, regulations and standards, to the NIEM Community Reader.</a:t>
            </a:r>
            <a:endParaRPr lang="en-US" sz="1600" b="0" i="0" u="none" strike="noStrike" cap="none" dirty="0">
              <a:solidFill>
                <a:schemeClr val="dk1"/>
              </a:solidFill>
              <a:effectLst/>
              <a:latin typeface="Calibri"/>
              <a:ea typeface="Calibri"/>
              <a:cs typeface="Calibri"/>
              <a:sym typeface="Calibri"/>
            </a:endParaRPr>
          </a:p>
          <a:p>
            <a:pPr marL="457200" lvl="1">
              <a:buFontTx/>
              <a:buChar char="-"/>
            </a:pPr>
            <a:r>
              <a:rPr lang="en-US" sz="1200" b="0" i="0" u="none" strike="noStrike" cap="none" dirty="0">
                <a:solidFill>
                  <a:schemeClr val="dk1"/>
                </a:solidFill>
                <a:effectLst/>
                <a:latin typeface="Calibri"/>
                <a:ea typeface="Calibri"/>
                <a:cs typeface="Calibri"/>
                <a:sym typeface="Calibri"/>
              </a:rPr>
              <a:t>NIEM Health 102: An Introduction to Security and Privacy of Protected Healthcare Information which discussed HIPPA and privacy and security of protected health information (PHI).</a:t>
            </a:r>
            <a:endParaRPr lang="en-US" sz="1600" b="0" i="0" u="none" strike="noStrike" cap="none" dirty="0">
              <a:solidFill>
                <a:schemeClr val="dk1"/>
              </a:solidFill>
              <a:effectLst/>
              <a:latin typeface="Calibri"/>
              <a:ea typeface="Calibri"/>
              <a:cs typeface="Calibri"/>
              <a:sym typeface="Calibri"/>
            </a:endParaRPr>
          </a:p>
          <a:p>
            <a:pPr marL="457200" lvl="1">
              <a:buFontTx/>
              <a:buChar char="-"/>
            </a:pPr>
            <a:r>
              <a:rPr lang="en-US" sz="1200" b="0" i="0" u="none" strike="noStrike" cap="none" dirty="0">
                <a:solidFill>
                  <a:schemeClr val="dk1"/>
                </a:solidFill>
                <a:effectLst/>
                <a:latin typeface="Calibri"/>
                <a:ea typeface="Calibri"/>
                <a:cs typeface="Calibri"/>
                <a:sym typeface="Calibri"/>
              </a:rPr>
              <a:t>NIEM Health 201: Leveraging FHIM for NIEM IEPDs which provided guidance for identifying health terminologies, values and code sets using the Federal Health Information Model as part of NIEM’s IEPD lifecycle. HIPAA-Health Insurance Portability and Accountability Act</a:t>
            </a:r>
            <a:endParaRPr lang="en-US" sz="1600" b="0" i="0" u="none" strike="noStrike" cap="none" dirty="0">
              <a:solidFill>
                <a:schemeClr val="dk1"/>
              </a:solidFill>
              <a:effectLst/>
              <a:latin typeface="Calibri"/>
              <a:ea typeface="Calibri"/>
              <a:cs typeface="Calibri"/>
              <a:sym typeface="Calibri"/>
            </a:endParaRPr>
          </a:p>
          <a:p>
            <a:pPr marL="457200" lvl="1">
              <a:buFontTx/>
              <a:buChar char="-"/>
            </a:pPr>
            <a:r>
              <a:rPr lang="en-US" dirty="0"/>
              <a:t>Mapping NIEM to Federal Health Information Model, drawing from elements included in the use cases provided to us. These use cases contained Protected Health Information; for now we recommend in NIEM should not contain PHI.</a:t>
            </a:r>
          </a:p>
          <a:p>
            <a:pPr marL="0" lvl="0">
              <a:buFontTx/>
              <a:buChar char="-"/>
            </a:pPr>
            <a:r>
              <a:rPr lang="en-US" dirty="0"/>
              <a:t>In order to best serve the community of interest we thought we should put this into practice</a:t>
            </a:r>
          </a:p>
          <a:p>
            <a:pPr marL="0" lvl="0">
              <a:buFontTx/>
              <a:buChar char="-"/>
            </a:pPr>
            <a:r>
              <a:rPr lang="en-US" dirty="0"/>
              <a:t>New leadership who is open to learning more about NIEM and determining the value of NIEM Health</a:t>
            </a:r>
          </a:p>
          <a:p>
            <a:pPr marL="0" lvl="0">
              <a:buFontTx/>
              <a:buChar char="-"/>
            </a:pPr>
            <a:r>
              <a:rPr lang="en-US" sz="1200" b="0" i="0" u="none" strike="noStrike" cap="none" dirty="0">
                <a:solidFill>
                  <a:schemeClr val="dk1"/>
                </a:solidFill>
                <a:effectLst/>
                <a:latin typeface="Calibri"/>
                <a:ea typeface="Calibri"/>
                <a:cs typeface="Calibri"/>
                <a:sym typeface="Calibri"/>
              </a:rPr>
              <a:t>Jan. 5, 2018- 2018 United States Core Data for interoperability</a:t>
            </a:r>
            <a:endParaRPr lang="en-US" dirty="0"/>
          </a:p>
          <a:p>
            <a:pPr marL="0">
              <a:buFontTx/>
              <a:buChar char="-"/>
            </a:pP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31109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1" indent="0" algn="l" defTabSz="914400" rtl="0" eaLnBrk="1" fontAlgn="auto" latinLnBrk="0" hangingPunct="1">
              <a:lnSpc>
                <a:spcPct val="100000"/>
              </a:lnSpc>
              <a:spcBef>
                <a:spcPts val="0"/>
              </a:spcBef>
              <a:spcAft>
                <a:spcPts val="600"/>
              </a:spcAft>
              <a:buClr>
                <a:srgbClr val="000000"/>
              </a:buClr>
              <a:buSzPts val="1400"/>
              <a:buFont typeface="Arial" panose="020B0604020202020204" pitchFamily="34" charset="0"/>
              <a:buNone/>
              <a:tabLst/>
              <a:defRPr/>
            </a:pPr>
            <a:r>
              <a:rPr lang="en-US" sz="2000" dirty="0">
                <a:solidFill>
                  <a:schemeClr val="bg2">
                    <a:lumMod val="50000"/>
                  </a:schemeClr>
                </a:solidFill>
                <a:latin typeface="Calibri" panose="020F0502020204030204" pitchFamily="34" charset="0"/>
                <a:cs typeface="Calibri" panose="020F0502020204030204" pitchFamily="34" charset="0"/>
              </a:rPr>
              <a:t>Continue tutorials- rework to be guided by the </a:t>
            </a:r>
            <a:r>
              <a:rPr lang="en-US" sz="2000" dirty="0">
                <a:solidFill>
                  <a:schemeClr val="bg2">
                    <a:lumMod val="50000"/>
                  </a:schemeClr>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2018 United States Core Data for Interoperability </a:t>
            </a:r>
            <a:r>
              <a:rPr lang="en-US" sz="2000" dirty="0">
                <a:solidFill>
                  <a:schemeClr val="bg2">
                    <a:lumMod val="50000"/>
                  </a:schemeClr>
                </a:solidFill>
                <a:latin typeface="Calibri" panose="020F0502020204030204" pitchFamily="34" charset="0"/>
                <a:cs typeface="Calibri" panose="020F0502020204030204" pitchFamily="34" charset="0"/>
              </a:rPr>
              <a:t> (USCDI).</a:t>
            </a:r>
          </a:p>
          <a:p>
            <a:pPr marL="228600" lvl="1" indent="0">
              <a:spcAft>
                <a:spcPts val="600"/>
              </a:spcAft>
              <a:buFont typeface="Arial" panose="020B0604020202020204" pitchFamily="34" charset="0"/>
              <a:buNone/>
            </a:pPr>
            <a:r>
              <a:rPr lang="en-US" sz="2000" dirty="0"/>
              <a:t>The USCDI establishes a minimum set of data classes that are required to be interoperable nationwide and is designed to be expanded iteratively over time.  Are being readily exchanged by Electronic Health Record (EHR)systems.</a:t>
            </a:r>
          </a:p>
          <a:p>
            <a:pPr marL="228600" lvl="1" indent="0">
              <a:spcAft>
                <a:spcPts val="600"/>
              </a:spcAft>
              <a:buFont typeface="Arial" panose="020B0604020202020204" pitchFamily="34" charset="0"/>
              <a:buNone/>
            </a:pPr>
            <a:endParaRPr lang="en-US" sz="2000" dirty="0">
              <a:solidFill>
                <a:schemeClr val="bg2">
                  <a:lumMod val="50000"/>
                </a:schemeClr>
              </a:solidFill>
              <a:latin typeface="Calibri" panose="020F0502020204030204" pitchFamily="34" charset="0"/>
              <a:cs typeface="Calibri" panose="020F0502020204030204" pitchFamily="34" charset="0"/>
            </a:endParaRPr>
          </a:p>
          <a:p>
            <a:pPr marL="228600" lvl="1" indent="0">
              <a:spcAft>
                <a:spcPts val="600"/>
              </a:spcAft>
              <a:buFont typeface="Arial" panose="020B0604020202020204" pitchFamily="34" charset="0"/>
              <a:buNone/>
            </a:pPr>
            <a:r>
              <a:rPr lang="en-US" sz="1200" b="0" i="0" u="none" strike="noStrike" cap="none" dirty="0">
                <a:solidFill>
                  <a:schemeClr val="dk1"/>
                </a:solidFill>
                <a:effectLst/>
                <a:latin typeface="Calibri"/>
                <a:ea typeface="Calibri"/>
                <a:cs typeface="Calibri"/>
                <a:sym typeface="Calibri"/>
              </a:rPr>
              <a:t>FHIR standard is gaining traction in health IT industry and being supported by EHRs</a:t>
            </a:r>
            <a:endParaRPr lang="en-US" sz="2000" dirty="0">
              <a:solidFill>
                <a:schemeClr val="bg2">
                  <a:lumMod val="50000"/>
                </a:schemeClr>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64008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buFont typeface="+mj-lt"/>
              <a:buAutoNum type="arabicPeriod"/>
            </a:pPr>
            <a:r>
              <a:rPr lang="en-US" sz="2200" dirty="0">
                <a:solidFill>
                  <a:srgbClr val="1F497D"/>
                </a:solidFill>
                <a:latin typeface="Calibri" panose="020F0502020204030204" pitchFamily="34" charset="0"/>
                <a:ea typeface="Calibri" panose="020F0502020204030204" pitchFamily="34" charset="0"/>
              </a:rPr>
              <a:t>USCDI is collection of data classes and elements that have been standardized by health IT for interoperability. </a:t>
            </a:r>
          </a:p>
          <a:p>
            <a:pPr marL="285750" lvl="0" indent="-285750">
              <a:buFont typeface="+mj-lt"/>
              <a:buAutoNum type="arabicPeriod"/>
            </a:pPr>
            <a:r>
              <a:rPr lang="en-US" sz="2200" dirty="0">
                <a:solidFill>
                  <a:srgbClr val="1F497D"/>
                </a:solidFill>
                <a:latin typeface="Calibri" panose="020F0502020204030204" pitchFamily="34" charset="0"/>
                <a:ea typeface="Calibri" panose="020F0502020204030204" pitchFamily="34" charset="0"/>
              </a:rPr>
              <a:t>Many of the data classes and elements have been mandated by the 2015 Edition Health IT certification and required by CMS payment program. So we will see large scale adoption by the industry.</a:t>
            </a:r>
          </a:p>
          <a:p>
            <a:pPr marL="285750" lvl="0" indent="-285750">
              <a:buFont typeface="+mj-lt"/>
              <a:buAutoNum type="arabicPeriod"/>
            </a:pPr>
            <a:r>
              <a:rPr lang="en-US" sz="2200" dirty="0">
                <a:solidFill>
                  <a:srgbClr val="1F497D"/>
                </a:solidFill>
                <a:latin typeface="Calibri" panose="020F0502020204030204" pitchFamily="34" charset="0"/>
                <a:ea typeface="Calibri" panose="020F0502020204030204" pitchFamily="34" charset="0"/>
              </a:rPr>
              <a:t>Hence, these are foundational information components for all health exchanges and starting with these, will enable NIEM COI to focus on “use case” and IEPD.</a:t>
            </a:r>
            <a:endParaRPr lang="en-US" sz="2200" dirty="0">
              <a:solidFill>
                <a:srgbClr val="1F497D"/>
              </a:solidFill>
              <a:effectLst/>
              <a:latin typeface="Calibri" panose="020F0502020204030204" pitchFamily="34" charset="0"/>
              <a:ea typeface="Calibri" panose="020F0502020204030204" pitchFamily="34" charset="0"/>
            </a:endParaRPr>
          </a:p>
          <a:p>
            <a:endParaRPr lang="en-US" sz="1200" b="0" i="0" u="none" strike="noStrike" cap="none" dirty="0">
              <a:solidFill>
                <a:schemeClr val="dk1"/>
              </a:solidFill>
              <a:effectLst/>
              <a:latin typeface="Calibri"/>
              <a:ea typeface="Calibri"/>
              <a:cs typeface="Calibri"/>
              <a:sym typeface="Calibri"/>
            </a:endParaRPr>
          </a:p>
          <a:p>
            <a:pPr marL="0"/>
            <a:r>
              <a:rPr lang="en-US" sz="1200" dirty="0">
                <a:latin typeface="Calibri" panose="020F0502020204030204" pitchFamily="34" charset="0"/>
                <a:ea typeface="Calibri" panose="020F0502020204030204" pitchFamily="34" charset="0"/>
              </a:rPr>
              <a:t>2015 Edition Health IT Certification Final Rule </a:t>
            </a:r>
            <a:r>
              <a:rPr lang="en-US" sz="1200" dirty="0"/>
              <a:t>final rule.1 The 2015 Edition built upon previous rulemaking to facilitate greater interoperability and enable health information exchange through new and enhanced certification criteria, standards, and implementation specifications. In comparison to the previous editions, the 2015 Edition focused on identifying health IT components necessary to establish an interoperable nationwide health information infrastructure, fostering innovation and open new market opportunities, and allowing for more provider and patient choices in electronic health information access and exchange</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7128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a </a:t>
            </a:r>
            <a:r>
              <a:rPr lang="en-US" sz="1200" b="0" i="0" u="none" strike="noStrike" cap="none" dirty="0">
                <a:solidFill>
                  <a:schemeClr val="dk1"/>
                </a:solidFill>
                <a:effectLst/>
                <a:latin typeface="Calibri"/>
                <a:ea typeface="Calibri"/>
                <a:cs typeface="Calibri"/>
                <a:sym typeface="Calibri"/>
              </a:rPr>
              <a:t>Chemical, biological, radiological and nuclear defense- </a:t>
            </a:r>
            <a:r>
              <a:rPr lang="en-US" dirty="0"/>
              <a:t>health event report</a:t>
            </a:r>
          </a:p>
          <a:p>
            <a:r>
              <a:rPr lang="en-US" dirty="0"/>
              <a:t> </a:t>
            </a:r>
          </a:p>
          <a:p>
            <a:r>
              <a:rPr lang="en-US" sz="1200" b="0" i="0" u="none" strike="noStrike" cap="none" dirty="0">
                <a:solidFill>
                  <a:schemeClr val="dk1"/>
                </a:solidFill>
                <a:effectLst/>
                <a:latin typeface="Calibri"/>
                <a:ea typeface="Calibri"/>
                <a:cs typeface="Calibri"/>
                <a:sym typeface="Calibri"/>
              </a:rPr>
              <a:t>The use case includes information for the victim/patient, their medical diagnostic status, initial</a:t>
            </a:r>
          </a:p>
          <a:p>
            <a:r>
              <a:rPr lang="en-US" sz="1200" b="0" i="0" u="none" strike="noStrike" cap="none" dirty="0">
                <a:solidFill>
                  <a:schemeClr val="dk1"/>
                </a:solidFill>
                <a:effectLst/>
                <a:latin typeface="Calibri"/>
                <a:ea typeface="Calibri"/>
                <a:cs typeface="Calibri"/>
                <a:sym typeface="Calibri"/>
              </a:rPr>
              <a:t>test results on the potential poison, and any medications provided/prescribed for the patient</a:t>
            </a:r>
          </a:p>
          <a:p>
            <a:r>
              <a:rPr lang="en-US" sz="1200" b="0" i="0" u="none" strike="noStrike" cap="none" dirty="0">
                <a:solidFill>
                  <a:schemeClr val="dk1"/>
                </a:solidFill>
                <a:effectLst/>
                <a:latin typeface="Calibri"/>
                <a:ea typeface="Calibri"/>
                <a:cs typeface="Calibri"/>
                <a:sym typeface="Calibri"/>
              </a:rPr>
              <a:t>by these first responders- 18 of the 22 USCDI elements.</a:t>
            </a:r>
          </a:p>
          <a:p>
            <a:endParaRPr lang="en-US" sz="1200" b="0" i="0" u="none" strike="noStrike" cap="none" dirty="0">
              <a:solidFill>
                <a:schemeClr val="dk1"/>
              </a:solidFill>
              <a:effectLst/>
              <a:latin typeface="Calibri"/>
              <a:cs typeface="Calibri"/>
              <a:sym typeface="Calibri"/>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2439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We are asking for your help in understanding what would be the most useful/effective use for</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us to focus our work on and bring the Health IT and NIEM communities together.</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Participate in COI meetings, email us directly. </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9852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p31:notes"/>
          <p:cNvSpPr txBox="1">
            <a:spLocks noGrp="1"/>
          </p:cNvSpPr>
          <p:nvPr>
            <p:ph type="body" idx="1"/>
          </p:nvPr>
        </p:nvSpPr>
        <p:spPr>
          <a:xfrm>
            <a:off x="685800" y="4415790"/>
            <a:ext cx="5486400" cy="418338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9" name="Google Shape;679;p31:notes"/>
          <p:cNvSpPr>
            <a:spLocks noGrp="1" noRot="1" noChangeAspect="1"/>
          </p:cNvSpPr>
          <p:nvPr>
            <p:ph type="sldImg" idx="2"/>
          </p:nvPr>
        </p:nvSpPr>
        <p:spPr>
          <a:xfrm>
            <a:off x="11049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body" idx="1"/>
          </p:nvPr>
        </p:nvSpPr>
        <p:spPr>
          <a:xfrm>
            <a:off x="457200" y="1475496"/>
            <a:ext cx="8229600" cy="4566618"/>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 name="Google Shape;23;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5" name="Google Shape;25;p3"/>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0" i="0" u="none" strike="noStrike" cap="none">
                <a:solidFill>
                  <a:schemeClr val="lt1"/>
                </a:solidFill>
                <a:latin typeface="Arial"/>
                <a:ea typeface="Arial"/>
                <a:cs typeface="Arial"/>
                <a:sym typeface="Arial"/>
              </a:defRPr>
            </a:lvl1pPr>
            <a:lvl2pPr marL="0" marR="0" lvl="1" indent="0" algn="ctr" rtl="0">
              <a:spcBef>
                <a:spcPts val="0"/>
              </a:spcBef>
              <a:buNone/>
              <a:defRPr sz="1000" b="0" i="0" u="none" strike="noStrike" cap="none">
                <a:solidFill>
                  <a:schemeClr val="lt1"/>
                </a:solidFill>
                <a:latin typeface="Arial"/>
                <a:ea typeface="Arial"/>
                <a:cs typeface="Arial"/>
                <a:sym typeface="Arial"/>
              </a:defRPr>
            </a:lvl2pPr>
            <a:lvl3pPr marL="0" marR="0" lvl="2" indent="0" algn="ctr" rtl="0">
              <a:spcBef>
                <a:spcPts val="0"/>
              </a:spcBef>
              <a:buNone/>
              <a:defRPr sz="1000" b="0" i="0" u="none" strike="noStrike" cap="none">
                <a:solidFill>
                  <a:schemeClr val="lt1"/>
                </a:solidFill>
                <a:latin typeface="Arial"/>
                <a:ea typeface="Arial"/>
                <a:cs typeface="Arial"/>
                <a:sym typeface="Arial"/>
              </a:defRPr>
            </a:lvl3pPr>
            <a:lvl4pPr marL="0" marR="0" lvl="3" indent="0" algn="ctr" rtl="0">
              <a:spcBef>
                <a:spcPts val="0"/>
              </a:spcBef>
              <a:buNone/>
              <a:defRPr sz="1000" b="0" i="0" u="none" strike="noStrike" cap="none">
                <a:solidFill>
                  <a:schemeClr val="lt1"/>
                </a:solidFill>
                <a:latin typeface="Arial"/>
                <a:ea typeface="Arial"/>
                <a:cs typeface="Arial"/>
                <a:sym typeface="Arial"/>
              </a:defRPr>
            </a:lvl4pPr>
            <a:lvl5pPr marL="0" marR="0" lvl="4" indent="0" algn="ctr" rtl="0">
              <a:spcBef>
                <a:spcPts val="0"/>
              </a:spcBef>
              <a:buNone/>
              <a:defRPr sz="1000" b="0" i="0" u="none" strike="noStrike" cap="none">
                <a:solidFill>
                  <a:schemeClr val="lt1"/>
                </a:solidFill>
                <a:latin typeface="Arial"/>
                <a:ea typeface="Arial"/>
                <a:cs typeface="Arial"/>
                <a:sym typeface="Arial"/>
              </a:defRPr>
            </a:lvl5pPr>
            <a:lvl6pPr marL="0" marR="0" lvl="5" indent="0" algn="ctr" rtl="0">
              <a:spcBef>
                <a:spcPts val="0"/>
              </a:spcBef>
              <a:buNone/>
              <a:defRPr sz="1000" b="0" i="0" u="none" strike="noStrike" cap="none">
                <a:solidFill>
                  <a:schemeClr val="lt1"/>
                </a:solidFill>
                <a:latin typeface="Arial"/>
                <a:ea typeface="Arial"/>
                <a:cs typeface="Arial"/>
                <a:sym typeface="Arial"/>
              </a:defRPr>
            </a:lvl6pPr>
            <a:lvl7pPr marL="0" marR="0" lvl="6" indent="0" algn="ctr" rtl="0">
              <a:spcBef>
                <a:spcPts val="0"/>
              </a:spcBef>
              <a:buNone/>
              <a:defRPr sz="1000" b="0" i="0" u="none" strike="noStrike" cap="none">
                <a:solidFill>
                  <a:schemeClr val="lt1"/>
                </a:solidFill>
                <a:latin typeface="Arial"/>
                <a:ea typeface="Arial"/>
                <a:cs typeface="Arial"/>
                <a:sym typeface="Arial"/>
              </a:defRPr>
            </a:lvl7pPr>
            <a:lvl8pPr marL="0" marR="0" lvl="7" indent="0" algn="ctr" rtl="0">
              <a:spcBef>
                <a:spcPts val="0"/>
              </a:spcBef>
              <a:buNone/>
              <a:defRPr sz="1000" b="0" i="0" u="none" strike="noStrike" cap="none">
                <a:solidFill>
                  <a:schemeClr val="lt1"/>
                </a:solidFill>
                <a:latin typeface="Arial"/>
                <a:ea typeface="Arial"/>
                <a:cs typeface="Arial"/>
                <a:sym typeface="Arial"/>
              </a:defRPr>
            </a:lvl8pPr>
            <a:lvl9pPr marL="0" marR="0" lvl="8" indent="0" algn="ctr" rtl="0">
              <a:spcBef>
                <a:spcPts val="0"/>
              </a:spcBef>
              <a:buNone/>
              <a:defRPr sz="10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26" name="Google Shape;26;p3"/>
          <p:cNvSpPr txBox="1">
            <a:spLocks noGrp="1"/>
          </p:cNvSpPr>
          <p:nvPr>
            <p:ph type="title"/>
          </p:nvPr>
        </p:nvSpPr>
        <p:spPr>
          <a:xfrm>
            <a:off x="457200" y="274638"/>
            <a:ext cx="6396715" cy="67789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Clr>
                <a:schemeClr val="dk1"/>
              </a:buClr>
              <a:buSzPts val="3200"/>
              <a:buFont typeface="Times New Roman"/>
              <a:buNone/>
              <a:defRPr sz="320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27" name="Google Shape;27;p3" descr="FHA-logo.png"/>
          <p:cNvPicPr preferRelativeResize="0"/>
          <p:nvPr/>
        </p:nvPicPr>
        <p:blipFill rotWithShape="1">
          <a:blip r:embed="rId3">
            <a:alphaModFix/>
          </a:blip>
          <a:srcRect/>
          <a:stretch/>
        </p:blipFill>
        <p:spPr>
          <a:xfrm>
            <a:off x="7066802" y="199926"/>
            <a:ext cx="1131750" cy="1131750"/>
          </a:xfrm>
          <a:prstGeom prst="rect">
            <a:avLst/>
          </a:prstGeom>
          <a:noFill/>
          <a:ln>
            <a:noFill/>
          </a:ln>
        </p:spPr>
      </p:pic>
      <p:sp>
        <p:nvSpPr>
          <p:cNvPr id="28" name="Google Shape;28;p3"/>
          <p:cNvSpPr/>
          <p:nvPr/>
        </p:nvSpPr>
        <p:spPr>
          <a:xfrm>
            <a:off x="0" y="952532"/>
            <a:ext cx="6853915" cy="1214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3"/>
          <p:cNvSpPr/>
          <p:nvPr/>
        </p:nvSpPr>
        <p:spPr>
          <a:xfrm>
            <a:off x="0" y="952532"/>
            <a:ext cx="6853915" cy="1214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ntent w/Subtitle">
  <p:cSld name="Three Content w/Subtitle">
    <p:bg>
      <p:bgPr>
        <a:blipFill>
          <a:blip r:embed="rId2">
            <a:alphaModFix/>
          </a:blip>
          <a:stretch>
            <a:fillRect/>
          </a:stretch>
        </a:blipFill>
        <a:effectLst/>
      </p:bgPr>
    </p:bg>
    <p:spTree>
      <p:nvGrpSpPr>
        <p:cNvPr id="1" name="Shape 176"/>
        <p:cNvGrpSpPr/>
        <p:nvPr/>
      </p:nvGrpSpPr>
      <p:grpSpPr>
        <a:xfrm>
          <a:off x="0" y="0"/>
          <a:ext cx="0" cy="0"/>
          <a:chOff x="0" y="0"/>
          <a:chExt cx="0" cy="0"/>
        </a:xfrm>
      </p:grpSpPr>
      <p:sp>
        <p:nvSpPr>
          <p:cNvPr id="177" name="Google Shape;177;p17"/>
          <p:cNvSpPr txBox="1">
            <a:spLocks noGrp="1"/>
          </p:cNvSpPr>
          <p:nvPr>
            <p:ph type="body" idx="1"/>
          </p:nvPr>
        </p:nvSpPr>
        <p:spPr>
          <a:xfrm>
            <a:off x="3252881" y="1475496"/>
            <a:ext cx="2633617" cy="4525963"/>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78" name="Google Shape;178;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9" name="Google Shape;179;p17"/>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80" name="Google Shape;180;p17"/>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181" name="Google Shape;181;p17"/>
          <p:cNvSpPr txBox="1">
            <a:spLocks noGrp="1"/>
          </p:cNvSpPr>
          <p:nvPr>
            <p:ph type="body" idx="2"/>
          </p:nvPr>
        </p:nvSpPr>
        <p:spPr>
          <a:xfrm>
            <a:off x="6038899" y="1475496"/>
            <a:ext cx="2633472" cy="4525963"/>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182" name="Google Shape;182;p17" descr="FHA-logo.png"/>
          <p:cNvPicPr preferRelativeResize="0"/>
          <p:nvPr/>
        </p:nvPicPr>
        <p:blipFill rotWithShape="1">
          <a:blip r:embed="rId3">
            <a:alphaModFix/>
          </a:blip>
          <a:srcRect/>
          <a:stretch/>
        </p:blipFill>
        <p:spPr>
          <a:xfrm>
            <a:off x="7066802" y="199926"/>
            <a:ext cx="1131750" cy="1131750"/>
          </a:xfrm>
          <a:prstGeom prst="rect">
            <a:avLst/>
          </a:prstGeom>
          <a:noFill/>
          <a:ln>
            <a:noFill/>
          </a:ln>
        </p:spPr>
      </p:pic>
      <p:cxnSp>
        <p:nvCxnSpPr>
          <p:cNvPr id="183" name="Google Shape;183;p17"/>
          <p:cNvCxnSpPr/>
          <p:nvPr/>
        </p:nvCxnSpPr>
        <p:spPr>
          <a:xfrm>
            <a:off x="5956863" y="1475496"/>
            <a:ext cx="0" cy="4525963"/>
          </a:xfrm>
          <a:prstGeom prst="straightConnector1">
            <a:avLst/>
          </a:prstGeom>
          <a:noFill/>
          <a:ln w="9525" cap="flat" cmpd="sng">
            <a:solidFill>
              <a:srgbClr val="7DB1D3"/>
            </a:solidFill>
            <a:prstDash val="solid"/>
            <a:round/>
            <a:headEnd type="none" w="sm" len="sm"/>
            <a:tailEnd type="none" w="sm" len="sm"/>
          </a:ln>
        </p:spPr>
      </p:cxnSp>
      <p:sp>
        <p:nvSpPr>
          <p:cNvPr id="184" name="Google Shape;184;p17"/>
          <p:cNvSpPr txBox="1">
            <a:spLocks noGrp="1"/>
          </p:cNvSpPr>
          <p:nvPr>
            <p:ph type="body" idx="3"/>
          </p:nvPr>
        </p:nvSpPr>
        <p:spPr>
          <a:xfrm>
            <a:off x="473225" y="1475496"/>
            <a:ext cx="2633617" cy="4525963"/>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185" name="Google Shape;185;p17"/>
          <p:cNvCxnSpPr/>
          <p:nvPr/>
        </p:nvCxnSpPr>
        <p:spPr>
          <a:xfrm>
            <a:off x="3177207" y="1475496"/>
            <a:ext cx="0" cy="4525963"/>
          </a:xfrm>
          <a:prstGeom prst="straightConnector1">
            <a:avLst/>
          </a:prstGeom>
          <a:noFill/>
          <a:ln w="9525" cap="flat" cmpd="sng">
            <a:solidFill>
              <a:srgbClr val="7DB1D3"/>
            </a:solidFill>
            <a:prstDash val="solid"/>
            <a:round/>
            <a:headEnd type="none" w="sm" len="sm"/>
            <a:tailEnd type="none" w="sm" len="sm"/>
          </a:ln>
        </p:spPr>
      </p:cxnSp>
      <p:sp>
        <p:nvSpPr>
          <p:cNvPr id="186" name="Google Shape;186;p17"/>
          <p:cNvSpPr txBox="1">
            <a:spLocks noGrp="1"/>
          </p:cNvSpPr>
          <p:nvPr>
            <p:ph type="body" idx="4"/>
          </p:nvPr>
        </p:nvSpPr>
        <p:spPr>
          <a:xfrm>
            <a:off x="1" y="961839"/>
            <a:ext cx="6853914" cy="289527"/>
          </a:xfrm>
          <a:prstGeom prst="rect">
            <a:avLst/>
          </a:prstGeom>
          <a:solidFill>
            <a:schemeClr val="accent1"/>
          </a:solidFill>
          <a:ln>
            <a:noFill/>
          </a:ln>
        </p:spPr>
        <p:txBody>
          <a:bodyPr spcFirstLastPara="1" wrap="square" lIns="91425" tIns="36575" rIns="91425" bIns="0" anchor="t" anchorCtr="0"/>
          <a:lstStyle>
            <a:lvl1pPr marL="457200" marR="0" lvl="0" indent="-228600" algn="r" rtl="0">
              <a:spcBef>
                <a:spcPts val="24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1371600" marR="0" lvl="2"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2286000" marR="0" lvl="4"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7" name="Google Shape;187;p17"/>
          <p:cNvSpPr txBox="1">
            <a:spLocks noGrp="1"/>
          </p:cNvSpPr>
          <p:nvPr>
            <p:ph type="title"/>
          </p:nvPr>
        </p:nvSpPr>
        <p:spPr>
          <a:xfrm>
            <a:off x="457200" y="274638"/>
            <a:ext cx="6396715" cy="67789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Clr>
                <a:schemeClr val="dk1"/>
              </a:buClr>
              <a:buSzPts val="3200"/>
              <a:buFont typeface="Times New Roman"/>
              <a:buNone/>
              <a:defRPr sz="320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w/Subtitle">
  <p:cSld name="Title Only w/Subtitle">
    <p:bg>
      <p:bgPr>
        <a:blipFill>
          <a:blip r:embed="rId2">
            <a:alphaModFix/>
          </a:blip>
          <a:stretch>
            <a:fillRect/>
          </a:stretch>
        </a:blipFill>
        <a:effectLst/>
      </p:bgPr>
    </p:bg>
    <p:spTree>
      <p:nvGrpSpPr>
        <p:cNvPr id="1" name="Shape 201"/>
        <p:cNvGrpSpPr/>
        <p:nvPr/>
      </p:nvGrpSpPr>
      <p:grpSpPr>
        <a:xfrm>
          <a:off x="0" y="0"/>
          <a:ext cx="0" cy="0"/>
          <a:chOff x="0" y="0"/>
          <a:chExt cx="0" cy="0"/>
        </a:xfrm>
      </p:grpSpPr>
      <p:sp>
        <p:nvSpPr>
          <p:cNvPr id="202" name="Google Shape;202;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03" name="Google Shape;203;p19"/>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04" name="Google Shape;204;p19"/>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205" name="Google Shape;205;p19"/>
          <p:cNvSpPr txBox="1">
            <a:spLocks noGrp="1"/>
          </p:cNvSpPr>
          <p:nvPr>
            <p:ph type="body" idx="1"/>
          </p:nvPr>
        </p:nvSpPr>
        <p:spPr>
          <a:xfrm>
            <a:off x="1" y="961839"/>
            <a:ext cx="6853914" cy="289527"/>
          </a:xfrm>
          <a:prstGeom prst="rect">
            <a:avLst/>
          </a:prstGeom>
          <a:solidFill>
            <a:schemeClr val="accent1"/>
          </a:solidFill>
          <a:ln>
            <a:noFill/>
          </a:ln>
        </p:spPr>
        <p:txBody>
          <a:bodyPr spcFirstLastPara="1" wrap="square" lIns="91425" tIns="36575" rIns="91425" bIns="0" anchor="t" anchorCtr="0"/>
          <a:lstStyle>
            <a:lvl1pPr marL="457200" marR="0" lvl="0" indent="-228600" algn="r" rtl="0">
              <a:spcBef>
                <a:spcPts val="24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1371600" marR="0" lvl="2"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2286000" marR="0" lvl="4"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06" name="Google Shape;206;p19"/>
          <p:cNvSpPr txBox="1">
            <a:spLocks noGrp="1"/>
          </p:cNvSpPr>
          <p:nvPr>
            <p:ph type="title"/>
          </p:nvPr>
        </p:nvSpPr>
        <p:spPr>
          <a:xfrm>
            <a:off x="457200" y="274638"/>
            <a:ext cx="6396715" cy="67789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Clr>
                <a:schemeClr val="dk1"/>
              </a:buClr>
              <a:buSzPts val="3200"/>
              <a:buFont typeface="Times New Roman"/>
              <a:buNone/>
              <a:defRPr sz="320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207" name="Google Shape;207;p19" descr="FHA-logo.png"/>
          <p:cNvPicPr preferRelativeResize="0"/>
          <p:nvPr/>
        </p:nvPicPr>
        <p:blipFill rotWithShape="1">
          <a:blip r:embed="rId3">
            <a:alphaModFix/>
          </a:blip>
          <a:srcRect/>
          <a:stretch/>
        </p:blipFill>
        <p:spPr>
          <a:xfrm>
            <a:off x="7066802" y="199926"/>
            <a:ext cx="1131750" cy="11317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216"/>
        <p:cNvGrpSpPr/>
        <p:nvPr/>
      </p:nvGrpSpPr>
      <p:grpSpPr>
        <a:xfrm>
          <a:off x="0" y="0"/>
          <a:ext cx="0" cy="0"/>
          <a:chOff x="0" y="0"/>
          <a:chExt cx="0" cy="0"/>
        </a:xfrm>
      </p:grpSpPr>
      <p:sp>
        <p:nvSpPr>
          <p:cNvPr id="217" name="Google Shape;217;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18" name="Google Shape;218;p21"/>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19" name="Google Shape;219;p21"/>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220" name="Google Shape;220;p21" descr="FHA-logo.png"/>
          <p:cNvPicPr preferRelativeResize="0"/>
          <p:nvPr/>
        </p:nvPicPr>
        <p:blipFill rotWithShape="1">
          <a:blip r:embed="rId3">
            <a:alphaModFix/>
          </a:blip>
          <a:srcRect/>
          <a:stretch/>
        </p:blipFill>
        <p:spPr>
          <a:xfrm>
            <a:off x="7066802" y="199926"/>
            <a:ext cx="1131750" cy="11317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with Caption w/Subtitles">
  <p:cSld name="Content with Caption w/Subtitles">
    <p:bg>
      <p:bgPr>
        <a:blipFill>
          <a:blip r:embed="rId2">
            <a:alphaModFix/>
          </a:blip>
          <a:stretch>
            <a:fillRect/>
          </a:stretch>
        </a:blipFill>
        <a:effectLst/>
      </p:bgPr>
    </p:bg>
    <p:spTree>
      <p:nvGrpSpPr>
        <p:cNvPr id="1" name="Shape 221"/>
        <p:cNvGrpSpPr/>
        <p:nvPr/>
      </p:nvGrpSpPr>
      <p:grpSpPr>
        <a:xfrm>
          <a:off x="0" y="0"/>
          <a:ext cx="0" cy="0"/>
          <a:chOff x="0" y="0"/>
          <a:chExt cx="0" cy="0"/>
        </a:xfrm>
      </p:grpSpPr>
      <p:sp>
        <p:nvSpPr>
          <p:cNvPr id="222" name="Google Shape;222;p22"/>
          <p:cNvSpPr txBox="1">
            <a:spLocks noGrp="1"/>
          </p:cNvSpPr>
          <p:nvPr>
            <p:ph type="body" idx="1"/>
          </p:nvPr>
        </p:nvSpPr>
        <p:spPr>
          <a:xfrm>
            <a:off x="3660401" y="1475496"/>
            <a:ext cx="5026399" cy="4525963"/>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3" name="Google Shape;223;p22"/>
          <p:cNvSpPr txBox="1">
            <a:spLocks noGrp="1"/>
          </p:cNvSpPr>
          <p:nvPr>
            <p:ph type="body" idx="2"/>
          </p:nvPr>
        </p:nvSpPr>
        <p:spPr>
          <a:xfrm>
            <a:off x="457200" y="2388441"/>
            <a:ext cx="3008313" cy="3613017"/>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2pPr>
            <a:lvl3pPr marL="1371600" marR="0" lvl="2" indent="-228600" algn="l" rtl="0">
              <a:spcBef>
                <a:spcPts val="20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3pPr>
            <a:lvl4pPr marL="1828800" marR="0" lvl="3" indent="-228600" algn="l" rtl="0">
              <a:spcBef>
                <a:spcPts val="18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4pPr>
            <a:lvl5pPr marL="2286000" marR="0" lvl="4" indent="-228600" algn="l" rtl="0">
              <a:spcBef>
                <a:spcPts val="18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
        <p:nvSpPr>
          <p:cNvPr id="224" name="Google Shape;224;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25" name="Google Shape;225;p22"/>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26" name="Google Shape;226;p22"/>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227" name="Google Shape;227;p22"/>
          <p:cNvSpPr txBox="1">
            <a:spLocks noGrp="1"/>
          </p:cNvSpPr>
          <p:nvPr>
            <p:ph type="body" idx="3"/>
          </p:nvPr>
        </p:nvSpPr>
        <p:spPr>
          <a:xfrm>
            <a:off x="457200" y="1475496"/>
            <a:ext cx="3008313" cy="912946"/>
          </a:xfrm>
          <a:prstGeom prst="rect">
            <a:avLst/>
          </a:prstGeom>
          <a:solidFill>
            <a:srgbClr val="15315C"/>
          </a:solidFill>
          <a:ln>
            <a:noFill/>
          </a:ln>
        </p:spPr>
        <p:txBody>
          <a:bodyPr spcFirstLastPara="1" wrap="square" lIns="91425" tIns="45700" rIns="91425" bIns="45700" anchor="ctr" anchorCtr="0"/>
          <a:lstStyle>
            <a:lvl1pPr marL="457200" marR="0" lvl="0" indent="-228600" algn="l" rtl="0">
              <a:spcBef>
                <a:spcPts val="4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1"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3pPr>
            <a:lvl4pPr marL="1828800" marR="0" lvl="3" indent="-228600" algn="l" rtl="0">
              <a:spcBef>
                <a:spcPts val="32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2286000" marR="0" lvl="4" indent="-228600" algn="l" rtl="0">
              <a:spcBef>
                <a:spcPts val="32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28" name="Google Shape;228;p22"/>
          <p:cNvSpPr txBox="1">
            <a:spLocks noGrp="1"/>
          </p:cNvSpPr>
          <p:nvPr>
            <p:ph type="body" idx="4"/>
          </p:nvPr>
        </p:nvSpPr>
        <p:spPr>
          <a:xfrm>
            <a:off x="1" y="961839"/>
            <a:ext cx="6853914" cy="289527"/>
          </a:xfrm>
          <a:prstGeom prst="rect">
            <a:avLst/>
          </a:prstGeom>
          <a:solidFill>
            <a:schemeClr val="accent1"/>
          </a:solidFill>
          <a:ln>
            <a:noFill/>
          </a:ln>
        </p:spPr>
        <p:txBody>
          <a:bodyPr spcFirstLastPara="1" wrap="square" lIns="91425" tIns="36575" rIns="91425" bIns="0" anchor="t" anchorCtr="0"/>
          <a:lstStyle>
            <a:lvl1pPr marL="457200" marR="0" lvl="0" indent="-228600" algn="r" rtl="0">
              <a:spcBef>
                <a:spcPts val="24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1371600" marR="0" lvl="2"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2286000" marR="0" lvl="4"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9" name="Google Shape;229;p22"/>
          <p:cNvSpPr txBox="1">
            <a:spLocks noGrp="1"/>
          </p:cNvSpPr>
          <p:nvPr>
            <p:ph type="title"/>
          </p:nvPr>
        </p:nvSpPr>
        <p:spPr>
          <a:xfrm>
            <a:off x="457200" y="274638"/>
            <a:ext cx="6396715" cy="67789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Clr>
                <a:schemeClr val="dk1"/>
              </a:buClr>
              <a:buSzPts val="3200"/>
              <a:buFont typeface="Times New Roman"/>
              <a:buNone/>
              <a:defRPr sz="320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230" name="Google Shape;230;p22" descr="FHA-logo.png"/>
          <p:cNvPicPr preferRelativeResize="0"/>
          <p:nvPr/>
        </p:nvPicPr>
        <p:blipFill rotWithShape="1">
          <a:blip r:embed="rId3">
            <a:alphaModFix/>
          </a:blip>
          <a:srcRect/>
          <a:stretch/>
        </p:blipFill>
        <p:spPr>
          <a:xfrm>
            <a:off x="7066802" y="199926"/>
            <a:ext cx="1131750" cy="1131750"/>
          </a:xfrm>
          <a:prstGeom prst="rect">
            <a:avLst/>
          </a:prstGeom>
          <a:noFill/>
          <a:ln>
            <a:noFill/>
          </a:ln>
        </p:spPr>
      </p:pic>
      <p:cxnSp>
        <p:nvCxnSpPr>
          <p:cNvPr id="231" name="Google Shape;231;p22"/>
          <p:cNvCxnSpPr/>
          <p:nvPr/>
        </p:nvCxnSpPr>
        <p:spPr>
          <a:xfrm>
            <a:off x="3560065" y="1475496"/>
            <a:ext cx="0" cy="4525963"/>
          </a:xfrm>
          <a:prstGeom prst="straightConnector1">
            <a:avLst/>
          </a:prstGeom>
          <a:noFill/>
          <a:ln w="9525" cap="flat" cmpd="sng">
            <a:solidFill>
              <a:srgbClr val="7DB1D3"/>
            </a:solidFill>
            <a:prstDash val="solid"/>
            <a:round/>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bg>
      <p:bgPr>
        <a:blipFill>
          <a:blip r:embed="rId2">
            <a:alphaModFix/>
          </a:blip>
          <a:stretch>
            <a:fillRect/>
          </a:stretch>
        </a:blipFill>
        <a:effectLst/>
      </p:bgPr>
    </p:bg>
    <p:spTree>
      <p:nvGrpSpPr>
        <p:cNvPr id="1" name="Shape 232"/>
        <p:cNvGrpSpPr/>
        <p:nvPr/>
      </p:nvGrpSpPr>
      <p:grpSpPr>
        <a:xfrm>
          <a:off x="0" y="0"/>
          <a:ext cx="0" cy="0"/>
          <a:chOff x="0" y="0"/>
          <a:chExt cx="0" cy="0"/>
        </a:xfrm>
      </p:grpSpPr>
      <p:sp>
        <p:nvSpPr>
          <p:cNvPr id="233" name="Google Shape;233;p23"/>
          <p:cNvSpPr txBox="1">
            <a:spLocks noGrp="1"/>
          </p:cNvSpPr>
          <p:nvPr>
            <p:ph type="body" idx="1"/>
          </p:nvPr>
        </p:nvSpPr>
        <p:spPr>
          <a:xfrm>
            <a:off x="457200" y="2388441"/>
            <a:ext cx="3008313" cy="3613017"/>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2pPr>
            <a:lvl3pPr marL="1371600" marR="0" lvl="2" indent="-228600" algn="l" rtl="0">
              <a:spcBef>
                <a:spcPts val="20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3pPr>
            <a:lvl4pPr marL="1828800" marR="0" lvl="3" indent="-228600" algn="l" rtl="0">
              <a:spcBef>
                <a:spcPts val="18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4pPr>
            <a:lvl5pPr marL="2286000" marR="0" lvl="4" indent="-228600" algn="l" rtl="0">
              <a:spcBef>
                <a:spcPts val="18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
        <p:nvSpPr>
          <p:cNvPr id="234" name="Google Shape;234;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35" name="Google Shape;235;p23"/>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36" name="Google Shape;236;p23"/>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237" name="Google Shape;237;p23"/>
          <p:cNvSpPr txBox="1">
            <a:spLocks noGrp="1"/>
          </p:cNvSpPr>
          <p:nvPr>
            <p:ph type="body" idx="2"/>
          </p:nvPr>
        </p:nvSpPr>
        <p:spPr>
          <a:xfrm>
            <a:off x="457200" y="1475496"/>
            <a:ext cx="3008313" cy="912946"/>
          </a:xfrm>
          <a:prstGeom prst="rect">
            <a:avLst/>
          </a:prstGeom>
          <a:solidFill>
            <a:srgbClr val="15315C"/>
          </a:solidFill>
          <a:ln>
            <a:noFill/>
          </a:ln>
        </p:spPr>
        <p:txBody>
          <a:bodyPr spcFirstLastPara="1" wrap="square" lIns="91425" tIns="45700" rIns="91425" bIns="45700" anchor="ctr" anchorCtr="0"/>
          <a:lstStyle>
            <a:lvl1pPr marL="457200" marR="0" lvl="0" indent="-228600" algn="l" rtl="0">
              <a:spcBef>
                <a:spcPts val="4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1"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3pPr>
            <a:lvl4pPr marL="1828800" marR="0" lvl="3" indent="-228600" algn="l" rtl="0">
              <a:spcBef>
                <a:spcPts val="32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2286000" marR="0" lvl="4" indent="-228600" algn="l" rtl="0">
              <a:spcBef>
                <a:spcPts val="32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38" name="Google Shape;238;p23"/>
          <p:cNvSpPr txBox="1">
            <a:spLocks noGrp="1"/>
          </p:cNvSpPr>
          <p:nvPr>
            <p:ph type="title"/>
          </p:nvPr>
        </p:nvSpPr>
        <p:spPr>
          <a:xfrm>
            <a:off x="457200" y="274638"/>
            <a:ext cx="6396715" cy="67789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Clr>
                <a:schemeClr val="dk1"/>
              </a:buClr>
              <a:buSzPts val="3200"/>
              <a:buFont typeface="Times New Roman"/>
              <a:buNone/>
              <a:defRPr sz="320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239" name="Google Shape;239;p23" descr="FHA-logo.png"/>
          <p:cNvPicPr preferRelativeResize="0"/>
          <p:nvPr/>
        </p:nvPicPr>
        <p:blipFill rotWithShape="1">
          <a:blip r:embed="rId3">
            <a:alphaModFix/>
          </a:blip>
          <a:srcRect/>
          <a:stretch/>
        </p:blipFill>
        <p:spPr>
          <a:xfrm>
            <a:off x="7066802" y="199926"/>
            <a:ext cx="1131750" cy="1131750"/>
          </a:xfrm>
          <a:prstGeom prst="rect">
            <a:avLst/>
          </a:prstGeom>
          <a:noFill/>
          <a:ln>
            <a:noFill/>
          </a:ln>
        </p:spPr>
      </p:pic>
      <p:sp>
        <p:nvSpPr>
          <p:cNvPr id="240" name="Google Shape;240;p23"/>
          <p:cNvSpPr/>
          <p:nvPr/>
        </p:nvSpPr>
        <p:spPr>
          <a:xfrm>
            <a:off x="0" y="952532"/>
            <a:ext cx="6853915" cy="1214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1" name="Google Shape;241;p23"/>
          <p:cNvSpPr txBox="1">
            <a:spLocks noGrp="1"/>
          </p:cNvSpPr>
          <p:nvPr>
            <p:ph type="body" idx="3"/>
          </p:nvPr>
        </p:nvSpPr>
        <p:spPr>
          <a:xfrm>
            <a:off x="3660401" y="1475496"/>
            <a:ext cx="5026399" cy="4525963"/>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242" name="Google Shape;242;p23"/>
          <p:cNvCxnSpPr/>
          <p:nvPr/>
        </p:nvCxnSpPr>
        <p:spPr>
          <a:xfrm>
            <a:off x="3560065" y="1475496"/>
            <a:ext cx="0" cy="4525963"/>
          </a:xfrm>
          <a:prstGeom prst="straightConnector1">
            <a:avLst/>
          </a:prstGeom>
          <a:noFill/>
          <a:ln w="9525" cap="flat" cmpd="sng">
            <a:solidFill>
              <a:srgbClr val="7DB1D3"/>
            </a:solidFill>
            <a:prstDash val="solid"/>
            <a:round/>
            <a:headEnd type="none" w="sm" len="sm"/>
            <a:tailEnd type="none" w="sm" len="sm"/>
          </a:ln>
        </p:spPr>
      </p:cxnSp>
      <p:sp>
        <p:nvSpPr>
          <p:cNvPr id="243" name="Google Shape;243;p23"/>
          <p:cNvSpPr/>
          <p:nvPr/>
        </p:nvSpPr>
        <p:spPr>
          <a:xfrm>
            <a:off x="0" y="952532"/>
            <a:ext cx="6853915" cy="1214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icture with Caption w/Subtitle">
  <p:cSld name="Picture with Caption w/Subtitle">
    <p:bg>
      <p:bgPr>
        <a:blipFill>
          <a:blip r:embed="rId2">
            <a:alphaModFix/>
          </a:blip>
          <a:stretch>
            <a:fillRect/>
          </a:stretch>
        </a:blipFill>
        <a:effectLst/>
      </p:bgPr>
    </p:bg>
    <p:spTree>
      <p:nvGrpSpPr>
        <p:cNvPr id="1" name="Shape 244"/>
        <p:cNvGrpSpPr/>
        <p:nvPr/>
      </p:nvGrpSpPr>
      <p:grpSpPr>
        <a:xfrm>
          <a:off x="0" y="0"/>
          <a:ext cx="0" cy="0"/>
          <a:chOff x="0" y="0"/>
          <a:chExt cx="0" cy="0"/>
        </a:xfrm>
      </p:grpSpPr>
      <p:sp>
        <p:nvSpPr>
          <p:cNvPr id="245" name="Google Shape;245;p24"/>
          <p:cNvSpPr txBox="1">
            <a:spLocks noGrp="1"/>
          </p:cNvSpPr>
          <p:nvPr>
            <p:ph type="title"/>
          </p:nvPr>
        </p:nvSpPr>
        <p:spPr>
          <a:xfrm>
            <a:off x="1832021" y="4800600"/>
            <a:ext cx="5486400" cy="566738"/>
          </a:xfrm>
          <a:prstGeom prst="rect">
            <a:avLst/>
          </a:prstGeom>
          <a:noFill/>
          <a:ln>
            <a:noFill/>
          </a:ln>
        </p:spPr>
        <p:txBody>
          <a:bodyPr spcFirstLastPara="1" wrap="square" lIns="91425" tIns="45700" rIns="91425" bIns="45700" anchor="b" anchorCtr="0"/>
          <a:lstStyle>
            <a:lvl1pPr marR="0" lvl="0" algn="r" rtl="0">
              <a:spcBef>
                <a:spcPts val="0"/>
              </a:spcBef>
              <a:spcAft>
                <a:spcPts val="0"/>
              </a:spcAft>
              <a:buClr>
                <a:schemeClr val="dk1"/>
              </a:buClr>
              <a:buSzPts val="2000"/>
              <a:buFont typeface="Times New Roman"/>
              <a:buNone/>
              <a:defRPr sz="200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6" name="Google Shape;246;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47" name="Google Shape;247;p24"/>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48" name="Google Shape;248;p24"/>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249" name="Google Shape;249;p24" descr="FHA-logo.png"/>
          <p:cNvPicPr preferRelativeResize="0"/>
          <p:nvPr/>
        </p:nvPicPr>
        <p:blipFill rotWithShape="1">
          <a:blip r:embed="rId3">
            <a:alphaModFix/>
          </a:blip>
          <a:srcRect/>
          <a:stretch/>
        </p:blipFill>
        <p:spPr>
          <a:xfrm>
            <a:off x="7632677" y="4946226"/>
            <a:ext cx="1131750" cy="1131750"/>
          </a:xfrm>
          <a:prstGeom prst="rect">
            <a:avLst/>
          </a:prstGeom>
          <a:noFill/>
          <a:ln>
            <a:noFill/>
          </a:ln>
        </p:spPr>
      </p:pic>
      <p:sp>
        <p:nvSpPr>
          <p:cNvPr id="250" name="Google Shape;250;p24"/>
          <p:cNvSpPr>
            <a:spLocks noGrp="1"/>
          </p:cNvSpPr>
          <p:nvPr>
            <p:ph type="pic" idx="2"/>
          </p:nvPr>
        </p:nvSpPr>
        <p:spPr>
          <a:xfrm>
            <a:off x="1828800" y="612775"/>
            <a:ext cx="54864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rgbClr val="000000"/>
              </a:buClr>
              <a:buSzPts val="3200"/>
              <a:buFont typeface="Arial"/>
              <a:buNone/>
              <a:defRPr sz="3200" b="0" i="0" u="none" strike="noStrike" cap="none">
                <a:solidFill>
                  <a:srgbClr val="000000"/>
                </a:solidFill>
                <a:latin typeface="Arial"/>
                <a:ea typeface="Arial"/>
                <a:cs typeface="Arial"/>
                <a:sym typeface="Arial"/>
              </a:defRPr>
            </a:lvl1pPr>
            <a:lvl2pPr marR="0" lvl="1" algn="l" rtl="0">
              <a:spcBef>
                <a:spcPts val="56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4pPr>
            <a:lvl5pPr marR="0" lvl="4"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251" name="Google Shape;251;p24"/>
          <p:cNvSpPr txBox="1">
            <a:spLocks noGrp="1"/>
          </p:cNvSpPr>
          <p:nvPr>
            <p:ph type="body" idx="1"/>
          </p:nvPr>
        </p:nvSpPr>
        <p:spPr>
          <a:xfrm>
            <a:off x="0" y="5367338"/>
            <a:ext cx="7320803" cy="289527"/>
          </a:xfrm>
          <a:prstGeom prst="rect">
            <a:avLst/>
          </a:prstGeom>
          <a:solidFill>
            <a:schemeClr val="accent1"/>
          </a:solidFill>
          <a:ln>
            <a:noFill/>
          </a:ln>
        </p:spPr>
        <p:txBody>
          <a:bodyPr spcFirstLastPara="1" wrap="square" lIns="91425" tIns="36575" rIns="91425" bIns="0" anchor="t" anchorCtr="0"/>
          <a:lstStyle>
            <a:lvl1pPr marL="457200" marR="0" lvl="0" indent="-228600" algn="r" rtl="0">
              <a:spcBef>
                <a:spcPts val="24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1371600" marR="0" lvl="2"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2286000" marR="0" lvl="4"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bg>
      <p:bgPr>
        <a:blipFill>
          <a:blip r:embed="rId2">
            <a:alphaModFix/>
          </a:blip>
          <a:stretch>
            <a:fillRect/>
          </a:stretch>
        </a:blipFill>
        <a:effectLst/>
      </p:bgPr>
    </p:bg>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1832021" y="4800600"/>
            <a:ext cx="5486400" cy="566738"/>
          </a:xfrm>
          <a:prstGeom prst="rect">
            <a:avLst/>
          </a:prstGeom>
          <a:noFill/>
          <a:ln>
            <a:noFill/>
          </a:ln>
        </p:spPr>
        <p:txBody>
          <a:bodyPr spcFirstLastPara="1" wrap="square" lIns="91425" tIns="45700" rIns="91425" bIns="45700" anchor="b" anchorCtr="0"/>
          <a:lstStyle>
            <a:lvl1pPr marR="0" lvl="0" algn="r" rtl="0">
              <a:spcBef>
                <a:spcPts val="0"/>
              </a:spcBef>
              <a:spcAft>
                <a:spcPts val="0"/>
              </a:spcAft>
              <a:buClr>
                <a:schemeClr val="dk1"/>
              </a:buClr>
              <a:buSzPts val="2000"/>
              <a:buFont typeface="Times New Roman"/>
              <a:buNone/>
              <a:defRPr sz="200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4" name="Google Shape;254;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55" name="Google Shape;255;p25"/>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56" name="Google Shape;256;p25"/>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257" name="Google Shape;257;p25" descr="FHA-logo.png"/>
          <p:cNvPicPr preferRelativeResize="0"/>
          <p:nvPr/>
        </p:nvPicPr>
        <p:blipFill rotWithShape="1">
          <a:blip r:embed="rId3">
            <a:alphaModFix/>
          </a:blip>
          <a:srcRect/>
          <a:stretch/>
        </p:blipFill>
        <p:spPr>
          <a:xfrm>
            <a:off x="7632677" y="4946226"/>
            <a:ext cx="1131750" cy="1131750"/>
          </a:xfrm>
          <a:prstGeom prst="rect">
            <a:avLst/>
          </a:prstGeom>
          <a:noFill/>
          <a:ln>
            <a:noFill/>
          </a:ln>
        </p:spPr>
      </p:pic>
      <p:sp>
        <p:nvSpPr>
          <p:cNvPr id="258" name="Google Shape;258;p25"/>
          <p:cNvSpPr>
            <a:spLocks noGrp="1"/>
          </p:cNvSpPr>
          <p:nvPr>
            <p:ph type="pic" idx="2"/>
          </p:nvPr>
        </p:nvSpPr>
        <p:spPr>
          <a:xfrm>
            <a:off x="1828800" y="612775"/>
            <a:ext cx="54864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rgbClr val="000000"/>
              </a:buClr>
              <a:buSzPts val="3200"/>
              <a:buFont typeface="Arial"/>
              <a:buNone/>
              <a:defRPr sz="3200" b="0" i="0" u="none" strike="noStrike" cap="none">
                <a:solidFill>
                  <a:srgbClr val="000000"/>
                </a:solidFill>
                <a:latin typeface="Arial"/>
                <a:ea typeface="Arial"/>
                <a:cs typeface="Arial"/>
                <a:sym typeface="Arial"/>
              </a:defRPr>
            </a:lvl1pPr>
            <a:lvl2pPr marR="0" lvl="1" algn="l" rtl="0">
              <a:spcBef>
                <a:spcPts val="56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4pPr>
            <a:lvl5pPr marR="0" lvl="4"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259" name="Google Shape;259;p25"/>
          <p:cNvSpPr/>
          <p:nvPr/>
        </p:nvSpPr>
        <p:spPr>
          <a:xfrm>
            <a:off x="0" y="5367338"/>
            <a:ext cx="7318421" cy="1214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 </a:t>
            </a:r>
            <a:endParaRPr/>
          </a:p>
        </p:txBody>
      </p:sp>
      <p:sp>
        <p:nvSpPr>
          <p:cNvPr id="260" name="Google Shape;260;p25"/>
          <p:cNvSpPr/>
          <p:nvPr/>
        </p:nvSpPr>
        <p:spPr>
          <a:xfrm>
            <a:off x="0" y="5367338"/>
            <a:ext cx="7318421" cy="1214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icture Large and Center">
  <p:cSld name="Picture Large and Center">
    <p:bg>
      <p:bgPr>
        <a:blipFill>
          <a:blip r:embed="rId2">
            <a:alphaModFix/>
          </a:blip>
          <a:stretch>
            <a:fillRect/>
          </a:stretch>
        </a:blipFill>
        <a:effectLst/>
      </p:bgPr>
    </p:bg>
    <p:spTree>
      <p:nvGrpSpPr>
        <p:cNvPr id="1" name="Shape 261"/>
        <p:cNvGrpSpPr/>
        <p:nvPr/>
      </p:nvGrpSpPr>
      <p:grpSpPr>
        <a:xfrm>
          <a:off x="0" y="0"/>
          <a:ext cx="0" cy="0"/>
          <a:chOff x="0" y="0"/>
          <a:chExt cx="0" cy="0"/>
        </a:xfrm>
      </p:grpSpPr>
      <p:sp>
        <p:nvSpPr>
          <p:cNvPr id="262" name="Google Shape;262;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63" name="Google Shape;263;p26"/>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64" name="Google Shape;264;p26"/>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265" name="Google Shape;265;p26" descr="FHA-logo.png"/>
          <p:cNvPicPr preferRelativeResize="0"/>
          <p:nvPr/>
        </p:nvPicPr>
        <p:blipFill rotWithShape="1">
          <a:blip r:embed="rId3">
            <a:alphaModFix/>
          </a:blip>
          <a:srcRect/>
          <a:stretch/>
        </p:blipFill>
        <p:spPr>
          <a:xfrm>
            <a:off x="7632677" y="4946226"/>
            <a:ext cx="1131750" cy="1131750"/>
          </a:xfrm>
          <a:prstGeom prst="rect">
            <a:avLst/>
          </a:prstGeom>
          <a:noFill/>
          <a:ln>
            <a:noFill/>
          </a:ln>
        </p:spPr>
      </p:pic>
      <p:sp>
        <p:nvSpPr>
          <p:cNvPr id="266" name="Google Shape;266;p26"/>
          <p:cNvSpPr>
            <a:spLocks noGrp="1"/>
          </p:cNvSpPr>
          <p:nvPr>
            <p:ph type="pic" idx="2"/>
          </p:nvPr>
        </p:nvSpPr>
        <p:spPr>
          <a:xfrm>
            <a:off x="1828800" y="612774"/>
            <a:ext cx="5486400" cy="4333451"/>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rgbClr val="000000"/>
              </a:buClr>
              <a:buSzPts val="3200"/>
              <a:buFont typeface="Arial"/>
              <a:buNone/>
              <a:defRPr sz="3200" b="0" i="0" u="none" strike="noStrike" cap="none">
                <a:solidFill>
                  <a:srgbClr val="000000"/>
                </a:solidFill>
                <a:latin typeface="Arial"/>
                <a:ea typeface="Arial"/>
                <a:cs typeface="Arial"/>
                <a:sym typeface="Arial"/>
              </a:defRPr>
            </a:lvl1pPr>
            <a:lvl2pPr marR="0" lvl="1" algn="l" rtl="0">
              <a:spcBef>
                <a:spcPts val="56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4pPr>
            <a:lvl5pPr marR="0" lvl="4"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icture Large and Center No Logo">
  <p:cSld name="Picture Large and Center No Logo">
    <p:bg>
      <p:bgPr>
        <a:blipFill>
          <a:blip r:embed="rId2">
            <a:alphaModFix/>
          </a:blip>
          <a:stretch>
            <a:fillRect/>
          </a:stretch>
        </a:blipFill>
        <a:effectLst/>
      </p:bgPr>
    </p:bg>
    <p:spTree>
      <p:nvGrpSpPr>
        <p:cNvPr id="1" name="Shape 267"/>
        <p:cNvGrpSpPr/>
        <p:nvPr/>
      </p:nvGrpSpPr>
      <p:grpSpPr>
        <a:xfrm>
          <a:off x="0" y="0"/>
          <a:ext cx="0" cy="0"/>
          <a:chOff x="0" y="0"/>
          <a:chExt cx="0" cy="0"/>
        </a:xfrm>
      </p:grpSpPr>
      <p:sp>
        <p:nvSpPr>
          <p:cNvPr id="268" name="Google Shape;268;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69" name="Google Shape;269;p27"/>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70" name="Google Shape;270;p27"/>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271" name="Google Shape;271;p27"/>
          <p:cNvSpPr>
            <a:spLocks noGrp="1"/>
          </p:cNvSpPr>
          <p:nvPr>
            <p:ph type="pic" idx="2"/>
          </p:nvPr>
        </p:nvSpPr>
        <p:spPr>
          <a:xfrm>
            <a:off x="457200" y="612774"/>
            <a:ext cx="8229600" cy="536904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rgbClr val="000000"/>
              </a:buClr>
              <a:buSzPts val="3200"/>
              <a:buFont typeface="Arial"/>
              <a:buNone/>
              <a:defRPr sz="3200" b="0" i="0" u="none" strike="noStrike" cap="none">
                <a:solidFill>
                  <a:srgbClr val="000000"/>
                </a:solidFill>
                <a:latin typeface="Arial"/>
                <a:ea typeface="Arial"/>
                <a:cs typeface="Arial"/>
                <a:sym typeface="Arial"/>
              </a:defRPr>
            </a:lvl1pPr>
            <a:lvl2pPr marR="0" lvl="1" algn="l" rtl="0">
              <a:spcBef>
                <a:spcPts val="56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4pPr>
            <a:lvl5pPr marR="0" lvl="4"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w/Subtitle">
  <p:cSld name="Title and Vertical Text w/Subtitle">
    <p:bg>
      <p:bgPr>
        <a:blipFill>
          <a:blip r:embed="rId2">
            <a:alphaModFix/>
          </a:blip>
          <a:stretch>
            <a:fillRect/>
          </a:stretch>
        </a:blipFill>
        <a:effectLst/>
      </p:bgPr>
    </p:bg>
    <p:spTree>
      <p:nvGrpSpPr>
        <p:cNvPr id="1" name="Shape 272"/>
        <p:cNvGrpSpPr/>
        <p:nvPr/>
      </p:nvGrpSpPr>
      <p:grpSpPr>
        <a:xfrm>
          <a:off x="0" y="0"/>
          <a:ext cx="0" cy="0"/>
          <a:chOff x="0" y="0"/>
          <a:chExt cx="0" cy="0"/>
        </a:xfrm>
      </p:grpSpPr>
      <p:sp>
        <p:nvSpPr>
          <p:cNvPr id="273" name="Google Shape;273;p28"/>
          <p:cNvSpPr txBox="1">
            <a:spLocks noGrp="1"/>
          </p:cNvSpPr>
          <p:nvPr>
            <p:ph type="body" idx="1"/>
          </p:nvPr>
        </p:nvSpPr>
        <p:spPr>
          <a:xfrm rot="5400000">
            <a:off x="2288690" y="-402693"/>
            <a:ext cx="4566619" cy="8229600"/>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74" name="Google Shape;274;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75" name="Google Shape;275;p28"/>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76" name="Google Shape;276;p28"/>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277" name="Google Shape;277;p28"/>
          <p:cNvSpPr txBox="1">
            <a:spLocks noGrp="1"/>
          </p:cNvSpPr>
          <p:nvPr>
            <p:ph type="body" idx="2"/>
          </p:nvPr>
        </p:nvSpPr>
        <p:spPr>
          <a:xfrm>
            <a:off x="1" y="961839"/>
            <a:ext cx="6853914" cy="289527"/>
          </a:xfrm>
          <a:prstGeom prst="rect">
            <a:avLst/>
          </a:prstGeom>
          <a:solidFill>
            <a:schemeClr val="accent1"/>
          </a:solidFill>
          <a:ln>
            <a:noFill/>
          </a:ln>
        </p:spPr>
        <p:txBody>
          <a:bodyPr spcFirstLastPara="1" wrap="square" lIns="91425" tIns="36575" rIns="91425" bIns="0" anchor="t" anchorCtr="0"/>
          <a:lstStyle>
            <a:lvl1pPr marL="457200" marR="0" lvl="0" indent="-228600" algn="r" rtl="0">
              <a:spcBef>
                <a:spcPts val="24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1371600" marR="0" lvl="2"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2286000" marR="0" lvl="4"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78" name="Google Shape;278;p28"/>
          <p:cNvSpPr txBox="1">
            <a:spLocks noGrp="1"/>
          </p:cNvSpPr>
          <p:nvPr>
            <p:ph type="title"/>
          </p:nvPr>
        </p:nvSpPr>
        <p:spPr>
          <a:xfrm>
            <a:off x="457200" y="274638"/>
            <a:ext cx="6396715" cy="67789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Clr>
                <a:schemeClr val="dk1"/>
              </a:buClr>
              <a:buSzPts val="3200"/>
              <a:buFont typeface="Times New Roman"/>
              <a:buNone/>
              <a:defRPr sz="320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279" name="Google Shape;279;p28" descr="FHA-logo.png"/>
          <p:cNvPicPr preferRelativeResize="0"/>
          <p:nvPr/>
        </p:nvPicPr>
        <p:blipFill rotWithShape="1">
          <a:blip r:embed="rId3">
            <a:alphaModFix/>
          </a:blip>
          <a:srcRect/>
          <a:stretch/>
        </p:blipFill>
        <p:spPr>
          <a:xfrm>
            <a:off x="7066802" y="199926"/>
            <a:ext cx="1131750" cy="11317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for Coming">
  <p:cSld name="Thanks for Coming">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6" name="Google Shape;56;p7"/>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7" name="Google Shape;57;p7"/>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58" name="Google Shape;58;p7"/>
          <p:cNvSpPr txBox="1">
            <a:spLocks noGrp="1"/>
          </p:cNvSpPr>
          <p:nvPr>
            <p:ph type="body" idx="1"/>
          </p:nvPr>
        </p:nvSpPr>
        <p:spPr>
          <a:xfrm>
            <a:off x="-1" y="3324232"/>
            <a:ext cx="6185023" cy="289527"/>
          </a:xfrm>
          <a:prstGeom prst="rect">
            <a:avLst/>
          </a:prstGeom>
          <a:solidFill>
            <a:schemeClr val="accent1"/>
          </a:solidFill>
          <a:ln>
            <a:noFill/>
          </a:ln>
        </p:spPr>
        <p:txBody>
          <a:bodyPr spcFirstLastPara="1" wrap="square" lIns="91425" tIns="36575" rIns="91425" bIns="0" anchor="t" anchorCtr="0"/>
          <a:lstStyle>
            <a:lvl1pPr marL="457200" marR="0" lvl="0" indent="-228600" algn="r" rtl="0">
              <a:spcBef>
                <a:spcPts val="240"/>
              </a:spcBef>
              <a:spcAft>
                <a:spcPts val="0"/>
              </a:spcAft>
              <a:buClr>
                <a:schemeClr val="lt1"/>
              </a:buClr>
              <a:buSzPts val="1200"/>
              <a:buFont typeface="Arial"/>
              <a:buNone/>
              <a:defRPr sz="1200" b="0" i="1" u="none" strike="noStrike" cap="none">
                <a:solidFill>
                  <a:schemeClr val="lt1"/>
                </a:solidFill>
                <a:latin typeface="Arial"/>
                <a:ea typeface="Arial"/>
                <a:cs typeface="Arial"/>
                <a:sym typeface="Arial"/>
              </a:defRPr>
            </a:lvl1pPr>
            <a:lvl2pPr marL="914400" marR="0" lvl="1"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1371600" marR="0" lvl="2"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2286000" marR="0" lvl="4"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9" name="Google Shape;59;p7"/>
          <p:cNvSpPr txBox="1">
            <a:spLocks noGrp="1"/>
          </p:cNvSpPr>
          <p:nvPr>
            <p:ph type="title"/>
          </p:nvPr>
        </p:nvSpPr>
        <p:spPr>
          <a:xfrm>
            <a:off x="0" y="2399747"/>
            <a:ext cx="6185023" cy="915178"/>
          </a:xfrm>
          <a:prstGeom prst="rect">
            <a:avLst/>
          </a:prstGeom>
          <a:noFill/>
          <a:ln>
            <a:noFill/>
          </a:ln>
        </p:spPr>
        <p:txBody>
          <a:bodyPr spcFirstLastPara="1" wrap="square" lIns="91425" tIns="45700" rIns="91425" bIns="45700" anchor="ctr" anchorCtr="0"/>
          <a:lstStyle>
            <a:lvl1pPr marR="0" lvl="0" algn="r" rtl="0">
              <a:lnSpc>
                <a:spcPct val="70000"/>
              </a:lnSpc>
              <a:spcBef>
                <a:spcPts val="0"/>
              </a:spcBef>
              <a:spcAft>
                <a:spcPts val="0"/>
              </a:spcAft>
              <a:buClr>
                <a:schemeClr val="dk1"/>
              </a:buClr>
              <a:buSzPts val="3600"/>
              <a:buFont typeface="Times New Roman"/>
              <a:buNone/>
              <a:defRPr sz="360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60" name="Google Shape;60;p7" descr="FHA-logo.png"/>
          <p:cNvPicPr preferRelativeResize="0"/>
          <p:nvPr/>
        </p:nvPicPr>
        <p:blipFill rotWithShape="1">
          <a:blip r:embed="rId3">
            <a:alphaModFix/>
          </a:blip>
          <a:srcRect/>
          <a:stretch/>
        </p:blipFill>
        <p:spPr>
          <a:xfrm>
            <a:off x="6334428" y="1960841"/>
            <a:ext cx="2051688" cy="2051688"/>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bg>
      <p:bgPr>
        <a:blipFill>
          <a:blip r:embed="rId2">
            <a:alphaModFix/>
          </a:blip>
          <a:stretch>
            <a:fillRect/>
          </a:stretch>
        </a:blipFill>
        <a:effectLst/>
      </p:bgPr>
    </p:bg>
    <p:spTree>
      <p:nvGrpSpPr>
        <p:cNvPr id="1" name="Shape 280"/>
        <p:cNvGrpSpPr/>
        <p:nvPr/>
      </p:nvGrpSpPr>
      <p:grpSpPr>
        <a:xfrm>
          <a:off x="0" y="0"/>
          <a:ext cx="0" cy="0"/>
          <a:chOff x="0" y="0"/>
          <a:chExt cx="0" cy="0"/>
        </a:xfrm>
      </p:grpSpPr>
      <p:sp>
        <p:nvSpPr>
          <p:cNvPr id="281" name="Google Shape;281;p29"/>
          <p:cNvSpPr txBox="1">
            <a:spLocks noGrp="1"/>
          </p:cNvSpPr>
          <p:nvPr>
            <p:ph type="body" idx="1"/>
          </p:nvPr>
        </p:nvSpPr>
        <p:spPr>
          <a:xfrm rot="5400000">
            <a:off x="1084639" y="-352801"/>
            <a:ext cx="5720779" cy="6975656"/>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82" name="Google Shape;282;p29"/>
          <p:cNvSpPr txBox="1">
            <a:spLocks noGrp="1"/>
          </p:cNvSpPr>
          <p:nvPr>
            <p:ph type="title"/>
          </p:nvPr>
        </p:nvSpPr>
        <p:spPr>
          <a:xfrm rot="5400000">
            <a:off x="6088039" y="2123629"/>
            <a:ext cx="4221026" cy="11317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dk1"/>
              </a:buClr>
              <a:buSzPts val="3200"/>
              <a:buFont typeface="Times New Roman"/>
              <a:buNone/>
              <a:defRPr sz="320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3" name="Google Shape;283;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84" name="Google Shape;284;p29"/>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85" name="Google Shape;285;p29"/>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cxnSp>
        <p:nvCxnSpPr>
          <p:cNvPr id="286" name="Google Shape;286;p29"/>
          <p:cNvCxnSpPr/>
          <p:nvPr/>
        </p:nvCxnSpPr>
        <p:spPr>
          <a:xfrm>
            <a:off x="7529959" y="274638"/>
            <a:ext cx="0" cy="5851525"/>
          </a:xfrm>
          <a:prstGeom prst="straightConnector1">
            <a:avLst/>
          </a:prstGeom>
          <a:noFill/>
          <a:ln w="9525" cap="flat" cmpd="sng">
            <a:solidFill>
              <a:srgbClr val="7DB1D3"/>
            </a:solidFill>
            <a:prstDash val="solid"/>
            <a:round/>
            <a:headEnd type="none" w="sm" len="sm"/>
            <a:tailEnd type="none" w="sm" len="sm"/>
          </a:ln>
        </p:spPr>
      </p:cxnSp>
      <p:pic>
        <p:nvPicPr>
          <p:cNvPr id="287" name="Google Shape;287;p29" descr="FHA-logo.png"/>
          <p:cNvPicPr preferRelativeResize="0"/>
          <p:nvPr/>
        </p:nvPicPr>
        <p:blipFill rotWithShape="1">
          <a:blip r:embed="rId3">
            <a:alphaModFix/>
          </a:blip>
          <a:srcRect/>
          <a:stretch/>
        </p:blipFill>
        <p:spPr>
          <a:xfrm>
            <a:off x="7632677" y="4946226"/>
            <a:ext cx="1131750" cy="113175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act Us w/Subtitle">
  <p:cSld name="Contact Us w/Subtitle">
    <p:bg>
      <p:bgPr>
        <a:blipFill>
          <a:blip r:embed="rId2">
            <a:alphaModFix/>
          </a:blip>
          <a:stretch>
            <a:fillRect/>
          </a:stretch>
        </a:blipFill>
        <a:effectLst/>
      </p:bgPr>
    </p:bg>
    <p:spTree>
      <p:nvGrpSpPr>
        <p:cNvPr id="1" name="Shape 288"/>
        <p:cNvGrpSpPr/>
        <p:nvPr/>
      </p:nvGrpSpPr>
      <p:grpSpPr>
        <a:xfrm>
          <a:off x="0" y="0"/>
          <a:ext cx="0" cy="0"/>
          <a:chOff x="0" y="0"/>
          <a:chExt cx="0" cy="0"/>
        </a:xfrm>
      </p:grpSpPr>
      <p:sp>
        <p:nvSpPr>
          <p:cNvPr id="289" name="Google Shape;289;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90" name="Google Shape;290;p30"/>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91" name="Google Shape;291;p30"/>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292" name="Google Shape;292;p30"/>
          <p:cNvSpPr txBox="1">
            <a:spLocks noGrp="1"/>
          </p:cNvSpPr>
          <p:nvPr>
            <p:ph type="body" idx="1"/>
          </p:nvPr>
        </p:nvSpPr>
        <p:spPr>
          <a:xfrm>
            <a:off x="1" y="961839"/>
            <a:ext cx="6853914" cy="289527"/>
          </a:xfrm>
          <a:prstGeom prst="rect">
            <a:avLst/>
          </a:prstGeom>
          <a:solidFill>
            <a:schemeClr val="accent1"/>
          </a:solidFill>
          <a:ln>
            <a:noFill/>
          </a:ln>
        </p:spPr>
        <p:txBody>
          <a:bodyPr spcFirstLastPara="1" wrap="square" lIns="91425" tIns="36575" rIns="91425" bIns="0" anchor="t" anchorCtr="0"/>
          <a:lstStyle>
            <a:lvl1pPr marL="457200" marR="0" lvl="0" indent="-228600" algn="r" rtl="0">
              <a:spcBef>
                <a:spcPts val="24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1371600" marR="0" lvl="2"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2286000" marR="0" lvl="4"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93" name="Google Shape;293;p30"/>
          <p:cNvSpPr txBox="1">
            <a:spLocks noGrp="1"/>
          </p:cNvSpPr>
          <p:nvPr>
            <p:ph type="title"/>
          </p:nvPr>
        </p:nvSpPr>
        <p:spPr>
          <a:xfrm>
            <a:off x="457200" y="274638"/>
            <a:ext cx="6396715" cy="67789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Clr>
                <a:schemeClr val="dk1"/>
              </a:buClr>
              <a:buSzPts val="3200"/>
              <a:buFont typeface="Times New Roman"/>
              <a:buNone/>
              <a:defRPr sz="320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294" name="Google Shape;294;p30" descr="FHA-logo.png"/>
          <p:cNvPicPr preferRelativeResize="0"/>
          <p:nvPr/>
        </p:nvPicPr>
        <p:blipFill rotWithShape="1">
          <a:blip r:embed="rId3">
            <a:alphaModFix/>
          </a:blip>
          <a:srcRect/>
          <a:stretch/>
        </p:blipFill>
        <p:spPr>
          <a:xfrm>
            <a:off x="7066802" y="199926"/>
            <a:ext cx="1131750" cy="1131750"/>
          </a:xfrm>
          <a:prstGeom prst="rect">
            <a:avLst/>
          </a:prstGeom>
          <a:noFill/>
          <a:ln>
            <a:noFill/>
          </a:ln>
        </p:spPr>
      </p:pic>
      <p:sp>
        <p:nvSpPr>
          <p:cNvPr id="295" name="Google Shape;295;p30"/>
          <p:cNvSpPr txBox="1">
            <a:spLocks noGrp="1"/>
          </p:cNvSpPr>
          <p:nvPr>
            <p:ph type="body" idx="2"/>
          </p:nvPr>
        </p:nvSpPr>
        <p:spPr>
          <a:xfrm>
            <a:off x="457200" y="1475496"/>
            <a:ext cx="4959544" cy="4525963"/>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96" name="Google Shape;296;p30"/>
          <p:cNvSpPr txBox="1">
            <a:spLocks noGrp="1"/>
          </p:cNvSpPr>
          <p:nvPr>
            <p:ph type="body" idx="3"/>
          </p:nvPr>
        </p:nvSpPr>
        <p:spPr>
          <a:xfrm>
            <a:off x="5719544" y="1475496"/>
            <a:ext cx="2967256" cy="2257079"/>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297" name="Google Shape;297;p30"/>
          <p:cNvCxnSpPr/>
          <p:nvPr/>
        </p:nvCxnSpPr>
        <p:spPr>
          <a:xfrm>
            <a:off x="5564660" y="1475496"/>
            <a:ext cx="0" cy="4525963"/>
          </a:xfrm>
          <a:prstGeom prst="straightConnector1">
            <a:avLst/>
          </a:prstGeom>
          <a:noFill/>
          <a:ln w="9525" cap="flat" cmpd="sng">
            <a:solidFill>
              <a:srgbClr val="7DB1D3"/>
            </a:solidFill>
            <a:prstDash val="solid"/>
            <a:round/>
            <a:headEnd type="none" w="sm" len="sm"/>
            <a:tailEnd type="none" w="sm" len="sm"/>
          </a:ln>
        </p:spPr>
      </p:cxnSp>
      <p:sp>
        <p:nvSpPr>
          <p:cNvPr id="298" name="Google Shape;298;p30"/>
          <p:cNvSpPr txBox="1">
            <a:spLocks noGrp="1"/>
          </p:cNvSpPr>
          <p:nvPr>
            <p:ph type="body" idx="4"/>
          </p:nvPr>
        </p:nvSpPr>
        <p:spPr>
          <a:xfrm>
            <a:off x="5719544" y="3945865"/>
            <a:ext cx="2967256" cy="2052620"/>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5 Minute Break">
  <p:cSld name="5 Minute Break">
    <p:bg>
      <p:bgPr>
        <a:blipFill>
          <a:blip r:embed="rId2">
            <a:alphaModFix/>
          </a:blip>
          <a:stretch>
            <a:fillRect/>
          </a:stretch>
        </a:blipFill>
        <a:effectLst/>
      </p:bgPr>
    </p:bg>
    <p:spTree>
      <p:nvGrpSpPr>
        <p:cNvPr id="1" name="Shape 299"/>
        <p:cNvGrpSpPr/>
        <p:nvPr/>
      </p:nvGrpSpPr>
      <p:grpSpPr>
        <a:xfrm>
          <a:off x="0" y="0"/>
          <a:ext cx="0" cy="0"/>
          <a:chOff x="0" y="0"/>
          <a:chExt cx="0" cy="0"/>
        </a:xfrm>
      </p:grpSpPr>
      <p:sp>
        <p:nvSpPr>
          <p:cNvPr id="300" name="Google Shape;300;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01" name="Google Shape;301;p31"/>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02" name="Google Shape;302;p31"/>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303" name="Google Shape;303;p31" descr="break-time_increments-01.png"/>
          <p:cNvPicPr preferRelativeResize="0"/>
          <p:nvPr/>
        </p:nvPicPr>
        <p:blipFill rotWithShape="1">
          <a:blip r:embed="rId3">
            <a:alphaModFix/>
          </a:blip>
          <a:srcRect/>
          <a:stretch/>
        </p:blipFill>
        <p:spPr>
          <a:xfrm>
            <a:off x="3317001" y="719069"/>
            <a:ext cx="2509999" cy="5419863"/>
          </a:xfrm>
          <a:prstGeom prst="rect">
            <a:avLst/>
          </a:prstGeom>
          <a:noFill/>
          <a:ln>
            <a:noFill/>
          </a:ln>
        </p:spPr>
      </p:pic>
      <p:sp>
        <p:nvSpPr>
          <p:cNvPr id="304" name="Google Shape;304;p31"/>
          <p:cNvSpPr txBox="1">
            <a:spLocks noGrp="1"/>
          </p:cNvSpPr>
          <p:nvPr>
            <p:ph type="title"/>
          </p:nvPr>
        </p:nvSpPr>
        <p:spPr>
          <a:xfrm>
            <a:off x="722313" y="3725862"/>
            <a:ext cx="7772400" cy="81267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Clr>
                <a:srgbClr val="15315C"/>
              </a:buClr>
              <a:buSzPts val="6000"/>
              <a:buFont typeface="Arial"/>
              <a:buNone/>
              <a:defRPr sz="6000" b="1" i="0" u="none" strike="noStrike" cap="none">
                <a:solidFill>
                  <a:srgbClr val="15315C"/>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5" name="Google Shape;305;p31"/>
          <p:cNvSpPr txBox="1">
            <a:spLocks noGrp="1"/>
          </p:cNvSpPr>
          <p:nvPr>
            <p:ph type="body" idx="1"/>
          </p:nvPr>
        </p:nvSpPr>
        <p:spPr>
          <a:xfrm>
            <a:off x="722313" y="4538537"/>
            <a:ext cx="7772400" cy="596770"/>
          </a:xfrm>
          <a:prstGeom prst="rect">
            <a:avLst/>
          </a:prstGeom>
          <a:noFill/>
          <a:ln>
            <a:noFill/>
          </a:ln>
        </p:spPr>
        <p:txBody>
          <a:bodyPr spcFirstLastPara="1" wrap="square" lIns="91425" tIns="45700" rIns="91425" bIns="45700" anchor="ctr" anchorCtr="0"/>
          <a:lstStyle>
            <a:lvl1pPr marL="457200" marR="0" lvl="0" indent="-228600" algn="ctr" rtl="0">
              <a:spcBef>
                <a:spcPts val="400"/>
              </a:spcBef>
              <a:spcAft>
                <a:spcPts val="0"/>
              </a:spcAft>
              <a:buClr>
                <a:schemeClr val="accent1"/>
              </a:buClr>
              <a:buSzPts val="2000"/>
              <a:buFont typeface="Arial"/>
              <a:buNone/>
              <a:defRPr sz="2000" b="0" i="0" u="none" strike="noStrike" cap="none">
                <a:solidFill>
                  <a:schemeClr val="accent1"/>
                </a:solidFill>
                <a:latin typeface="Arial"/>
                <a:ea typeface="Arial"/>
                <a:cs typeface="Arial"/>
                <a:sym typeface="Arial"/>
              </a:defRPr>
            </a:lvl1pPr>
            <a:lvl2pPr marL="914400" marR="0" lvl="1" indent="-228600" algn="l" rtl="0">
              <a:spcBef>
                <a:spcPts val="360"/>
              </a:spcBef>
              <a:spcAft>
                <a:spcPts val="0"/>
              </a:spcAft>
              <a:buClr>
                <a:srgbClr val="8991A9"/>
              </a:buClr>
              <a:buSzPts val="1800"/>
              <a:buFont typeface="Arial"/>
              <a:buNone/>
              <a:defRPr sz="1800" b="0" i="0" u="none" strike="noStrike" cap="none">
                <a:solidFill>
                  <a:srgbClr val="8991A9"/>
                </a:solidFill>
                <a:latin typeface="Arial"/>
                <a:ea typeface="Arial"/>
                <a:cs typeface="Arial"/>
                <a:sym typeface="Arial"/>
              </a:defRPr>
            </a:lvl2pPr>
            <a:lvl3pPr marL="1371600" marR="0" lvl="2" indent="-228600" algn="l" rtl="0">
              <a:spcBef>
                <a:spcPts val="320"/>
              </a:spcBef>
              <a:spcAft>
                <a:spcPts val="0"/>
              </a:spcAft>
              <a:buClr>
                <a:srgbClr val="8991A9"/>
              </a:buClr>
              <a:buSzPts val="1600"/>
              <a:buFont typeface="Arial"/>
              <a:buNone/>
              <a:defRPr sz="1600" b="0" i="0" u="none" strike="noStrike" cap="none">
                <a:solidFill>
                  <a:srgbClr val="8991A9"/>
                </a:solidFill>
                <a:latin typeface="Arial"/>
                <a:ea typeface="Arial"/>
                <a:cs typeface="Arial"/>
                <a:sym typeface="Arial"/>
              </a:defRPr>
            </a:lvl3pPr>
            <a:lvl4pPr marL="1828800" marR="0" lvl="3"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4pPr>
            <a:lvl5pPr marL="2286000" marR="0" lvl="4"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5pPr>
            <a:lvl6pPr marL="2743200" marR="0" lvl="5"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6pPr>
            <a:lvl7pPr marL="3200400" marR="0" lvl="6"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7pPr>
            <a:lvl8pPr marL="3657600" marR="0" lvl="7"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8pPr>
            <a:lvl9pPr marL="4114800" marR="0" lvl="8"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0 Minute Break">
  <p:cSld name="10 Minute Break">
    <p:bg>
      <p:bgPr>
        <a:blipFill>
          <a:blip r:embed="rId2">
            <a:alphaModFix/>
          </a:blip>
          <a:stretch>
            <a:fillRect/>
          </a:stretch>
        </a:blipFill>
        <a:effectLst/>
      </p:bgPr>
    </p:bg>
    <p:spTree>
      <p:nvGrpSpPr>
        <p:cNvPr id="1" name="Shape 306"/>
        <p:cNvGrpSpPr/>
        <p:nvPr/>
      </p:nvGrpSpPr>
      <p:grpSpPr>
        <a:xfrm>
          <a:off x="0" y="0"/>
          <a:ext cx="0" cy="0"/>
          <a:chOff x="0" y="0"/>
          <a:chExt cx="0" cy="0"/>
        </a:xfrm>
      </p:grpSpPr>
      <p:sp>
        <p:nvSpPr>
          <p:cNvPr id="307" name="Google Shape;307;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08" name="Google Shape;308;p32"/>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09" name="Google Shape;309;p32"/>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310" name="Google Shape;310;p32"/>
          <p:cNvPicPr preferRelativeResize="0"/>
          <p:nvPr/>
        </p:nvPicPr>
        <p:blipFill rotWithShape="1">
          <a:blip r:embed="rId3">
            <a:alphaModFix/>
          </a:blip>
          <a:srcRect/>
          <a:stretch/>
        </p:blipFill>
        <p:spPr>
          <a:xfrm>
            <a:off x="3317001" y="719069"/>
            <a:ext cx="2509998" cy="5419863"/>
          </a:xfrm>
          <a:prstGeom prst="rect">
            <a:avLst/>
          </a:prstGeom>
          <a:noFill/>
          <a:ln>
            <a:noFill/>
          </a:ln>
        </p:spPr>
      </p:pic>
      <p:sp>
        <p:nvSpPr>
          <p:cNvPr id="311" name="Google Shape;311;p32"/>
          <p:cNvSpPr txBox="1">
            <a:spLocks noGrp="1"/>
          </p:cNvSpPr>
          <p:nvPr>
            <p:ph type="title"/>
          </p:nvPr>
        </p:nvSpPr>
        <p:spPr>
          <a:xfrm>
            <a:off x="722313" y="3725862"/>
            <a:ext cx="7772400" cy="81267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Clr>
                <a:srgbClr val="15315C"/>
              </a:buClr>
              <a:buSzPts val="6000"/>
              <a:buFont typeface="Arial"/>
              <a:buNone/>
              <a:defRPr sz="6000" b="1" i="0" u="none" strike="noStrike" cap="none">
                <a:solidFill>
                  <a:srgbClr val="15315C"/>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2" name="Google Shape;312;p32"/>
          <p:cNvSpPr txBox="1">
            <a:spLocks noGrp="1"/>
          </p:cNvSpPr>
          <p:nvPr>
            <p:ph type="body" idx="1"/>
          </p:nvPr>
        </p:nvSpPr>
        <p:spPr>
          <a:xfrm>
            <a:off x="722313" y="4538537"/>
            <a:ext cx="7772400" cy="596770"/>
          </a:xfrm>
          <a:prstGeom prst="rect">
            <a:avLst/>
          </a:prstGeom>
          <a:noFill/>
          <a:ln>
            <a:noFill/>
          </a:ln>
        </p:spPr>
        <p:txBody>
          <a:bodyPr spcFirstLastPara="1" wrap="square" lIns="91425" tIns="45700" rIns="91425" bIns="45700" anchor="ctr" anchorCtr="0"/>
          <a:lstStyle>
            <a:lvl1pPr marL="457200" marR="0" lvl="0" indent="-228600" algn="ctr" rtl="0">
              <a:spcBef>
                <a:spcPts val="400"/>
              </a:spcBef>
              <a:spcAft>
                <a:spcPts val="0"/>
              </a:spcAft>
              <a:buClr>
                <a:schemeClr val="accent1"/>
              </a:buClr>
              <a:buSzPts val="2000"/>
              <a:buFont typeface="Arial"/>
              <a:buNone/>
              <a:defRPr sz="2000" b="0" i="0" u="none" strike="noStrike" cap="none">
                <a:solidFill>
                  <a:schemeClr val="accent1"/>
                </a:solidFill>
                <a:latin typeface="Arial"/>
                <a:ea typeface="Arial"/>
                <a:cs typeface="Arial"/>
                <a:sym typeface="Arial"/>
              </a:defRPr>
            </a:lvl1pPr>
            <a:lvl2pPr marL="914400" marR="0" lvl="1" indent="-228600" algn="l" rtl="0">
              <a:spcBef>
                <a:spcPts val="360"/>
              </a:spcBef>
              <a:spcAft>
                <a:spcPts val="0"/>
              </a:spcAft>
              <a:buClr>
                <a:srgbClr val="8991A9"/>
              </a:buClr>
              <a:buSzPts val="1800"/>
              <a:buFont typeface="Arial"/>
              <a:buNone/>
              <a:defRPr sz="1800" b="0" i="0" u="none" strike="noStrike" cap="none">
                <a:solidFill>
                  <a:srgbClr val="8991A9"/>
                </a:solidFill>
                <a:latin typeface="Arial"/>
                <a:ea typeface="Arial"/>
                <a:cs typeface="Arial"/>
                <a:sym typeface="Arial"/>
              </a:defRPr>
            </a:lvl2pPr>
            <a:lvl3pPr marL="1371600" marR="0" lvl="2" indent="-228600" algn="l" rtl="0">
              <a:spcBef>
                <a:spcPts val="320"/>
              </a:spcBef>
              <a:spcAft>
                <a:spcPts val="0"/>
              </a:spcAft>
              <a:buClr>
                <a:srgbClr val="8991A9"/>
              </a:buClr>
              <a:buSzPts val="1600"/>
              <a:buFont typeface="Arial"/>
              <a:buNone/>
              <a:defRPr sz="1600" b="0" i="0" u="none" strike="noStrike" cap="none">
                <a:solidFill>
                  <a:srgbClr val="8991A9"/>
                </a:solidFill>
                <a:latin typeface="Arial"/>
                <a:ea typeface="Arial"/>
                <a:cs typeface="Arial"/>
                <a:sym typeface="Arial"/>
              </a:defRPr>
            </a:lvl3pPr>
            <a:lvl4pPr marL="1828800" marR="0" lvl="3"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4pPr>
            <a:lvl5pPr marL="2286000" marR="0" lvl="4"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5pPr>
            <a:lvl6pPr marL="2743200" marR="0" lvl="5"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6pPr>
            <a:lvl7pPr marL="3200400" marR="0" lvl="6"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7pPr>
            <a:lvl8pPr marL="3657600" marR="0" lvl="7"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8pPr>
            <a:lvl9pPr marL="4114800" marR="0" lvl="8"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5 Minute Break">
  <p:cSld name="15 Minute Break">
    <p:bg>
      <p:bgPr>
        <a:blipFill>
          <a:blip r:embed="rId2">
            <a:alphaModFix/>
          </a:blip>
          <a:stretch>
            <a:fillRect/>
          </a:stretch>
        </a:blipFill>
        <a:effectLst/>
      </p:bgPr>
    </p:bg>
    <p:spTree>
      <p:nvGrpSpPr>
        <p:cNvPr id="1" name="Shape 313"/>
        <p:cNvGrpSpPr/>
        <p:nvPr/>
      </p:nvGrpSpPr>
      <p:grpSpPr>
        <a:xfrm>
          <a:off x="0" y="0"/>
          <a:ext cx="0" cy="0"/>
          <a:chOff x="0" y="0"/>
          <a:chExt cx="0" cy="0"/>
        </a:xfrm>
      </p:grpSpPr>
      <p:sp>
        <p:nvSpPr>
          <p:cNvPr id="314" name="Google Shape;314;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15" name="Google Shape;315;p33"/>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16" name="Google Shape;316;p33"/>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317" name="Google Shape;317;p33"/>
          <p:cNvPicPr preferRelativeResize="0"/>
          <p:nvPr/>
        </p:nvPicPr>
        <p:blipFill rotWithShape="1">
          <a:blip r:embed="rId3">
            <a:alphaModFix/>
          </a:blip>
          <a:srcRect/>
          <a:stretch/>
        </p:blipFill>
        <p:spPr>
          <a:xfrm>
            <a:off x="3317001" y="719069"/>
            <a:ext cx="2509998" cy="5419863"/>
          </a:xfrm>
          <a:prstGeom prst="rect">
            <a:avLst/>
          </a:prstGeom>
          <a:noFill/>
          <a:ln>
            <a:noFill/>
          </a:ln>
        </p:spPr>
      </p:pic>
      <p:sp>
        <p:nvSpPr>
          <p:cNvPr id="318" name="Google Shape;318;p33"/>
          <p:cNvSpPr txBox="1">
            <a:spLocks noGrp="1"/>
          </p:cNvSpPr>
          <p:nvPr>
            <p:ph type="title"/>
          </p:nvPr>
        </p:nvSpPr>
        <p:spPr>
          <a:xfrm>
            <a:off x="722313" y="3725862"/>
            <a:ext cx="7772400" cy="81267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Clr>
                <a:srgbClr val="15315C"/>
              </a:buClr>
              <a:buSzPts val="6000"/>
              <a:buFont typeface="Arial"/>
              <a:buNone/>
              <a:defRPr sz="6000" b="1" i="0" u="none" strike="noStrike" cap="none">
                <a:solidFill>
                  <a:srgbClr val="15315C"/>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9" name="Google Shape;319;p33"/>
          <p:cNvSpPr txBox="1">
            <a:spLocks noGrp="1"/>
          </p:cNvSpPr>
          <p:nvPr>
            <p:ph type="body" idx="1"/>
          </p:nvPr>
        </p:nvSpPr>
        <p:spPr>
          <a:xfrm>
            <a:off x="722313" y="4538537"/>
            <a:ext cx="7772400" cy="596770"/>
          </a:xfrm>
          <a:prstGeom prst="rect">
            <a:avLst/>
          </a:prstGeom>
          <a:noFill/>
          <a:ln>
            <a:noFill/>
          </a:ln>
        </p:spPr>
        <p:txBody>
          <a:bodyPr spcFirstLastPara="1" wrap="square" lIns="91425" tIns="45700" rIns="91425" bIns="45700" anchor="ctr" anchorCtr="0"/>
          <a:lstStyle>
            <a:lvl1pPr marL="457200" marR="0" lvl="0" indent="-228600" algn="ctr" rtl="0">
              <a:spcBef>
                <a:spcPts val="400"/>
              </a:spcBef>
              <a:spcAft>
                <a:spcPts val="0"/>
              </a:spcAft>
              <a:buClr>
                <a:schemeClr val="accent1"/>
              </a:buClr>
              <a:buSzPts val="2000"/>
              <a:buFont typeface="Arial"/>
              <a:buNone/>
              <a:defRPr sz="2000" b="0" i="0" u="none" strike="noStrike" cap="none">
                <a:solidFill>
                  <a:schemeClr val="accent1"/>
                </a:solidFill>
                <a:latin typeface="Arial"/>
                <a:ea typeface="Arial"/>
                <a:cs typeface="Arial"/>
                <a:sym typeface="Arial"/>
              </a:defRPr>
            </a:lvl1pPr>
            <a:lvl2pPr marL="914400" marR="0" lvl="1" indent="-228600" algn="l" rtl="0">
              <a:spcBef>
                <a:spcPts val="360"/>
              </a:spcBef>
              <a:spcAft>
                <a:spcPts val="0"/>
              </a:spcAft>
              <a:buClr>
                <a:srgbClr val="8991A9"/>
              </a:buClr>
              <a:buSzPts val="1800"/>
              <a:buFont typeface="Arial"/>
              <a:buNone/>
              <a:defRPr sz="1800" b="0" i="0" u="none" strike="noStrike" cap="none">
                <a:solidFill>
                  <a:srgbClr val="8991A9"/>
                </a:solidFill>
                <a:latin typeface="Arial"/>
                <a:ea typeface="Arial"/>
                <a:cs typeface="Arial"/>
                <a:sym typeface="Arial"/>
              </a:defRPr>
            </a:lvl2pPr>
            <a:lvl3pPr marL="1371600" marR="0" lvl="2" indent="-228600" algn="l" rtl="0">
              <a:spcBef>
                <a:spcPts val="320"/>
              </a:spcBef>
              <a:spcAft>
                <a:spcPts val="0"/>
              </a:spcAft>
              <a:buClr>
                <a:srgbClr val="8991A9"/>
              </a:buClr>
              <a:buSzPts val="1600"/>
              <a:buFont typeface="Arial"/>
              <a:buNone/>
              <a:defRPr sz="1600" b="0" i="0" u="none" strike="noStrike" cap="none">
                <a:solidFill>
                  <a:srgbClr val="8991A9"/>
                </a:solidFill>
                <a:latin typeface="Arial"/>
                <a:ea typeface="Arial"/>
                <a:cs typeface="Arial"/>
                <a:sym typeface="Arial"/>
              </a:defRPr>
            </a:lvl3pPr>
            <a:lvl4pPr marL="1828800" marR="0" lvl="3"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4pPr>
            <a:lvl5pPr marL="2286000" marR="0" lvl="4"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5pPr>
            <a:lvl6pPr marL="2743200" marR="0" lvl="5"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6pPr>
            <a:lvl7pPr marL="3200400" marR="0" lvl="6"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7pPr>
            <a:lvl8pPr marL="3657600" marR="0" lvl="7"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8pPr>
            <a:lvl9pPr marL="4114800" marR="0" lvl="8"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20 Minute Break">
  <p:cSld name="20 Minute Break">
    <p:bg>
      <p:bgPr>
        <a:blipFill>
          <a:blip r:embed="rId2">
            <a:alphaModFix/>
          </a:blip>
          <a:stretch>
            <a:fillRect/>
          </a:stretch>
        </a:blipFill>
        <a:effectLst/>
      </p:bgPr>
    </p:bg>
    <p:spTree>
      <p:nvGrpSpPr>
        <p:cNvPr id="1" name="Shape 320"/>
        <p:cNvGrpSpPr/>
        <p:nvPr/>
      </p:nvGrpSpPr>
      <p:grpSpPr>
        <a:xfrm>
          <a:off x="0" y="0"/>
          <a:ext cx="0" cy="0"/>
          <a:chOff x="0" y="0"/>
          <a:chExt cx="0" cy="0"/>
        </a:xfrm>
      </p:grpSpPr>
      <p:sp>
        <p:nvSpPr>
          <p:cNvPr id="321" name="Google Shape;321;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22" name="Google Shape;322;p34"/>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23" name="Google Shape;323;p34"/>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324" name="Google Shape;324;p34"/>
          <p:cNvPicPr preferRelativeResize="0"/>
          <p:nvPr/>
        </p:nvPicPr>
        <p:blipFill rotWithShape="1">
          <a:blip r:embed="rId3">
            <a:alphaModFix/>
          </a:blip>
          <a:srcRect/>
          <a:stretch/>
        </p:blipFill>
        <p:spPr>
          <a:xfrm>
            <a:off x="3317001" y="719070"/>
            <a:ext cx="2509998" cy="5419861"/>
          </a:xfrm>
          <a:prstGeom prst="rect">
            <a:avLst/>
          </a:prstGeom>
          <a:noFill/>
          <a:ln>
            <a:noFill/>
          </a:ln>
        </p:spPr>
      </p:pic>
      <p:sp>
        <p:nvSpPr>
          <p:cNvPr id="325" name="Google Shape;325;p34"/>
          <p:cNvSpPr txBox="1">
            <a:spLocks noGrp="1"/>
          </p:cNvSpPr>
          <p:nvPr>
            <p:ph type="title"/>
          </p:nvPr>
        </p:nvSpPr>
        <p:spPr>
          <a:xfrm>
            <a:off x="722313" y="3725862"/>
            <a:ext cx="7772400" cy="81267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Clr>
                <a:srgbClr val="15315C"/>
              </a:buClr>
              <a:buSzPts val="6000"/>
              <a:buFont typeface="Arial"/>
              <a:buNone/>
              <a:defRPr sz="6000" b="1" i="0" u="none" strike="noStrike" cap="none">
                <a:solidFill>
                  <a:srgbClr val="15315C"/>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6" name="Google Shape;326;p34"/>
          <p:cNvSpPr txBox="1">
            <a:spLocks noGrp="1"/>
          </p:cNvSpPr>
          <p:nvPr>
            <p:ph type="body" idx="1"/>
          </p:nvPr>
        </p:nvSpPr>
        <p:spPr>
          <a:xfrm>
            <a:off x="722313" y="4538537"/>
            <a:ext cx="7772400" cy="596770"/>
          </a:xfrm>
          <a:prstGeom prst="rect">
            <a:avLst/>
          </a:prstGeom>
          <a:noFill/>
          <a:ln>
            <a:noFill/>
          </a:ln>
        </p:spPr>
        <p:txBody>
          <a:bodyPr spcFirstLastPara="1" wrap="square" lIns="91425" tIns="45700" rIns="91425" bIns="45700" anchor="ctr" anchorCtr="0"/>
          <a:lstStyle>
            <a:lvl1pPr marL="457200" marR="0" lvl="0" indent="-228600" algn="ctr" rtl="0">
              <a:spcBef>
                <a:spcPts val="400"/>
              </a:spcBef>
              <a:spcAft>
                <a:spcPts val="0"/>
              </a:spcAft>
              <a:buClr>
                <a:schemeClr val="accent1"/>
              </a:buClr>
              <a:buSzPts val="2000"/>
              <a:buFont typeface="Arial"/>
              <a:buNone/>
              <a:defRPr sz="2000" b="0" i="0" u="none" strike="noStrike" cap="none">
                <a:solidFill>
                  <a:schemeClr val="accent1"/>
                </a:solidFill>
                <a:latin typeface="Arial"/>
                <a:ea typeface="Arial"/>
                <a:cs typeface="Arial"/>
                <a:sym typeface="Arial"/>
              </a:defRPr>
            </a:lvl1pPr>
            <a:lvl2pPr marL="914400" marR="0" lvl="1" indent="-228600" algn="l" rtl="0">
              <a:spcBef>
                <a:spcPts val="360"/>
              </a:spcBef>
              <a:spcAft>
                <a:spcPts val="0"/>
              </a:spcAft>
              <a:buClr>
                <a:srgbClr val="8991A9"/>
              </a:buClr>
              <a:buSzPts val="1800"/>
              <a:buFont typeface="Arial"/>
              <a:buNone/>
              <a:defRPr sz="1800" b="0" i="0" u="none" strike="noStrike" cap="none">
                <a:solidFill>
                  <a:srgbClr val="8991A9"/>
                </a:solidFill>
                <a:latin typeface="Arial"/>
                <a:ea typeface="Arial"/>
                <a:cs typeface="Arial"/>
                <a:sym typeface="Arial"/>
              </a:defRPr>
            </a:lvl2pPr>
            <a:lvl3pPr marL="1371600" marR="0" lvl="2" indent="-228600" algn="l" rtl="0">
              <a:spcBef>
                <a:spcPts val="320"/>
              </a:spcBef>
              <a:spcAft>
                <a:spcPts val="0"/>
              </a:spcAft>
              <a:buClr>
                <a:srgbClr val="8991A9"/>
              </a:buClr>
              <a:buSzPts val="1600"/>
              <a:buFont typeface="Arial"/>
              <a:buNone/>
              <a:defRPr sz="1600" b="0" i="0" u="none" strike="noStrike" cap="none">
                <a:solidFill>
                  <a:srgbClr val="8991A9"/>
                </a:solidFill>
                <a:latin typeface="Arial"/>
                <a:ea typeface="Arial"/>
                <a:cs typeface="Arial"/>
                <a:sym typeface="Arial"/>
              </a:defRPr>
            </a:lvl3pPr>
            <a:lvl4pPr marL="1828800" marR="0" lvl="3"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4pPr>
            <a:lvl5pPr marL="2286000" marR="0" lvl="4"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5pPr>
            <a:lvl6pPr marL="2743200" marR="0" lvl="5"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6pPr>
            <a:lvl7pPr marL="3200400" marR="0" lvl="6"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7pPr>
            <a:lvl8pPr marL="3657600" marR="0" lvl="7"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8pPr>
            <a:lvl9pPr marL="4114800" marR="0" lvl="8"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25 Minute Break">
  <p:cSld name="25 Minute Break">
    <p:bg>
      <p:bgPr>
        <a:blipFill>
          <a:blip r:embed="rId2">
            <a:alphaModFix/>
          </a:blip>
          <a:stretch>
            <a:fillRect/>
          </a:stretch>
        </a:blipFill>
        <a:effectLst/>
      </p:bgPr>
    </p:bg>
    <p:spTree>
      <p:nvGrpSpPr>
        <p:cNvPr id="1" name="Shape 327"/>
        <p:cNvGrpSpPr/>
        <p:nvPr/>
      </p:nvGrpSpPr>
      <p:grpSpPr>
        <a:xfrm>
          <a:off x="0" y="0"/>
          <a:ext cx="0" cy="0"/>
          <a:chOff x="0" y="0"/>
          <a:chExt cx="0" cy="0"/>
        </a:xfrm>
      </p:grpSpPr>
      <p:sp>
        <p:nvSpPr>
          <p:cNvPr id="328" name="Google Shape;328;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29" name="Google Shape;329;p35"/>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30" name="Google Shape;330;p35"/>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331" name="Google Shape;331;p35"/>
          <p:cNvPicPr preferRelativeResize="0"/>
          <p:nvPr/>
        </p:nvPicPr>
        <p:blipFill rotWithShape="1">
          <a:blip r:embed="rId3">
            <a:alphaModFix/>
          </a:blip>
          <a:srcRect/>
          <a:stretch/>
        </p:blipFill>
        <p:spPr>
          <a:xfrm>
            <a:off x="3317001" y="719069"/>
            <a:ext cx="2509998" cy="5419863"/>
          </a:xfrm>
          <a:prstGeom prst="rect">
            <a:avLst/>
          </a:prstGeom>
          <a:noFill/>
          <a:ln>
            <a:noFill/>
          </a:ln>
        </p:spPr>
      </p:pic>
      <p:sp>
        <p:nvSpPr>
          <p:cNvPr id="332" name="Google Shape;332;p35"/>
          <p:cNvSpPr txBox="1">
            <a:spLocks noGrp="1"/>
          </p:cNvSpPr>
          <p:nvPr>
            <p:ph type="title"/>
          </p:nvPr>
        </p:nvSpPr>
        <p:spPr>
          <a:xfrm>
            <a:off x="722313" y="3725862"/>
            <a:ext cx="7772400" cy="81267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Clr>
                <a:srgbClr val="15315C"/>
              </a:buClr>
              <a:buSzPts val="6000"/>
              <a:buFont typeface="Arial"/>
              <a:buNone/>
              <a:defRPr sz="6000" b="1" i="0" u="none" strike="noStrike" cap="none">
                <a:solidFill>
                  <a:srgbClr val="15315C"/>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33" name="Google Shape;333;p35"/>
          <p:cNvSpPr txBox="1">
            <a:spLocks noGrp="1"/>
          </p:cNvSpPr>
          <p:nvPr>
            <p:ph type="body" idx="1"/>
          </p:nvPr>
        </p:nvSpPr>
        <p:spPr>
          <a:xfrm>
            <a:off x="722313" y="4538537"/>
            <a:ext cx="7772400" cy="596770"/>
          </a:xfrm>
          <a:prstGeom prst="rect">
            <a:avLst/>
          </a:prstGeom>
          <a:noFill/>
          <a:ln>
            <a:noFill/>
          </a:ln>
        </p:spPr>
        <p:txBody>
          <a:bodyPr spcFirstLastPara="1" wrap="square" lIns="91425" tIns="45700" rIns="91425" bIns="45700" anchor="ctr" anchorCtr="0"/>
          <a:lstStyle>
            <a:lvl1pPr marL="457200" marR="0" lvl="0" indent="-228600" algn="ctr" rtl="0">
              <a:spcBef>
                <a:spcPts val="400"/>
              </a:spcBef>
              <a:spcAft>
                <a:spcPts val="0"/>
              </a:spcAft>
              <a:buClr>
                <a:schemeClr val="accent1"/>
              </a:buClr>
              <a:buSzPts val="2000"/>
              <a:buFont typeface="Arial"/>
              <a:buNone/>
              <a:defRPr sz="2000" b="0" i="0" u="none" strike="noStrike" cap="none">
                <a:solidFill>
                  <a:schemeClr val="accent1"/>
                </a:solidFill>
                <a:latin typeface="Arial"/>
                <a:ea typeface="Arial"/>
                <a:cs typeface="Arial"/>
                <a:sym typeface="Arial"/>
              </a:defRPr>
            </a:lvl1pPr>
            <a:lvl2pPr marL="914400" marR="0" lvl="1" indent="-228600" algn="l" rtl="0">
              <a:spcBef>
                <a:spcPts val="360"/>
              </a:spcBef>
              <a:spcAft>
                <a:spcPts val="0"/>
              </a:spcAft>
              <a:buClr>
                <a:srgbClr val="8991A9"/>
              </a:buClr>
              <a:buSzPts val="1800"/>
              <a:buFont typeface="Arial"/>
              <a:buNone/>
              <a:defRPr sz="1800" b="0" i="0" u="none" strike="noStrike" cap="none">
                <a:solidFill>
                  <a:srgbClr val="8991A9"/>
                </a:solidFill>
                <a:latin typeface="Arial"/>
                <a:ea typeface="Arial"/>
                <a:cs typeface="Arial"/>
                <a:sym typeface="Arial"/>
              </a:defRPr>
            </a:lvl2pPr>
            <a:lvl3pPr marL="1371600" marR="0" lvl="2" indent="-228600" algn="l" rtl="0">
              <a:spcBef>
                <a:spcPts val="320"/>
              </a:spcBef>
              <a:spcAft>
                <a:spcPts val="0"/>
              </a:spcAft>
              <a:buClr>
                <a:srgbClr val="8991A9"/>
              </a:buClr>
              <a:buSzPts val="1600"/>
              <a:buFont typeface="Arial"/>
              <a:buNone/>
              <a:defRPr sz="1600" b="0" i="0" u="none" strike="noStrike" cap="none">
                <a:solidFill>
                  <a:srgbClr val="8991A9"/>
                </a:solidFill>
                <a:latin typeface="Arial"/>
                <a:ea typeface="Arial"/>
                <a:cs typeface="Arial"/>
                <a:sym typeface="Arial"/>
              </a:defRPr>
            </a:lvl3pPr>
            <a:lvl4pPr marL="1828800" marR="0" lvl="3"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4pPr>
            <a:lvl5pPr marL="2286000" marR="0" lvl="4"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5pPr>
            <a:lvl6pPr marL="2743200" marR="0" lvl="5"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6pPr>
            <a:lvl7pPr marL="3200400" marR="0" lvl="6"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7pPr>
            <a:lvl8pPr marL="3657600" marR="0" lvl="7"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8pPr>
            <a:lvl9pPr marL="4114800" marR="0" lvl="8"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30 Minute Break">
  <p:cSld name="30 Minute Break">
    <p:bg>
      <p:bgPr>
        <a:blipFill>
          <a:blip r:embed="rId2">
            <a:alphaModFix/>
          </a:blip>
          <a:stretch>
            <a:fillRect/>
          </a:stretch>
        </a:blipFill>
        <a:effectLst/>
      </p:bgPr>
    </p:bg>
    <p:spTree>
      <p:nvGrpSpPr>
        <p:cNvPr id="1" name="Shape 334"/>
        <p:cNvGrpSpPr/>
        <p:nvPr/>
      </p:nvGrpSpPr>
      <p:grpSpPr>
        <a:xfrm>
          <a:off x="0" y="0"/>
          <a:ext cx="0" cy="0"/>
          <a:chOff x="0" y="0"/>
          <a:chExt cx="0" cy="0"/>
        </a:xfrm>
      </p:grpSpPr>
      <p:sp>
        <p:nvSpPr>
          <p:cNvPr id="335" name="Google Shape;335;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36" name="Google Shape;336;p36"/>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37" name="Google Shape;337;p36"/>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338" name="Google Shape;338;p36"/>
          <p:cNvPicPr preferRelativeResize="0"/>
          <p:nvPr/>
        </p:nvPicPr>
        <p:blipFill rotWithShape="1">
          <a:blip r:embed="rId3">
            <a:alphaModFix/>
          </a:blip>
          <a:srcRect/>
          <a:stretch/>
        </p:blipFill>
        <p:spPr>
          <a:xfrm>
            <a:off x="3317001" y="719069"/>
            <a:ext cx="2509998" cy="5419863"/>
          </a:xfrm>
          <a:prstGeom prst="rect">
            <a:avLst/>
          </a:prstGeom>
          <a:noFill/>
          <a:ln>
            <a:noFill/>
          </a:ln>
        </p:spPr>
      </p:pic>
      <p:sp>
        <p:nvSpPr>
          <p:cNvPr id="339" name="Google Shape;339;p36"/>
          <p:cNvSpPr txBox="1">
            <a:spLocks noGrp="1"/>
          </p:cNvSpPr>
          <p:nvPr>
            <p:ph type="title"/>
          </p:nvPr>
        </p:nvSpPr>
        <p:spPr>
          <a:xfrm>
            <a:off x="722313" y="3725862"/>
            <a:ext cx="7772400" cy="81267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Clr>
                <a:srgbClr val="15315C"/>
              </a:buClr>
              <a:buSzPts val="6000"/>
              <a:buFont typeface="Arial"/>
              <a:buNone/>
              <a:defRPr sz="6000" b="1" i="0" u="none" strike="noStrike" cap="none">
                <a:solidFill>
                  <a:srgbClr val="15315C"/>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40" name="Google Shape;340;p36"/>
          <p:cNvSpPr txBox="1">
            <a:spLocks noGrp="1"/>
          </p:cNvSpPr>
          <p:nvPr>
            <p:ph type="body" idx="1"/>
          </p:nvPr>
        </p:nvSpPr>
        <p:spPr>
          <a:xfrm>
            <a:off x="722313" y="4538537"/>
            <a:ext cx="7772400" cy="596770"/>
          </a:xfrm>
          <a:prstGeom prst="rect">
            <a:avLst/>
          </a:prstGeom>
          <a:noFill/>
          <a:ln>
            <a:noFill/>
          </a:ln>
        </p:spPr>
        <p:txBody>
          <a:bodyPr spcFirstLastPara="1" wrap="square" lIns="91425" tIns="45700" rIns="91425" bIns="45700" anchor="ctr" anchorCtr="0"/>
          <a:lstStyle>
            <a:lvl1pPr marL="457200" marR="0" lvl="0" indent="-228600" algn="ctr" rtl="0">
              <a:spcBef>
                <a:spcPts val="400"/>
              </a:spcBef>
              <a:spcAft>
                <a:spcPts val="0"/>
              </a:spcAft>
              <a:buClr>
                <a:schemeClr val="accent1"/>
              </a:buClr>
              <a:buSzPts val="2000"/>
              <a:buFont typeface="Arial"/>
              <a:buNone/>
              <a:defRPr sz="2000" b="0" i="0" u="none" strike="noStrike" cap="none">
                <a:solidFill>
                  <a:schemeClr val="accent1"/>
                </a:solidFill>
                <a:latin typeface="Arial"/>
                <a:ea typeface="Arial"/>
                <a:cs typeface="Arial"/>
                <a:sym typeface="Arial"/>
              </a:defRPr>
            </a:lvl1pPr>
            <a:lvl2pPr marL="914400" marR="0" lvl="1" indent="-228600" algn="l" rtl="0">
              <a:spcBef>
                <a:spcPts val="360"/>
              </a:spcBef>
              <a:spcAft>
                <a:spcPts val="0"/>
              </a:spcAft>
              <a:buClr>
                <a:srgbClr val="8991A9"/>
              </a:buClr>
              <a:buSzPts val="1800"/>
              <a:buFont typeface="Arial"/>
              <a:buNone/>
              <a:defRPr sz="1800" b="0" i="0" u="none" strike="noStrike" cap="none">
                <a:solidFill>
                  <a:srgbClr val="8991A9"/>
                </a:solidFill>
                <a:latin typeface="Arial"/>
                <a:ea typeface="Arial"/>
                <a:cs typeface="Arial"/>
                <a:sym typeface="Arial"/>
              </a:defRPr>
            </a:lvl2pPr>
            <a:lvl3pPr marL="1371600" marR="0" lvl="2" indent="-228600" algn="l" rtl="0">
              <a:spcBef>
                <a:spcPts val="320"/>
              </a:spcBef>
              <a:spcAft>
                <a:spcPts val="0"/>
              </a:spcAft>
              <a:buClr>
                <a:srgbClr val="8991A9"/>
              </a:buClr>
              <a:buSzPts val="1600"/>
              <a:buFont typeface="Arial"/>
              <a:buNone/>
              <a:defRPr sz="1600" b="0" i="0" u="none" strike="noStrike" cap="none">
                <a:solidFill>
                  <a:srgbClr val="8991A9"/>
                </a:solidFill>
                <a:latin typeface="Arial"/>
                <a:ea typeface="Arial"/>
                <a:cs typeface="Arial"/>
                <a:sym typeface="Arial"/>
              </a:defRPr>
            </a:lvl3pPr>
            <a:lvl4pPr marL="1828800" marR="0" lvl="3"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4pPr>
            <a:lvl5pPr marL="2286000" marR="0" lvl="4"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5pPr>
            <a:lvl6pPr marL="2743200" marR="0" lvl="5"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6pPr>
            <a:lvl7pPr marL="3200400" marR="0" lvl="6"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7pPr>
            <a:lvl8pPr marL="3657600" marR="0" lvl="7"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8pPr>
            <a:lvl9pPr marL="4114800" marR="0" lvl="8"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35 Minute Break">
  <p:cSld name="35 Minute Break">
    <p:bg>
      <p:bgPr>
        <a:blipFill>
          <a:blip r:embed="rId2">
            <a:alphaModFix/>
          </a:blip>
          <a:stretch>
            <a:fillRect/>
          </a:stretch>
        </a:blipFill>
        <a:effectLst/>
      </p:bgPr>
    </p:bg>
    <p:spTree>
      <p:nvGrpSpPr>
        <p:cNvPr id="1" name="Shape 341"/>
        <p:cNvGrpSpPr/>
        <p:nvPr/>
      </p:nvGrpSpPr>
      <p:grpSpPr>
        <a:xfrm>
          <a:off x="0" y="0"/>
          <a:ext cx="0" cy="0"/>
          <a:chOff x="0" y="0"/>
          <a:chExt cx="0" cy="0"/>
        </a:xfrm>
      </p:grpSpPr>
      <p:sp>
        <p:nvSpPr>
          <p:cNvPr id="342" name="Google Shape;342;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43" name="Google Shape;343;p37"/>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44" name="Google Shape;344;p37"/>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345" name="Google Shape;345;p37"/>
          <p:cNvPicPr preferRelativeResize="0"/>
          <p:nvPr/>
        </p:nvPicPr>
        <p:blipFill rotWithShape="1">
          <a:blip r:embed="rId3">
            <a:alphaModFix/>
          </a:blip>
          <a:srcRect/>
          <a:stretch/>
        </p:blipFill>
        <p:spPr>
          <a:xfrm>
            <a:off x="3317001" y="719069"/>
            <a:ext cx="2509998" cy="5419863"/>
          </a:xfrm>
          <a:prstGeom prst="rect">
            <a:avLst/>
          </a:prstGeom>
          <a:noFill/>
          <a:ln>
            <a:noFill/>
          </a:ln>
        </p:spPr>
      </p:pic>
      <p:sp>
        <p:nvSpPr>
          <p:cNvPr id="346" name="Google Shape;346;p37"/>
          <p:cNvSpPr txBox="1">
            <a:spLocks noGrp="1"/>
          </p:cNvSpPr>
          <p:nvPr>
            <p:ph type="title"/>
          </p:nvPr>
        </p:nvSpPr>
        <p:spPr>
          <a:xfrm>
            <a:off x="722313" y="3725862"/>
            <a:ext cx="7772400" cy="81267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Clr>
                <a:srgbClr val="15315C"/>
              </a:buClr>
              <a:buSzPts val="6000"/>
              <a:buFont typeface="Arial"/>
              <a:buNone/>
              <a:defRPr sz="6000" b="1" i="0" u="none" strike="noStrike" cap="none">
                <a:solidFill>
                  <a:srgbClr val="15315C"/>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47" name="Google Shape;347;p37"/>
          <p:cNvSpPr txBox="1">
            <a:spLocks noGrp="1"/>
          </p:cNvSpPr>
          <p:nvPr>
            <p:ph type="body" idx="1"/>
          </p:nvPr>
        </p:nvSpPr>
        <p:spPr>
          <a:xfrm>
            <a:off x="722313" y="4538537"/>
            <a:ext cx="7772400" cy="596770"/>
          </a:xfrm>
          <a:prstGeom prst="rect">
            <a:avLst/>
          </a:prstGeom>
          <a:noFill/>
          <a:ln>
            <a:noFill/>
          </a:ln>
        </p:spPr>
        <p:txBody>
          <a:bodyPr spcFirstLastPara="1" wrap="square" lIns="91425" tIns="45700" rIns="91425" bIns="45700" anchor="ctr" anchorCtr="0"/>
          <a:lstStyle>
            <a:lvl1pPr marL="457200" marR="0" lvl="0" indent="-228600" algn="ctr" rtl="0">
              <a:spcBef>
                <a:spcPts val="400"/>
              </a:spcBef>
              <a:spcAft>
                <a:spcPts val="0"/>
              </a:spcAft>
              <a:buClr>
                <a:schemeClr val="accent1"/>
              </a:buClr>
              <a:buSzPts val="2000"/>
              <a:buFont typeface="Arial"/>
              <a:buNone/>
              <a:defRPr sz="2000" b="0" i="0" u="none" strike="noStrike" cap="none">
                <a:solidFill>
                  <a:schemeClr val="accent1"/>
                </a:solidFill>
                <a:latin typeface="Arial"/>
                <a:ea typeface="Arial"/>
                <a:cs typeface="Arial"/>
                <a:sym typeface="Arial"/>
              </a:defRPr>
            </a:lvl1pPr>
            <a:lvl2pPr marL="914400" marR="0" lvl="1" indent="-228600" algn="l" rtl="0">
              <a:spcBef>
                <a:spcPts val="360"/>
              </a:spcBef>
              <a:spcAft>
                <a:spcPts val="0"/>
              </a:spcAft>
              <a:buClr>
                <a:srgbClr val="8991A9"/>
              </a:buClr>
              <a:buSzPts val="1800"/>
              <a:buFont typeface="Arial"/>
              <a:buNone/>
              <a:defRPr sz="1800" b="0" i="0" u="none" strike="noStrike" cap="none">
                <a:solidFill>
                  <a:srgbClr val="8991A9"/>
                </a:solidFill>
                <a:latin typeface="Arial"/>
                <a:ea typeface="Arial"/>
                <a:cs typeface="Arial"/>
                <a:sym typeface="Arial"/>
              </a:defRPr>
            </a:lvl2pPr>
            <a:lvl3pPr marL="1371600" marR="0" lvl="2" indent="-228600" algn="l" rtl="0">
              <a:spcBef>
                <a:spcPts val="320"/>
              </a:spcBef>
              <a:spcAft>
                <a:spcPts val="0"/>
              </a:spcAft>
              <a:buClr>
                <a:srgbClr val="8991A9"/>
              </a:buClr>
              <a:buSzPts val="1600"/>
              <a:buFont typeface="Arial"/>
              <a:buNone/>
              <a:defRPr sz="1600" b="0" i="0" u="none" strike="noStrike" cap="none">
                <a:solidFill>
                  <a:srgbClr val="8991A9"/>
                </a:solidFill>
                <a:latin typeface="Arial"/>
                <a:ea typeface="Arial"/>
                <a:cs typeface="Arial"/>
                <a:sym typeface="Arial"/>
              </a:defRPr>
            </a:lvl3pPr>
            <a:lvl4pPr marL="1828800" marR="0" lvl="3"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4pPr>
            <a:lvl5pPr marL="2286000" marR="0" lvl="4"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5pPr>
            <a:lvl6pPr marL="2743200" marR="0" lvl="5"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6pPr>
            <a:lvl7pPr marL="3200400" marR="0" lvl="6"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7pPr>
            <a:lvl8pPr marL="3657600" marR="0" lvl="7"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8pPr>
            <a:lvl9pPr marL="4114800" marR="0" lvl="8"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40 Minute Break">
  <p:cSld name="40 Minute Break">
    <p:bg>
      <p:bgPr>
        <a:blipFill>
          <a:blip r:embed="rId2">
            <a:alphaModFix/>
          </a:blip>
          <a:stretch>
            <a:fillRect/>
          </a:stretch>
        </a:blipFill>
        <a:effectLst/>
      </p:bgPr>
    </p:bg>
    <p:spTree>
      <p:nvGrpSpPr>
        <p:cNvPr id="1" name="Shape 348"/>
        <p:cNvGrpSpPr/>
        <p:nvPr/>
      </p:nvGrpSpPr>
      <p:grpSpPr>
        <a:xfrm>
          <a:off x="0" y="0"/>
          <a:ext cx="0" cy="0"/>
          <a:chOff x="0" y="0"/>
          <a:chExt cx="0" cy="0"/>
        </a:xfrm>
      </p:grpSpPr>
      <p:sp>
        <p:nvSpPr>
          <p:cNvPr id="349" name="Google Shape;349;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50" name="Google Shape;350;p38"/>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51" name="Google Shape;351;p38"/>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352" name="Google Shape;352;p38"/>
          <p:cNvPicPr preferRelativeResize="0"/>
          <p:nvPr/>
        </p:nvPicPr>
        <p:blipFill rotWithShape="1">
          <a:blip r:embed="rId3">
            <a:alphaModFix/>
          </a:blip>
          <a:srcRect/>
          <a:stretch/>
        </p:blipFill>
        <p:spPr>
          <a:xfrm>
            <a:off x="3317001" y="719069"/>
            <a:ext cx="2509998" cy="5419863"/>
          </a:xfrm>
          <a:prstGeom prst="rect">
            <a:avLst/>
          </a:prstGeom>
          <a:noFill/>
          <a:ln>
            <a:noFill/>
          </a:ln>
        </p:spPr>
      </p:pic>
      <p:sp>
        <p:nvSpPr>
          <p:cNvPr id="353" name="Google Shape;353;p38"/>
          <p:cNvSpPr txBox="1">
            <a:spLocks noGrp="1"/>
          </p:cNvSpPr>
          <p:nvPr>
            <p:ph type="title"/>
          </p:nvPr>
        </p:nvSpPr>
        <p:spPr>
          <a:xfrm>
            <a:off x="722313" y="3725862"/>
            <a:ext cx="7772400" cy="81267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Clr>
                <a:srgbClr val="15315C"/>
              </a:buClr>
              <a:buSzPts val="6000"/>
              <a:buFont typeface="Arial"/>
              <a:buNone/>
              <a:defRPr sz="6000" b="1" i="0" u="none" strike="noStrike" cap="none">
                <a:solidFill>
                  <a:srgbClr val="15315C"/>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4" name="Google Shape;354;p38"/>
          <p:cNvSpPr txBox="1">
            <a:spLocks noGrp="1"/>
          </p:cNvSpPr>
          <p:nvPr>
            <p:ph type="body" idx="1"/>
          </p:nvPr>
        </p:nvSpPr>
        <p:spPr>
          <a:xfrm>
            <a:off x="722313" y="4538537"/>
            <a:ext cx="7772400" cy="596770"/>
          </a:xfrm>
          <a:prstGeom prst="rect">
            <a:avLst/>
          </a:prstGeom>
          <a:noFill/>
          <a:ln>
            <a:noFill/>
          </a:ln>
        </p:spPr>
        <p:txBody>
          <a:bodyPr spcFirstLastPara="1" wrap="square" lIns="91425" tIns="45700" rIns="91425" bIns="45700" anchor="ctr" anchorCtr="0"/>
          <a:lstStyle>
            <a:lvl1pPr marL="457200" marR="0" lvl="0" indent="-228600" algn="ctr" rtl="0">
              <a:spcBef>
                <a:spcPts val="400"/>
              </a:spcBef>
              <a:spcAft>
                <a:spcPts val="0"/>
              </a:spcAft>
              <a:buClr>
                <a:schemeClr val="accent1"/>
              </a:buClr>
              <a:buSzPts val="2000"/>
              <a:buFont typeface="Arial"/>
              <a:buNone/>
              <a:defRPr sz="2000" b="0" i="0" u="none" strike="noStrike" cap="none">
                <a:solidFill>
                  <a:schemeClr val="accent1"/>
                </a:solidFill>
                <a:latin typeface="Arial"/>
                <a:ea typeface="Arial"/>
                <a:cs typeface="Arial"/>
                <a:sym typeface="Arial"/>
              </a:defRPr>
            </a:lvl1pPr>
            <a:lvl2pPr marL="914400" marR="0" lvl="1" indent="-228600" algn="l" rtl="0">
              <a:spcBef>
                <a:spcPts val="360"/>
              </a:spcBef>
              <a:spcAft>
                <a:spcPts val="0"/>
              </a:spcAft>
              <a:buClr>
                <a:srgbClr val="8991A9"/>
              </a:buClr>
              <a:buSzPts val="1800"/>
              <a:buFont typeface="Arial"/>
              <a:buNone/>
              <a:defRPr sz="1800" b="0" i="0" u="none" strike="noStrike" cap="none">
                <a:solidFill>
                  <a:srgbClr val="8991A9"/>
                </a:solidFill>
                <a:latin typeface="Arial"/>
                <a:ea typeface="Arial"/>
                <a:cs typeface="Arial"/>
                <a:sym typeface="Arial"/>
              </a:defRPr>
            </a:lvl2pPr>
            <a:lvl3pPr marL="1371600" marR="0" lvl="2" indent="-228600" algn="l" rtl="0">
              <a:spcBef>
                <a:spcPts val="320"/>
              </a:spcBef>
              <a:spcAft>
                <a:spcPts val="0"/>
              </a:spcAft>
              <a:buClr>
                <a:srgbClr val="8991A9"/>
              </a:buClr>
              <a:buSzPts val="1600"/>
              <a:buFont typeface="Arial"/>
              <a:buNone/>
              <a:defRPr sz="1600" b="0" i="0" u="none" strike="noStrike" cap="none">
                <a:solidFill>
                  <a:srgbClr val="8991A9"/>
                </a:solidFill>
                <a:latin typeface="Arial"/>
                <a:ea typeface="Arial"/>
                <a:cs typeface="Arial"/>
                <a:sym typeface="Arial"/>
              </a:defRPr>
            </a:lvl3pPr>
            <a:lvl4pPr marL="1828800" marR="0" lvl="3"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4pPr>
            <a:lvl5pPr marL="2286000" marR="0" lvl="4"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5pPr>
            <a:lvl6pPr marL="2743200" marR="0" lvl="5"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6pPr>
            <a:lvl7pPr marL="3200400" marR="0" lvl="6"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7pPr>
            <a:lvl8pPr marL="3657600" marR="0" lvl="7"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8pPr>
            <a:lvl9pPr marL="4114800" marR="0" lvl="8"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lternative Title Slide">
  <p:cSld name="Alternative Title Slide">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8"/>
          <p:cNvSpPr/>
          <p:nvPr/>
        </p:nvSpPr>
        <p:spPr>
          <a:xfrm>
            <a:off x="0" y="2763819"/>
            <a:ext cx="5257710" cy="3196465"/>
          </a:xfrm>
          <a:prstGeom prst="rect">
            <a:avLst/>
          </a:prstGeom>
          <a:solidFill>
            <a:srgbClr val="FFFFFF">
              <a:alpha val="8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8"/>
          <p:cNvSpPr txBox="1">
            <a:spLocks noGrp="1"/>
          </p:cNvSpPr>
          <p:nvPr>
            <p:ph type="ftr" idx="11"/>
          </p:nvPr>
        </p:nvSpPr>
        <p:spPr>
          <a:xfrm>
            <a:off x="457200" y="6356350"/>
            <a:ext cx="2895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4" name="Google Shape;64;p8"/>
          <p:cNvSpPr txBox="1">
            <a:spLocks noGrp="1"/>
          </p:cNvSpPr>
          <p:nvPr>
            <p:ph type="ctrTitle"/>
          </p:nvPr>
        </p:nvSpPr>
        <p:spPr>
          <a:xfrm>
            <a:off x="284668" y="3044799"/>
            <a:ext cx="4688374" cy="14700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dk1"/>
              </a:buClr>
              <a:buSzPts val="3200"/>
              <a:buFont typeface="Times New Roman"/>
              <a:buNone/>
              <a:defRPr sz="320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5" name="Google Shape;65;p8"/>
          <p:cNvSpPr txBox="1">
            <a:spLocks noGrp="1"/>
          </p:cNvSpPr>
          <p:nvPr>
            <p:ph type="subTitle" idx="1"/>
          </p:nvPr>
        </p:nvSpPr>
        <p:spPr>
          <a:xfrm>
            <a:off x="284668" y="4524452"/>
            <a:ext cx="4688374" cy="801295"/>
          </a:xfrm>
          <a:prstGeom prst="rect">
            <a:avLst/>
          </a:prstGeom>
          <a:noFill/>
          <a:ln>
            <a:noFill/>
          </a:ln>
        </p:spPr>
        <p:txBody>
          <a:bodyPr spcFirstLastPara="1" wrap="square" lIns="91425" tIns="45700" rIns="91425" bIns="45700" anchor="t" anchorCtr="0"/>
          <a:lstStyle>
            <a:lvl1pPr marR="0" lvl="0" algn="l" rtl="0">
              <a:spcBef>
                <a:spcPts val="36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1pPr>
            <a:lvl2pPr marR="0" lvl="1" algn="ctr" rtl="0">
              <a:spcBef>
                <a:spcPts val="400"/>
              </a:spcBef>
              <a:spcAft>
                <a:spcPts val="0"/>
              </a:spcAft>
              <a:buClr>
                <a:srgbClr val="8991A9"/>
              </a:buClr>
              <a:buSzPts val="2000"/>
              <a:buFont typeface="Arial"/>
              <a:buNone/>
              <a:defRPr sz="2000" b="0" i="0" u="none" strike="noStrike" cap="none">
                <a:solidFill>
                  <a:srgbClr val="8991A9"/>
                </a:solidFill>
                <a:latin typeface="Arial"/>
                <a:ea typeface="Arial"/>
                <a:cs typeface="Arial"/>
                <a:sym typeface="Arial"/>
              </a:defRPr>
            </a:lvl2pPr>
            <a:lvl3pPr marR="0" lvl="2" algn="ctr" rtl="0">
              <a:spcBef>
                <a:spcPts val="360"/>
              </a:spcBef>
              <a:spcAft>
                <a:spcPts val="0"/>
              </a:spcAft>
              <a:buClr>
                <a:srgbClr val="8991A9"/>
              </a:buClr>
              <a:buSzPts val="1800"/>
              <a:buFont typeface="Arial"/>
              <a:buNone/>
              <a:defRPr sz="1800" b="0" i="0" u="none" strike="noStrike" cap="none">
                <a:solidFill>
                  <a:srgbClr val="8991A9"/>
                </a:solidFill>
                <a:latin typeface="Arial"/>
                <a:ea typeface="Arial"/>
                <a:cs typeface="Arial"/>
                <a:sym typeface="Arial"/>
              </a:defRPr>
            </a:lvl3pPr>
            <a:lvl4pPr marR="0" lvl="3" algn="ctr" rtl="0">
              <a:spcBef>
                <a:spcPts val="240"/>
              </a:spcBef>
              <a:spcAft>
                <a:spcPts val="0"/>
              </a:spcAft>
              <a:buClr>
                <a:srgbClr val="8991A9"/>
              </a:buClr>
              <a:buSzPts val="1200"/>
              <a:buFont typeface="Arial"/>
              <a:buNone/>
              <a:defRPr sz="1200" b="0" i="0" u="none" strike="noStrike" cap="none">
                <a:solidFill>
                  <a:srgbClr val="8991A9"/>
                </a:solidFill>
                <a:latin typeface="Arial"/>
                <a:ea typeface="Arial"/>
                <a:cs typeface="Arial"/>
                <a:sym typeface="Arial"/>
              </a:defRPr>
            </a:lvl4pPr>
            <a:lvl5pPr marR="0" lvl="4" algn="ctr" rtl="0">
              <a:spcBef>
                <a:spcPts val="240"/>
              </a:spcBef>
              <a:spcAft>
                <a:spcPts val="0"/>
              </a:spcAft>
              <a:buClr>
                <a:srgbClr val="8991A9"/>
              </a:buClr>
              <a:buSzPts val="1200"/>
              <a:buFont typeface="Arial"/>
              <a:buNone/>
              <a:defRPr sz="1200" b="0" i="0" u="none" strike="noStrike" cap="none">
                <a:solidFill>
                  <a:srgbClr val="8991A9"/>
                </a:solidFill>
                <a:latin typeface="Arial"/>
                <a:ea typeface="Arial"/>
                <a:cs typeface="Arial"/>
                <a:sym typeface="Arial"/>
              </a:defRPr>
            </a:lvl5pPr>
            <a:lvl6pPr marR="0" lvl="5" algn="ctr" rtl="0">
              <a:spcBef>
                <a:spcPts val="400"/>
              </a:spcBef>
              <a:spcAft>
                <a:spcPts val="0"/>
              </a:spcAft>
              <a:buClr>
                <a:srgbClr val="8991A9"/>
              </a:buClr>
              <a:buSzPts val="2000"/>
              <a:buFont typeface="Arial"/>
              <a:buNone/>
              <a:defRPr sz="2000" b="0" i="0" u="none" strike="noStrike" cap="none">
                <a:solidFill>
                  <a:srgbClr val="8991A9"/>
                </a:solidFill>
                <a:latin typeface="Arial"/>
                <a:ea typeface="Arial"/>
                <a:cs typeface="Arial"/>
                <a:sym typeface="Arial"/>
              </a:defRPr>
            </a:lvl6pPr>
            <a:lvl7pPr marR="0" lvl="6" algn="ctr" rtl="0">
              <a:spcBef>
                <a:spcPts val="400"/>
              </a:spcBef>
              <a:spcAft>
                <a:spcPts val="0"/>
              </a:spcAft>
              <a:buClr>
                <a:srgbClr val="8991A9"/>
              </a:buClr>
              <a:buSzPts val="2000"/>
              <a:buFont typeface="Arial"/>
              <a:buNone/>
              <a:defRPr sz="2000" b="0" i="0" u="none" strike="noStrike" cap="none">
                <a:solidFill>
                  <a:srgbClr val="8991A9"/>
                </a:solidFill>
                <a:latin typeface="Arial"/>
                <a:ea typeface="Arial"/>
                <a:cs typeface="Arial"/>
                <a:sym typeface="Arial"/>
              </a:defRPr>
            </a:lvl7pPr>
            <a:lvl8pPr marR="0" lvl="7" algn="ctr" rtl="0">
              <a:spcBef>
                <a:spcPts val="400"/>
              </a:spcBef>
              <a:spcAft>
                <a:spcPts val="0"/>
              </a:spcAft>
              <a:buClr>
                <a:srgbClr val="8991A9"/>
              </a:buClr>
              <a:buSzPts val="2000"/>
              <a:buFont typeface="Arial"/>
              <a:buNone/>
              <a:defRPr sz="2000" b="0" i="0" u="none" strike="noStrike" cap="none">
                <a:solidFill>
                  <a:srgbClr val="8991A9"/>
                </a:solidFill>
                <a:latin typeface="Arial"/>
                <a:ea typeface="Arial"/>
                <a:cs typeface="Arial"/>
                <a:sym typeface="Arial"/>
              </a:defRPr>
            </a:lvl8pPr>
            <a:lvl9pPr marR="0" lvl="8" algn="ctr" rtl="0">
              <a:spcBef>
                <a:spcPts val="400"/>
              </a:spcBef>
              <a:spcAft>
                <a:spcPts val="0"/>
              </a:spcAft>
              <a:buClr>
                <a:srgbClr val="8991A9"/>
              </a:buClr>
              <a:buSzPts val="2000"/>
              <a:buFont typeface="Arial"/>
              <a:buNone/>
              <a:defRPr sz="2000" b="0" i="0" u="none" strike="noStrike" cap="none">
                <a:solidFill>
                  <a:srgbClr val="8991A9"/>
                </a:solidFill>
                <a:latin typeface="Arial"/>
                <a:ea typeface="Arial"/>
                <a:cs typeface="Arial"/>
                <a:sym typeface="Arial"/>
              </a:defRPr>
            </a:lvl9pPr>
          </a:lstStyle>
          <a:p>
            <a:endParaRPr/>
          </a:p>
        </p:txBody>
      </p:sp>
      <p:sp>
        <p:nvSpPr>
          <p:cNvPr id="66" name="Google Shape;66;p8"/>
          <p:cNvSpPr txBox="1">
            <a:spLocks noGrp="1"/>
          </p:cNvSpPr>
          <p:nvPr>
            <p:ph type="body" idx="2"/>
          </p:nvPr>
        </p:nvSpPr>
        <p:spPr>
          <a:xfrm>
            <a:off x="284073" y="5335777"/>
            <a:ext cx="4689475" cy="452437"/>
          </a:xfrm>
          <a:prstGeom prst="rect">
            <a:avLst/>
          </a:prstGeom>
          <a:noFill/>
          <a:ln>
            <a:noFill/>
          </a:ln>
        </p:spPr>
        <p:txBody>
          <a:bodyPr spcFirstLastPara="1" wrap="square" lIns="91425" tIns="45700" rIns="91425" bIns="45700" anchor="t" anchorCtr="0"/>
          <a:lstStyle>
            <a:lvl1pPr marL="457200" marR="0" lvl="0" indent="-228600" algn="l" rtl="0">
              <a:spcBef>
                <a:spcPts val="32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45 Minute Break">
  <p:cSld name="45 Minute Break">
    <p:bg>
      <p:bgPr>
        <a:blipFill>
          <a:blip r:embed="rId2">
            <a:alphaModFix/>
          </a:blip>
          <a:stretch>
            <a:fillRect/>
          </a:stretch>
        </a:blipFill>
        <a:effectLst/>
      </p:bgPr>
    </p:bg>
    <p:spTree>
      <p:nvGrpSpPr>
        <p:cNvPr id="1" name="Shape 355"/>
        <p:cNvGrpSpPr/>
        <p:nvPr/>
      </p:nvGrpSpPr>
      <p:grpSpPr>
        <a:xfrm>
          <a:off x="0" y="0"/>
          <a:ext cx="0" cy="0"/>
          <a:chOff x="0" y="0"/>
          <a:chExt cx="0" cy="0"/>
        </a:xfrm>
      </p:grpSpPr>
      <p:sp>
        <p:nvSpPr>
          <p:cNvPr id="356" name="Google Shape;356;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57" name="Google Shape;357;p39"/>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58" name="Google Shape;358;p39"/>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359" name="Google Shape;359;p39"/>
          <p:cNvPicPr preferRelativeResize="0"/>
          <p:nvPr/>
        </p:nvPicPr>
        <p:blipFill rotWithShape="1">
          <a:blip r:embed="rId3">
            <a:alphaModFix/>
          </a:blip>
          <a:srcRect/>
          <a:stretch/>
        </p:blipFill>
        <p:spPr>
          <a:xfrm>
            <a:off x="3317001" y="719069"/>
            <a:ext cx="2509998" cy="5419863"/>
          </a:xfrm>
          <a:prstGeom prst="rect">
            <a:avLst/>
          </a:prstGeom>
          <a:noFill/>
          <a:ln>
            <a:noFill/>
          </a:ln>
        </p:spPr>
      </p:pic>
      <p:sp>
        <p:nvSpPr>
          <p:cNvPr id="360" name="Google Shape;360;p39"/>
          <p:cNvSpPr txBox="1">
            <a:spLocks noGrp="1"/>
          </p:cNvSpPr>
          <p:nvPr>
            <p:ph type="title"/>
          </p:nvPr>
        </p:nvSpPr>
        <p:spPr>
          <a:xfrm>
            <a:off x="722313" y="3725862"/>
            <a:ext cx="7772400" cy="81267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Clr>
                <a:srgbClr val="15315C"/>
              </a:buClr>
              <a:buSzPts val="6000"/>
              <a:buFont typeface="Arial"/>
              <a:buNone/>
              <a:defRPr sz="6000" b="1" i="0" u="none" strike="noStrike" cap="none">
                <a:solidFill>
                  <a:srgbClr val="15315C"/>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1" name="Google Shape;361;p39"/>
          <p:cNvSpPr txBox="1">
            <a:spLocks noGrp="1"/>
          </p:cNvSpPr>
          <p:nvPr>
            <p:ph type="body" idx="1"/>
          </p:nvPr>
        </p:nvSpPr>
        <p:spPr>
          <a:xfrm>
            <a:off x="722313" y="4538537"/>
            <a:ext cx="7772400" cy="596770"/>
          </a:xfrm>
          <a:prstGeom prst="rect">
            <a:avLst/>
          </a:prstGeom>
          <a:noFill/>
          <a:ln>
            <a:noFill/>
          </a:ln>
        </p:spPr>
        <p:txBody>
          <a:bodyPr spcFirstLastPara="1" wrap="square" lIns="91425" tIns="45700" rIns="91425" bIns="45700" anchor="ctr" anchorCtr="0"/>
          <a:lstStyle>
            <a:lvl1pPr marL="457200" marR="0" lvl="0" indent="-228600" algn="ctr" rtl="0">
              <a:spcBef>
                <a:spcPts val="400"/>
              </a:spcBef>
              <a:spcAft>
                <a:spcPts val="0"/>
              </a:spcAft>
              <a:buClr>
                <a:schemeClr val="accent1"/>
              </a:buClr>
              <a:buSzPts val="2000"/>
              <a:buFont typeface="Arial"/>
              <a:buNone/>
              <a:defRPr sz="2000" b="0" i="0" u="none" strike="noStrike" cap="none">
                <a:solidFill>
                  <a:schemeClr val="accent1"/>
                </a:solidFill>
                <a:latin typeface="Arial"/>
                <a:ea typeface="Arial"/>
                <a:cs typeface="Arial"/>
                <a:sym typeface="Arial"/>
              </a:defRPr>
            </a:lvl1pPr>
            <a:lvl2pPr marL="914400" marR="0" lvl="1" indent="-228600" algn="l" rtl="0">
              <a:spcBef>
                <a:spcPts val="360"/>
              </a:spcBef>
              <a:spcAft>
                <a:spcPts val="0"/>
              </a:spcAft>
              <a:buClr>
                <a:srgbClr val="8991A9"/>
              </a:buClr>
              <a:buSzPts val="1800"/>
              <a:buFont typeface="Arial"/>
              <a:buNone/>
              <a:defRPr sz="1800" b="0" i="0" u="none" strike="noStrike" cap="none">
                <a:solidFill>
                  <a:srgbClr val="8991A9"/>
                </a:solidFill>
                <a:latin typeface="Arial"/>
                <a:ea typeface="Arial"/>
                <a:cs typeface="Arial"/>
                <a:sym typeface="Arial"/>
              </a:defRPr>
            </a:lvl2pPr>
            <a:lvl3pPr marL="1371600" marR="0" lvl="2" indent="-228600" algn="l" rtl="0">
              <a:spcBef>
                <a:spcPts val="320"/>
              </a:spcBef>
              <a:spcAft>
                <a:spcPts val="0"/>
              </a:spcAft>
              <a:buClr>
                <a:srgbClr val="8991A9"/>
              </a:buClr>
              <a:buSzPts val="1600"/>
              <a:buFont typeface="Arial"/>
              <a:buNone/>
              <a:defRPr sz="1600" b="0" i="0" u="none" strike="noStrike" cap="none">
                <a:solidFill>
                  <a:srgbClr val="8991A9"/>
                </a:solidFill>
                <a:latin typeface="Arial"/>
                <a:ea typeface="Arial"/>
                <a:cs typeface="Arial"/>
                <a:sym typeface="Arial"/>
              </a:defRPr>
            </a:lvl3pPr>
            <a:lvl4pPr marL="1828800" marR="0" lvl="3"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4pPr>
            <a:lvl5pPr marL="2286000" marR="0" lvl="4"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5pPr>
            <a:lvl6pPr marL="2743200" marR="0" lvl="5"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6pPr>
            <a:lvl7pPr marL="3200400" marR="0" lvl="6"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7pPr>
            <a:lvl8pPr marL="3657600" marR="0" lvl="7"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8pPr>
            <a:lvl9pPr marL="4114800" marR="0" lvl="8"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50 Minute Break">
  <p:cSld name="50 Minute Break">
    <p:bg>
      <p:bgPr>
        <a:blipFill>
          <a:blip r:embed="rId2">
            <a:alphaModFix/>
          </a:blip>
          <a:stretch>
            <a:fillRect/>
          </a:stretch>
        </a:blipFill>
        <a:effectLst/>
      </p:bgPr>
    </p:bg>
    <p:spTree>
      <p:nvGrpSpPr>
        <p:cNvPr id="1" name="Shape 362"/>
        <p:cNvGrpSpPr/>
        <p:nvPr/>
      </p:nvGrpSpPr>
      <p:grpSpPr>
        <a:xfrm>
          <a:off x="0" y="0"/>
          <a:ext cx="0" cy="0"/>
          <a:chOff x="0" y="0"/>
          <a:chExt cx="0" cy="0"/>
        </a:xfrm>
      </p:grpSpPr>
      <p:sp>
        <p:nvSpPr>
          <p:cNvPr id="363" name="Google Shape;363;p4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64" name="Google Shape;364;p40"/>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65" name="Google Shape;365;p40"/>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366" name="Google Shape;366;p40"/>
          <p:cNvPicPr preferRelativeResize="0"/>
          <p:nvPr/>
        </p:nvPicPr>
        <p:blipFill rotWithShape="1">
          <a:blip r:embed="rId3">
            <a:alphaModFix/>
          </a:blip>
          <a:srcRect/>
          <a:stretch/>
        </p:blipFill>
        <p:spPr>
          <a:xfrm>
            <a:off x="3317001" y="719069"/>
            <a:ext cx="2509998" cy="5419863"/>
          </a:xfrm>
          <a:prstGeom prst="rect">
            <a:avLst/>
          </a:prstGeom>
          <a:noFill/>
          <a:ln>
            <a:noFill/>
          </a:ln>
        </p:spPr>
      </p:pic>
      <p:sp>
        <p:nvSpPr>
          <p:cNvPr id="367" name="Google Shape;367;p40"/>
          <p:cNvSpPr txBox="1">
            <a:spLocks noGrp="1"/>
          </p:cNvSpPr>
          <p:nvPr>
            <p:ph type="title"/>
          </p:nvPr>
        </p:nvSpPr>
        <p:spPr>
          <a:xfrm>
            <a:off x="722313" y="3725862"/>
            <a:ext cx="7772400" cy="81267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Clr>
                <a:srgbClr val="15315C"/>
              </a:buClr>
              <a:buSzPts val="6000"/>
              <a:buFont typeface="Arial"/>
              <a:buNone/>
              <a:defRPr sz="6000" b="1" i="0" u="none" strike="noStrike" cap="none">
                <a:solidFill>
                  <a:srgbClr val="15315C"/>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8" name="Google Shape;368;p40"/>
          <p:cNvSpPr txBox="1">
            <a:spLocks noGrp="1"/>
          </p:cNvSpPr>
          <p:nvPr>
            <p:ph type="body" idx="1"/>
          </p:nvPr>
        </p:nvSpPr>
        <p:spPr>
          <a:xfrm>
            <a:off x="722313" y="4538537"/>
            <a:ext cx="7772400" cy="596770"/>
          </a:xfrm>
          <a:prstGeom prst="rect">
            <a:avLst/>
          </a:prstGeom>
          <a:noFill/>
          <a:ln>
            <a:noFill/>
          </a:ln>
        </p:spPr>
        <p:txBody>
          <a:bodyPr spcFirstLastPara="1" wrap="square" lIns="91425" tIns="45700" rIns="91425" bIns="45700" anchor="ctr" anchorCtr="0"/>
          <a:lstStyle>
            <a:lvl1pPr marL="457200" marR="0" lvl="0" indent="-228600" algn="ctr" rtl="0">
              <a:spcBef>
                <a:spcPts val="400"/>
              </a:spcBef>
              <a:spcAft>
                <a:spcPts val="0"/>
              </a:spcAft>
              <a:buClr>
                <a:schemeClr val="accent1"/>
              </a:buClr>
              <a:buSzPts val="2000"/>
              <a:buFont typeface="Arial"/>
              <a:buNone/>
              <a:defRPr sz="2000" b="0" i="0" u="none" strike="noStrike" cap="none">
                <a:solidFill>
                  <a:schemeClr val="accent1"/>
                </a:solidFill>
                <a:latin typeface="Arial"/>
                <a:ea typeface="Arial"/>
                <a:cs typeface="Arial"/>
                <a:sym typeface="Arial"/>
              </a:defRPr>
            </a:lvl1pPr>
            <a:lvl2pPr marL="914400" marR="0" lvl="1" indent="-228600" algn="l" rtl="0">
              <a:spcBef>
                <a:spcPts val="360"/>
              </a:spcBef>
              <a:spcAft>
                <a:spcPts val="0"/>
              </a:spcAft>
              <a:buClr>
                <a:srgbClr val="8991A9"/>
              </a:buClr>
              <a:buSzPts val="1800"/>
              <a:buFont typeface="Arial"/>
              <a:buNone/>
              <a:defRPr sz="1800" b="0" i="0" u="none" strike="noStrike" cap="none">
                <a:solidFill>
                  <a:srgbClr val="8991A9"/>
                </a:solidFill>
                <a:latin typeface="Arial"/>
                <a:ea typeface="Arial"/>
                <a:cs typeface="Arial"/>
                <a:sym typeface="Arial"/>
              </a:defRPr>
            </a:lvl2pPr>
            <a:lvl3pPr marL="1371600" marR="0" lvl="2" indent="-228600" algn="l" rtl="0">
              <a:spcBef>
                <a:spcPts val="320"/>
              </a:spcBef>
              <a:spcAft>
                <a:spcPts val="0"/>
              </a:spcAft>
              <a:buClr>
                <a:srgbClr val="8991A9"/>
              </a:buClr>
              <a:buSzPts val="1600"/>
              <a:buFont typeface="Arial"/>
              <a:buNone/>
              <a:defRPr sz="1600" b="0" i="0" u="none" strike="noStrike" cap="none">
                <a:solidFill>
                  <a:srgbClr val="8991A9"/>
                </a:solidFill>
                <a:latin typeface="Arial"/>
                <a:ea typeface="Arial"/>
                <a:cs typeface="Arial"/>
                <a:sym typeface="Arial"/>
              </a:defRPr>
            </a:lvl3pPr>
            <a:lvl4pPr marL="1828800" marR="0" lvl="3"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4pPr>
            <a:lvl5pPr marL="2286000" marR="0" lvl="4"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5pPr>
            <a:lvl6pPr marL="2743200" marR="0" lvl="5"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6pPr>
            <a:lvl7pPr marL="3200400" marR="0" lvl="6"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7pPr>
            <a:lvl8pPr marL="3657600" marR="0" lvl="7"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8pPr>
            <a:lvl9pPr marL="4114800" marR="0" lvl="8"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55 Minute Break">
  <p:cSld name="55 Minute Break">
    <p:bg>
      <p:bgPr>
        <a:blipFill>
          <a:blip r:embed="rId2">
            <a:alphaModFix/>
          </a:blip>
          <a:stretch>
            <a:fillRect/>
          </a:stretch>
        </a:blipFill>
        <a:effectLst/>
      </p:bgPr>
    </p:bg>
    <p:spTree>
      <p:nvGrpSpPr>
        <p:cNvPr id="1" name="Shape 369"/>
        <p:cNvGrpSpPr/>
        <p:nvPr/>
      </p:nvGrpSpPr>
      <p:grpSpPr>
        <a:xfrm>
          <a:off x="0" y="0"/>
          <a:ext cx="0" cy="0"/>
          <a:chOff x="0" y="0"/>
          <a:chExt cx="0" cy="0"/>
        </a:xfrm>
      </p:grpSpPr>
      <p:sp>
        <p:nvSpPr>
          <p:cNvPr id="370" name="Google Shape;370;p4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71" name="Google Shape;371;p41"/>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72" name="Google Shape;372;p41"/>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373" name="Google Shape;373;p41"/>
          <p:cNvPicPr preferRelativeResize="0"/>
          <p:nvPr/>
        </p:nvPicPr>
        <p:blipFill rotWithShape="1">
          <a:blip r:embed="rId3">
            <a:alphaModFix/>
          </a:blip>
          <a:srcRect/>
          <a:stretch/>
        </p:blipFill>
        <p:spPr>
          <a:xfrm>
            <a:off x="3317001" y="719069"/>
            <a:ext cx="2509998" cy="5419863"/>
          </a:xfrm>
          <a:prstGeom prst="rect">
            <a:avLst/>
          </a:prstGeom>
          <a:noFill/>
          <a:ln>
            <a:noFill/>
          </a:ln>
        </p:spPr>
      </p:pic>
      <p:sp>
        <p:nvSpPr>
          <p:cNvPr id="374" name="Google Shape;374;p41"/>
          <p:cNvSpPr txBox="1">
            <a:spLocks noGrp="1"/>
          </p:cNvSpPr>
          <p:nvPr>
            <p:ph type="title"/>
          </p:nvPr>
        </p:nvSpPr>
        <p:spPr>
          <a:xfrm>
            <a:off x="722313" y="3725862"/>
            <a:ext cx="7772400" cy="81267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Clr>
                <a:srgbClr val="15315C"/>
              </a:buClr>
              <a:buSzPts val="6000"/>
              <a:buFont typeface="Arial"/>
              <a:buNone/>
              <a:defRPr sz="6000" b="1" i="0" u="none" strike="noStrike" cap="none">
                <a:solidFill>
                  <a:srgbClr val="15315C"/>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5" name="Google Shape;375;p41"/>
          <p:cNvSpPr txBox="1">
            <a:spLocks noGrp="1"/>
          </p:cNvSpPr>
          <p:nvPr>
            <p:ph type="body" idx="1"/>
          </p:nvPr>
        </p:nvSpPr>
        <p:spPr>
          <a:xfrm>
            <a:off x="722313" y="4538537"/>
            <a:ext cx="7772400" cy="596770"/>
          </a:xfrm>
          <a:prstGeom prst="rect">
            <a:avLst/>
          </a:prstGeom>
          <a:noFill/>
          <a:ln>
            <a:noFill/>
          </a:ln>
        </p:spPr>
        <p:txBody>
          <a:bodyPr spcFirstLastPara="1" wrap="square" lIns="91425" tIns="45700" rIns="91425" bIns="45700" anchor="ctr" anchorCtr="0"/>
          <a:lstStyle>
            <a:lvl1pPr marL="457200" marR="0" lvl="0" indent="-228600" algn="ctr" rtl="0">
              <a:spcBef>
                <a:spcPts val="400"/>
              </a:spcBef>
              <a:spcAft>
                <a:spcPts val="0"/>
              </a:spcAft>
              <a:buClr>
                <a:schemeClr val="accent1"/>
              </a:buClr>
              <a:buSzPts val="2000"/>
              <a:buFont typeface="Arial"/>
              <a:buNone/>
              <a:defRPr sz="2000" b="0" i="0" u="none" strike="noStrike" cap="none">
                <a:solidFill>
                  <a:schemeClr val="accent1"/>
                </a:solidFill>
                <a:latin typeface="Arial"/>
                <a:ea typeface="Arial"/>
                <a:cs typeface="Arial"/>
                <a:sym typeface="Arial"/>
              </a:defRPr>
            </a:lvl1pPr>
            <a:lvl2pPr marL="914400" marR="0" lvl="1" indent="-228600" algn="l" rtl="0">
              <a:spcBef>
                <a:spcPts val="360"/>
              </a:spcBef>
              <a:spcAft>
                <a:spcPts val="0"/>
              </a:spcAft>
              <a:buClr>
                <a:srgbClr val="8991A9"/>
              </a:buClr>
              <a:buSzPts val="1800"/>
              <a:buFont typeface="Arial"/>
              <a:buNone/>
              <a:defRPr sz="1800" b="0" i="0" u="none" strike="noStrike" cap="none">
                <a:solidFill>
                  <a:srgbClr val="8991A9"/>
                </a:solidFill>
                <a:latin typeface="Arial"/>
                <a:ea typeface="Arial"/>
                <a:cs typeface="Arial"/>
                <a:sym typeface="Arial"/>
              </a:defRPr>
            </a:lvl2pPr>
            <a:lvl3pPr marL="1371600" marR="0" lvl="2" indent="-228600" algn="l" rtl="0">
              <a:spcBef>
                <a:spcPts val="320"/>
              </a:spcBef>
              <a:spcAft>
                <a:spcPts val="0"/>
              </a:spcAft>
              <a:buClr>
                <a:srgbClr val="8991A9"/>
              </a:buClr>
              <a:buSzPts val="1600"/>
              <a:buFont typeface="Arial"/>
              <a:buNone/>
              <a:defRPr sz="1600" b="0" i="0" u="none" strike="noStrike" cap="none">
                <a:solidFill>
                  <a:srgbClr val="8991A9"/>
                </a:solidFill>
                <a:latin typeface="Arial"/>
                <a:ea typeface="Arial"/>
                <a:cs typeface="Arial"/>
                <a:sym typeface="Arial"/>
              </a:defRPr>
            </a:lvl3pPr>
            <a:lvl4pPr marL="1828800" marR="0" lvl="3"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4pPr>
            <a:lvl5pPr marL="2286000" marR="0" lvl="4"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5pPr>
            <a:lvl6pPr marL="2743200" marR="0" lvl="5"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6pPr>
            <a:lvl7pPr marL="3200400" marR="0" lvl="6"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7pPr>
            <a:lvl8pPr marL="3657600" marR="0" lvl="7"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8pPr>
            <a:lvl9pPr marL="4114800" marR="0" lvl="8"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60 Minute Break">
  <p:cSld name="60 Minute Break">
    <p:bg>
      <p:bgPr>
        <a:blipFill>
          <a:blip r:embed="rId2">
            <a:alphaModFix/>
          </a:blip>
          <a:stretch>
            <a:fillRect/>
          </a:stretch>
        </a:blipFill>
        <a:effectLst/>
      </p:bgPr>
    </p:bg>
    <p:spTree>
      <p:nvGrpSpPr>
        <p:cNvPr id="1" name="Shape 376"/>
        <p:cNvGrpSpPr/>
        <p:nvPr/>
      </p:nvGrpSpPr>
      <p:grpSpPr>
        <a:xfrm>
          <a:off x="0" y="0"/>
          <a:ext cx="0" cy="0"/>
          <a:chOff x="0" y="0"/>
          <a:chExt cx="0" cy="0"/>
        </a:xfrm>
      </p:grpSpPr>
      <p:sp>
        <p:nvSpPr>
          <p:cNvPr id="377" name="Google Shape;377;p4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78" name="Google Shape;378;p42"/>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79" name="Google Shape;379;p42"/>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380" name="Google Shape;380;p42"/>
          <p:cNvPicPr preferRelativeResize="0"/>
          <p:nvPr/>
        </p:nvPicPr>
        <p:blipFill rotWithShape="1">
          <a:blip r:embed="rId3">
            <a:alphaModFix/>
          </a:blip>
          <a:srcRect/>
          <a:stretch/>
        </p:blipFill>
        <p:spPr>
          <a:xfrm>
            <a:off x="3317001" y="719069"/>
            <a:ext cx="2509998" cy="5419863"/>
          </a:xfrm>
          <a:prstGeom prst="rect">
            <a:avLst/>
          </a:prstGeom>
          <a:noFill/>
          <a:ln>
            <a:noFill/>
          </a:ln>
        </p:spPr>
      </p:pic>
      <p:sp>
        <p:nvSpPr>
          <p:cNvPr id="381" name="Google Shape;381;p42"/>
          <p:cNvSpPr txBox="1">
            <a:spLocks noGrp="1"/>
          </p:cNvSpPr>
          <p:nvPr>
            <p:ph type="title"/>
          </p:nvPr>
        </p:nvSpPr>
        <p:spPr>
          <a:xfrm>
            <a:off x="722313" y="3725862"/>
            <a:ext cx="7772400" cy="81267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Clr>
                <a:srgbClr val="15315C"/>
              </a:buClr>
              <a:buSzPts val="6000"/>
              <a:buFont typeface="Arial"/>
              <a:buNone/>
              <a:defRPr sz="6000" b="1" i="0" u="none" strike="noStrike" cap="none">
                <a:solidFill>
                  <a:srgbClr val="15315C"/>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2" name="Google Shape;382;p42"/>
          <p:cNvSpPr txBox="1">
            <a:spLocks noGrp="1"/>
          </p:cNvSpPr>
          <p:nvPr>
            <p:ph type="body" idx="1"/>
          </p:nvPr>
        </p:nvSpPr>
        <p:spPr>
          <a:xfrm>
            <a:off x="722313" y="4538537"/>
            <a:ext cx="7772400" cy="596770"/>
          </a:xfrm>
          <a:prstGeom prst="rect">
            <a:avLst/>
          </a:prstGeom>
          <a:noFill/>
          <a:ln>
            <a:noFill/>
          </a:ln>
        </p:spPr>
        <p:txBody>
          <a:bodyPr spcFirstLastPara="1" wrap="square" lIns="91425" tIns="45700" rIns="91425" bIns="45700" anchor="ctr" anchorCtr="0"/>
          <a:lstStyle>
            <a:lvl1pPr marL="457200" marR="0" lvl="0" indent="-228600" algn="ctr" rtl="0">
              <a:spcBef>
                <a:spcPts val="400"/>
              </a:spcBef>
              <a:spcAft>
                <a:spcPts val="0"/>
              </a:spcAft>
              <a:buClr>
                <a:schemeClr val="accent1"/>
              </a:buClr>
              <a:buSzPts val="2000"/>
              <a:buFont typeface="Arial"/>
              <a:buNone/>
              <a:defRPr sz="2000" b="0" i="0" u="none" strike="noStrike" cap="none">
                <a:solidFill>
                  <a:schemeClr val="accent1"/>
                </a:solidFill>
                <a:latin typeface="Arial"/>
                <a:ea typeface="Arial"/>
                <a:cs typeface="Arial"/>
                <a:sym typeface="Arial"/>
              </a:defRPr>
            </a:lvl1pPr>
            <a:lvl2pPr marL="914400" marR="0" lvl="1" indent="-228600" algn="l" rtl="0">
              <a:spcBef>
                <a:spcPts val="360"/>
              </a:spcBef>
              <a:spcAft>
                <a:spcPts val="0"/>
              </a:spcAft>
              <a:buClr>
                <a:srgbClr val="8991A9"/>
              </a:buClr>
              <a:buSzPts val="1800"/>
              <a:buFont typeface="Arial"/>
              <a:buNone/>
              <a:defRPr sz="1800" b="0" i="0" u="none" strike="noStrike" cap="none">
                <a:solidFill>
                  <a:srgbClr val="8991A9"/>
                </a:solidFill>
                <a:latin typeface="Arial"/>
                <a:ea typeface="Arial"/>
                <a:cs typeface="Arial"/>
                <a:sym typeface="Arial"/>
              </a:defRPr>
            </a:lvl2pPr>
            <a:lvl3pPr marL="1371600" marR="0" lvl="2" indent="-228600" algn="l" rtl="0">
              <a:spcBef>
                <a:spcPts val="320"/>
              </a:spcBef>
              <a:spcAft>
                <a:spcPts val="0"/>
              </a:spcAft>
              <a:buClr>
                <a:srgbClr val="8991A9"/>
              </a:buClr>
              <a:buSzPts val="1600"/>
              <a:buFont typeface="Arial"/>
              <a:buNone/>
              <a:defRPr sz="1600" b="0" i="0" u="none" strike="noStrike" cap="none">
                <a:solidFill>
                  <a:srgbClr val="8991A9"/>
                </a:solidFill>
                <a:latin typeface="Arial"/>
                <a:ea typeface="Arial"/>
                <a:cs typeface="Arial"/>
                <a:sym typeface="Arial"/>
              </a:defRPr>
            </a:lvl3pPr>
            <a:lvl4pPr marL="1828800" marR="0" lvl="3"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4pPr>
            <a:lvl5pPr marL="2286000" marR="0" lvl="4"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5pPr>
            <a:lvl6pPr marL="2743200" marR="0" lvl="5"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6pPr>
            <a:lvl7pPr marL="3200400" marR="0" lvl="6"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7pPr>
            <a:lvl8pPr marL="3657600" marR="0" lvl="7"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8pPr>
            <a:lvl9pPr marL="4114800" marR="0" lvl="8"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ustom Time Break">
  <p:cSld name="Custom Time Break">
    <p:bg>
      <p:bgPr>
        <a:blipFill>
          <a:blip r:embed="rId2">
            <a:alphaModFix/>
          </a:blip>
          <a:stretch>
            <a:fillRect/>
          </a:stretch>
        </a:blipFill>
        <a:effectLst/>
      </p:bgPr>
    </p:bg>
    <p:spTree>
      <p:nvGrpSpPr>
        <p:cNvPr id="1" name="Shape 383"/>
        <p:cNvGrpSpPr/>
        <p:nvPr/>
      </p:nvGrpSpPr>
      <p:grpSpPr>
        <a:xfrm>
          <a:off x="0" y="0"/>
          <a:ext cx="0" cy="0"/>
          <a:chOff x="0" y="0"/>
          <a:chExt cx="0" cy="0"/>
        </a:xfrm>
      </p:grpSpPr>
      <p:sp>
        <p:nvSpPr>
          <p:cNvPr id="384" name="Google Shape;384;p4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85" name="Google Shape;385;p43"/>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86" name="Google Shape;386;p43"/>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387" name="Google Shape;387;p43"/>
          <p:cNvPicPr preferRelativeResize="0"/>
          <p:nvPr/>
        </p:nvPicPr>
        <p:blipFill rotWithShape="1">
          <a:blip r:embed="rId3">
            <a:alphaModFix/>
          </a:blip>
          <a:srcRect/>
          <a:stretch/>
        </p:blipFill>
        <p:spPr>
          <a:xfrm>
            <a:off x="3317001" y="719070"/>
            <a:ext cx="2509998" cy="5419861"/>
          </a:xfrm>
          <a:prstGeom prst="rect">
            <a:avLst/>
          </a:prstGeom>
          <a:noFill/>
          <a:ln>
            <a:noFill/>
          </a:ln>
        </p:spPr>
      </p:pic>
      <p:sp>
        <p:nvSpPr>
          <p:cNvPr id="388" name="Google Shape;388;p43"/>
          <p:cNvSpPr txBox="1">
            <a:spLocks noGrp="1"/>
          </p:cNvSpPr>
          <p:nvPr>
            <p:ph type="title"/>
          </p:nvPr>
        </p:nvSpPr>
        <p:spPr>
          <a:xfrm>
            <a:off x="722313" y="3725862"/>
            <a:ext cx="7772400" cy="81267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Clr>
                <a:srgbClr val="15315C"/>
              </a:buClr>
              <a:buSzPts val="6000"/>
              <a:buFont typeface="Arial"/>
              <a:buNone/>
              <a:defRPr sz="6000" b="1" i="0" u="none" strike="noStrike" cap="none">
                <a:solidFill>
                  <a:srgbClr val="15315C"/>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9" name="Google Shape;389;p43"/>
          <p:cNvSpPr txBox="1">
            <a:spLocks noGrp="1"/>
          </p:cNvSpPr>
          <p:nvPr>
            <p:ph type="body" idx="1"/>
          </p:nvPr>
        </p:nvSpPr>
        <p:spPr>
          <a:xfrm>
            <a:off x="722313" y="4538537"/>
            <a:ext cx="7772400" cy="596770"/>
          </a:xfrm>
          <a:prstGeom prst="rect">
            <a:avLst/>
          </a:prstGeom>
          <a:noFill/>
          <a:ln>
            <a:noFill/>
          </a:ln>
        </p:spPr>
        <p:txBody>
          <a:bodyPr spcFirstLastPara="1" wrap="square" lIns="91425" tIns="45700" rIns="91425" bIns="45700" anchor="ctr" anchorCtr="0"/>
          <a:lstStyle>
            <a:lvl1pPr marL="457200" marR="0" lvl="0" indent="-228600" algn="ctr" rtl="0">
              <a:spcBef>
                <a:spcPts val="400"/>
              </a:spcBef>
              <a:spcAft>
                <a:spcPts val="0"/>
              </a:spcAft>
              <a:buClr>
                <a:schemeClr val="accent1"/>
              </a:buClr>
              <a:buSzPts val="2000"/>
              <a:buFont typeface="Arial"/>
              <a:buNone/>
              <a:defRPr sz="2000" b="0" i="0" u="none" strike="noStrike" cap="none">
                <a:solidFill>
                  <a:schemeClr val="accent1"/>
                </a:solidFill>
                <a:latin typeface="Arial"/>
                <a:ea typeface="Arial"/>
                <a:cs typeface="Arial"/>
                <a:sym typeface="Arial"/>
              </a:defRPr>
            </a:lvl1pPr>
            <a:lvl2pPr marL="914400" marR="0" lvl="1" indent="-228600" algn="l" rtl="0">
              <a:spcBef>
                <a:spcPts val="360"/>
              </a:spcBef>
              <a:spcAft>
                <a:spcPts val="0"/>
              </a:spcAft>
              <a:buClr>
                <a:srgbClr val="8991A9"/>
              </a:buClr>
              <a:buSzPts val="1800"/>
              <a:buFont typeface="Arial"/>
              <a:buNone/>
              <a:defRPr sz="1800" b="0" i="0" u="none" strike="noStrike" cap="none">
                <a:solidFill>
                  <a:srgbClr val="8991A9"/>
                </a:solidFill>
                <a:latin typeface="Arial"/>
                <a:ea typeface="Arial"/>
                <a:cs typeface="Arial"/>
                <a:sym typeface="Arial"/>
              </a:defRPr>
            </a:lvl2pPr>
            <a:lvl3pPr marL="1371600" marR="0" lvl="2" indent="-228600" algn="l" rtl="0">
              <a:spcBef>
                <a:spcPts val="320"/>
              </a:spcBef>
              <a:spcAft>
                <a:spcPts val="0"/>
              </a:spcAft>
              <a:buClr>
                <a:srgbClr val="8991A9"/>
              </a:buClr>
              <a:buSzPts val="1600"/>
              <a:buFont typeface="Arial"/>
              <a:buNone/>
              <a:defRPr sz="1600" b="0" i="0" u="none" strike="noStrike" cap="none">
                <a:solidFill>
                  <a:srgbClr val="8991A9"/>
                </a:solidFill>
                <a:latin typeface="Arial"/>
                <a:ea typeface="Arial"/>
                <a:cs typeface="Arial"/>
                <a:sym typeface="Arial"/>
              </a:defRPr>
            </a:lvl3pPr>
            <a:lvl4pPr marL="1828800" marR="0" lvl="3"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4pPr>
            <a:lvl5pPr marL="2286000" marR="0" lvl="4"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5pPr>
            <a:lvl6pPr marL="2743200" marR="0" lvl="5"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6pPr>
            <a:lvl7pPr marL="3200400" marR="0" lvl="6"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7pPr>
            <a:lvl8pPr marL="3657600" marR="0" lvl="7"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8pPr>
            <a:lvl9pPr marL="4114800" marR="0" lvl="8"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9pPr>
          </a:lstStyle>
          <a:p>
            <a:endParaRPr/>
          </a:p>
        </p:txBody>
      </p:sp>
      <p:sp>
        <p:nvSpPr>
          <p:cNvPr id="390" name="Google Shape;390;p43"/>
          <p:cNvSpPr txBox="1">
            <a:spLocks noGrp="1"/>
          </p:cNvSpPr>
          <p:nvPr>
            <p:ph type="body" idx="2"/>
          </p:nvPr>
        </p:nvSpPr>
        <p:spPr>
          <a:xfrm>
            <a:off x="4157850" y="1819660"/>
            <a:ext cx="828675" cy="849312"/>
          </a:xfrm>
          <a:prstGeom prst="rect">
            <a:avLst/>
          </a:prstGeom>
          <a:noFill/>
          <a:ln>
            <a:noFill/>
          </a:ln>
        </p:spPr>
        <p:txBody>
          <a:bodyPr spcFirstLastPara="1" wrap="square" lIns="91425" tIns="45700" rIns="91425" bIns="45700" anchor="ctr" anchorCtr="0"/>
          <a:lstStyle>
            <a:lvl1pPr marL="457200" marR="0" lvl="0" indent="-228600" algn="ctr" rtl="0">
              <a:spcBef>
                <a:spcPts val="88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1pPr>
            <a:lvl2pPr marL="914400" marR="0" lvl="1" indent="-228600" algn="l" rtl="0">
              <a:spcBef>
                <a:spcPts val="32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1371600" marR="0" lvl="2" indent="-228600" algn="l" rtl="0">
              <a:spcBef>
                <a:spcPts val="32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1828800" marR="0" lvl="3" indent="-228600" algn="l" rtl="0">
              <a:spcBef>
                <a:spcPts val="32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2286000" marR="0" lvl="4" indent="-228600" algn="l" rtl="0">
              <a:spcBef>
                <a:spcPts val="32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54" name="Body Level One…"/>
          <p:cNvSpPr txBox="1">
            <a:spLocks noGrp="1"/>
          </p:cNvSpPr>
          <p:nvPr>
            <p:ph type="body" idx="1"/>
          </p:nvPr>
        </p:nvSpPr>
        <p:spPr>
          <a:xfrm>
            <a:off x="457200" y="1475495"/>
            <a:ext cx="8229600" cy="4566620"/>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6" name="Title Text"/>
          <p:cNvSpPr txBox="1">
            <a:spLocks noGrp="1"/>
          </p:cNvSpPr>
          <p:nvPr>
            <p:ph type="title"/>
          </p:nvPr>
        </p:nvSpPr>
        <p:spPr>
          <a:xfrm>
            <a:off x="457200" y="274638"/>
            <a:ext cx="6396715" cy="677894"/>
          </a:xfrm>
          <a:prstGeom prst="rect">
            <a:avLst/>
          </a:prstGeom>
        </p:spPr>
        <p:txBody>
          <a:bodyPr/>
          <a:lstStyle>
            <a:lvl1pPr algn="r"/>
          </a:lstStyle>
          <a:p>
            <a:r>
              <a:t>Title Text</a:t>
            </a:r>
          </a:p>
        </p:txBody>
      </p:sp>
      <p:sp>
        <p:nvSpPr>
          <p:cNvPr id="57" name="Rectangle 1"/>
          <p:cNvSpPr/>
          <p:nvPr/>
        </p:nvSpPr>
        <p:spPr>
          <a:xfrm>
            <a:off x="0" y="952531"/>
            <a:ext cx="6853915" cy="121403"/>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58" name="Rectangle 9"/>
          <p:cNvSpPr/>
          <p:nvPr/>
        </p:nvSpPr>
        <p:spPr>
          <a:xfrm>
            <a:off x="0" y="952531"/>
            <a:ext cx="6853915" cy="121403"/>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Tree>
    <p:extLst>
      <p:ext uri="{BB962C8B-B14F-4D97-AF65-F5344CB8AC3E}">
        <p14:creationId xmlns:p14="http://schemas.microsoft.com/office/powerpoint/2010/main" val="1219755296"/>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bg>
      <p:bgPr>
        <a:blipFill>
          <a:blip r:embed="rId2">
            <a:alphaModFix/>
          </a:blip>
          <a:stretch>
            <a:fillRect/>
          </a:stretch>
        </a:blipFill>
        <a:effectLst/>
      </p:bgPr>
    </p:bg>
    <p:spTree>
      <p:nvGrpSpPr>
        <p:cNvPr id="1" name="Shape 45"/>
        <p:cNvGrpSpPr/>
        <p:nvPr/>
      </p:nvGrpSpPr>
      <p:grpSpPr>
        <a:xfrm>
          <a:off x="0" y="0"/>
          <a:ext cx="0" cy="0"/>
          <a:chOff x="0" y="0"/>
          <a:chExt cx="0" cy="0"/>
        </a:xfrm>
      </p:grpSpPr>
      <p:sp>
        <p:nvSpPr>
          <p:cNvPr id="46" name="Google Shape;46;p6"/>
          <p:cNvSpPr txBox="1">
            <a:spLocks noGrp="1"/>
          </p:cNvSpPr>
          <p:nvPr>
            <p:ph type="body" idx="1"/>
          </p:nvPr>
        </p:nvSpPr>
        <p:spPr>
          <a:xfrm rot="5400000">
            <a:off x="2288690" y="-402693"/>
            <a:ext cx="4566619" cy="8229600"/>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7" name="Google Shape;4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8" name="Google Shape;48;p6"/>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9" name="Google Shape;49;p6"/>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50" name="Google Shape;50;p6"/>
          <p:cNvSpPr txBox="1">
            <a:spLocks noGrp="1"/>
          </p:cNvSpPr>
          <p:nvPr>
            <p:ph type="title"/>
          </p:nvPr>
        </p:nvSpPr>
        <p:spPr>
          <a:xfrm>
            <a:off x="457200" y="274638"/>
            <a:ext cx="6396715" cy="67789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Clr>
                <a:schemeClr val="dk1"/>
              </a:buClr>
              <a:buSzPts val="3200"/>
              <a:buFont typeface="Times New Roman"/>
              <a:buNone/>
              <a:defRPr sz="320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51" name="Google Shape;51;p6" descr="FHA-logo.png"/>
          <p:cNvPicPr preferRelativeResize="0"/>
          <p:nvPr/>
        </p:nvPicPr>
        <p:blipFill rotWithShape="1">
          <a:blip r:embed="rId3">
            <a:alphaModFix/>
          </a:blip>
          <a:srcRect/>
          <a:stretch/>
        </p:blipFill>
        <p:spPr>
          <a:xfrm>
            <a:off x="7066802" y="199926"/>
            <a:ext cx="1131750" cy="1131750"/>
          </a:xfrm>
          <a:prstGeom prst="rect">
            <a:avLst/>
          </a:prstGeom>
          <a:noFill/>
          <a:ln>
            <a:noFill/>
          </a:ln>
        </p:spPr>
      </p:pic>
      <p:sp>
        <p:nvSpPr>
          <p:cNvPr id="52" name="Google Shape;52;p6"/>
          <p:cNvSpPr/>
          <p:nvPr/>
        </p:nvSpPr>
        <p:spPr>
          <a:xfrm>
            <a:off x="0" y="952532"/>
            <a:ext cx="6853915" cy="1214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3" name="Google Shape;53;p6"/>
          <p:cNvSpPr/>
          <p:nvPr/>
        </p:nvSpPr>
        <p:spPr>
          <a:xfrm>
            <a:off x="0" y="952532"/>
            <a:ext cx="6853915" cy="1214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extLst>
      <p:ext uri="{BB962C8B-B14F-4D97-AF65-F5344CB8AC3E}">
        <p14:creationId xmlns:p14="http://schemas.microsoft.com/office/powerpoint/2010/main" val="8557211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1_Alternative 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2763819"/>
            <a:ext cx="5257710" cy="3196465"/>
          </a:xfrm>
          <a:prstGeom prst="rect">
            <a:avLst/>
          </a:prstGeom>
          <a:solidFill>
            <a:srgbClr val="FFFFFF">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effectLst/>
            </a:endParaRPr>
          </a:p>
        </p:txBody>
      </p:sp>
      <p:sp>
        <p:nvSpPr>
          <p:cNvPr id="5" name="Footer Placeholder 4"/>
          <p:cNvSpPr>
            <a:spLocks noGrp="1"/>
          </p:cNvSpPr>
          <p:nvPr>
            <p:ph type="ftr" sz="quarter" idx="11"/>
          </p:nvPr>
        </p:nvSpPr>
        <p:spPr>
          <a:xfrm>
            <a:off x="457200" y="6356350"/>
            <a:ext cx="2895600" cy="365125"/>
          </a:xfrm>
        </p:spPr>
        <p:txBody>
          <a:bodyPr/>
          <a:lstStyle/>
          <a:p>
            <a:endParaRPr lang="en-US"/>
          </a:p>
        </p:txBody>
      </p:sp>
      <p:sp>
        <p:nvSpPr>
          <p:cNvPr id="2" name="Title 1"/>
          <p:cNvSpPr>
            <a:spLocks noGrp="1"/>
          </p:cNvSpPr>
          <p:nvPr>
            <p:ph type="ctrTitle"/>
          </p:nvPr>
        </p:nvSpPr>
        <p:spPr>
          <a:xfrm>
            <a:off x="284668" y="3044799"/>
            <a:ext cx="4688374" cy="1470025"/>
          </a:xfrm>
        </p:spPr>
        <p:txBody>
          <a:bodyPr lIns="91440" rIns="91440" anchor="t">
            <a:noAutofit/>
          </a:bodyPr>
          <a:lstStyle>
            <a:lvl1pPr algn="l">
              <a:defRPr sz="3200" b="1">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284668" y="4524452"/>
            <a:ext cx="4688374" cy="801295"/>
          </a:xfrm>
        </p:spPr>
        <p:txBody>
          <a:bodyPr anchor="t">
            <a:normAutofit/>
          </a:bodyPr>
          <a:lstStyle>
            <a:lvl1pPr marL="0" indent="0" algn="l">
              <a:buNone/>
              <a:defRPr sz="18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Text Placeholder 9"/>
          <p:cNvSpPr>
            <a:spLocks noGrp="1"/>
          </p:cNvSpPr>
          <p:nvPr>
            <p:ph type="body" sz="quarter" idx="12"/>
          </p:nvPr>
        </p:nvSpPr>
        <p:spPr>
          <a:xfrm>
            <a:off x="284073" y="5335777"/>
            <a:ext cx="4689475" cy="452437"/>
          </a:xfrm>
        </p:spPr>
        <p:txBody>
          <a:bodyPr>
            <a:normAutofit/>
          </a:bodyPr>
          <a:lstStyle>
            <a:lvl1pPr marL="0" indent="0">
              <a:buNone/>
              <a:defRPr sz="1600" b="1"/>
            </a:lvl1pPr>
          </a:lstStyle>
          <a:p>
            <a:pPr lvl="0"/>
            <a:r>
              <a:rPr lang="en-US"/>
              <a:t>Click to edit Master text styles</a:t>
            </a:r>
          </a:p>
        </p:txBody>
      </p:sp>
    </p:spTree>
    <p:extLst>
      <p:ext uri="{BB962C8B-B14F-4D97-AF65-F5344CB8AC3E}">
        <p14:creationId xmlns:p14="http://schemas.microsoft.com/office/powerpoint/2010/main" val="9622858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1_Course Title Pag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27775" y="0"/>
            <a:ext cx="28194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8" descr="C:\Users\jkey\AppData\Local\Temp\wzaea2\NIEM_cmyk.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04125" y="6526213"/>
            <a:ext cx="1463675" cy="255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Text Placeholder 16"/>
          <p:cNvSpPr>
            <a:spLocks noGrp="1"/>
          </p:cNvSpPr>
          <p:nvPr>
            <p:ph type="body" sz="quarter" idx="10"/>
          </p:nvPr>
        </p:nvSpPr>
        <p:spPr>
          <a:xfrm>
            <a:off x="2438400" y="4081165"/>
            <a:ext cx="4191000" cy="990600"/>
          </a:xfrm>
        </p:spPr>
        <p:txBody>
          <a:bodyPr>
            <a:normAutofit/>
          </a:bodyPr>
          <a:lstStyle>
            <a:lvl1pPr>
              <a:buNone/>
              <a:defRPr sz="2400" i="1" baseline="0">
                <a:latin typeface="Arial" pitchFamily="34" charset="0"/>
                <a:cs typeface="Arial" pitchFamily="34" charset="0"/>
              </a:defRPr>
            </a:lvl1pPr>
          </a:lstStyle>
          <a:p>
            <a:pPr lvl="0"/>
            <a:r>
              <a:rPr lang="en-US" dirty="0"/>
              <a:t>Click to edit Master text styles</a:t>
            </a:r>
          </a:p>
        </p:txBody>
      </p:sp>
      <p:sp>
        <p:nvSpPr>
          <p:cNvPr id="7" name="Slide Number Placeholder 1"/>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29360476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ourse Content">
    <p:spTree>
      <p:nvGrpSpPr>
        <p:cNvPr id="1" name=""/>
        <p:cNvGrpSpPr/>
        <p:nvPr/>
      </p:nvGrpSpPr>
      <p:grpSpPr>
        <a:xfrm>
          <a:off x="0" y="0"/>
          <a:ext cx="0" cy="0"/>
          <a:chOff x="0" y="0"/>
          <a:chExt cx="0" cy="0"/>
        </a:xfrm>
      </p:grpSpPr>
      <p:pic>
        <p:nvPicPr>
          <p:cNvPr id="4" name="Picture 8" descr="C:\Users\jkey\AppData\Local\Temp\wzaea2\NIEM_cmyk.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04125" y="6526213"/>
            <a:ext cx="1463675" cy="255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Content Placeholder 2"/>
          <p:cNvSpPr>
            <a:spLocks noGrp="1"/>
          </p:cNvSpPr>
          <p:nvPr>
            <p:ph idx="1"/>
          </p:nvPr>
        </p:nvSpPr>
        <p:spPr>
          <a:xfrm>
            <a:off x="402603" y="1143000"/>
            <a:ext cx="8229600" cy="4983163"/>
          </a:xfrm>
        </p:spPr>
        <p:txBody>
          <a:bodyPr>
            <a:noAutofit/>
          </a:bodyPr>
          <a:lstStyle>
            <a:lvl1pPr eaLnBrk="1" hangingPunct="1">
              <a:buFont typeface="Wingdings" pitchFamily="2" charset="2"/>
              <a:buChar char="§"/>
              <a:defRPr/>
            </a:lvl1pPr>
            <a:lvl2pPr eaLnBrk="1" hangingPunct="1">
              <a:defRPr/>
            </a:lvl2pPr>
            <a:lvl3pPr eaLnBrk="1" hangingPunct="1">
              <a:defRPr/>
            </a:lvl3pPr>
          </a:lstStyle>
          <a:p>
            <a:pPr lvl="0"/>
            <a:r>
              <a:rPr lang="en-US" dirty="0"/>
              <a:t>Click to edit Master text styles</a:t>
            </a:r>
          </a:p>
          <a:p>
            <a:pPr lvl="1"/>
            <a:r>
              <a:rPr lang="en-US" dirty="0"/>
              <a:t>Second level</a:t>
            </a:r>
          </a:p>
          <a:p>
            <a:pPr lvl="2"/>
            <a:r>
              <a:rPr lang="en-US" dirty="0"/>
              <a:t>Third level</a:t>
            </a:r>
          </a:p>
        </p:txBody>
      </p:sp>
      <p:sp>
        <p:nvSpPr>
          <p:cNvPr id="8"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6" name="Slide Number Placeholder 1"/>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2205080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 Presenter">
  <p:cSld name="1 Presenter">
    <p:bg>
      <p:bgPr>
        <a:blipFill>
          <a:blip r:embed="rId2">
            <a:alphaModFix/>
          </a:blip>
          <a:stretch>
            <a:fillRect/>
          </a:stretch>
        </a:blipFill>
        <a:effectLst/>
      </p:bgPr>
    </p:bg>
    <p:spTree>
      <p:nvGrpSpPr>
        <p:cNvPr id="1" name="Shape 67"/>
        <p:cNvGrpSpPr/>
        <p:nvPr/>
      </p:nvGrpSpPr>
      <p:grpSpPr>
        <a:xfrm>
          <a:off x="0" y="0"/>
          <a:ext cx="0" cy="0"/>
          <a:chOff x="0" y="0"/>
          <a:chExt cx="0" cy="0"/>
        </a:xfrm>
      </p:grpSpPr>
      <p:sp>
        <p:nvSpPr>
          <p:cNvPr id="68" name="Google Shape;68;p9"/>
          <p:cNvSpPr/>
          <p:nvPr/>
        </p:nvSpPr>
        <p:spPr>
          <a:xfrm>
            <a:off x="457200" y="2135012"/>
            <a:ext cx="3197492" cy="3197492"/>
          </a:xfrm>
          <a:prstGeom prst="ellipse">
            <a:avLst/>
          </a:prstGeom>
          <a:solidFill>
            <a:srgbClr val="ECF3F8"/>
          </a:solidFill>
          <a:ln w="9525" cap="flat" cmpd="sng">
            <a:solidFill>
              <a:schemeClr val="accent3"/>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0" name="Google Shape;70;p9"/>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1" name="Google Shape;71;p9"/>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72" name="Google Shape;72;p9"/>
          <p:cNvSpPr>
            <a:spLocks noGrp="1"/>
          </p:cNvSpPr>
          <p:nvPr>
            <p:ph type="pic" idx="2"/>
          </p:nvPr>
        </p:nvSpPr>
        <p:spPr>
          <a:xfrm>
            <a:off x="615284" y="2292381"/>
            <a:ext cx="2881325" cy="2882755"/>
          </a:xfrm>
          <a:prstGeom prst="ellipse">
            <a:avLst/>
          </a:prstGeom>
          <a:noFill/>
          <a:ln>
            <a:noFill/>
          </a:ln>
        </p:spPr>
        <p:txBody>
          <a:bodyPr spcFirstLastPara="1" wrap="square" lIns="91425" tIns="45700" rIns="91425" bIns="45700" anchor="t" anchorCtr="0"/>
          <a:lstStyle>
            <a:lvl1pPr marR="0" lvl="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R="0" lvl="4"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3" name="Google Shape;73;p9"/>
          <p:cNvSpPr txBox="1">
            <a:spLocks noGrp="1"/>
          </p:cNvSpPr>
          <p:nvPr>
            <p:ph type="title"/>
          </p:nvPr>
        </p:nvSpPr>
        <p:spPr>
          <a:xfrm>
            <a:off x="457200" y="274638"/>
            <a:ext cx="6396715" cy="67789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Clr>
                <a:schemeClr val="dk1"/>
              </a:buClr>
              <a:buSzPts val="3200"/>
              <a:buFont typeface="Times New Roman"/>
              <a:buNone/>
              <a:defRPr sz="320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74" name="Google Shape;74;p9" descr="FHA-logo.png"/>
          <p:cNvPicPr preferRelativeResize="0"/>
          <p:nvPr/>
        </p:nvPicPr>
        <p:blipFill rotWithShape="1">
          <a:blip r:embed="rId3">
            <a:alphaModFix/>
          </a:blip>
          <a:srcRect/>
          <a:stretch/>
        </p:blipFill>
        <p:spPr>
          <a:xfrm>
            <a:off x="7066802" y="199926"/>
            <a:ext cx="1131750" cy="1131750"/>
          </a:xfrm>
          <a:prstGeom prst="rect">
            <a:avLst/>
          </a:prstGeom>
          <a:noFill/>
          <a:ln>
            <a:noFill/>
          </a:ln>
        </p:spPr>
      </p:pic>
      <p:sp>
        <p:nvSpPr>
          <p:cNvPr id="75" name="Google Shape;75;p9"/>
          <p:cNvSpPr/>
          <p:nvPr/>
        </p:nvSpPr>
        <p:spPr>
          <a:xfrm>
            <a:off x="0" y="952532"/>
            <a:ext cx="6853915" cy="1214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6" name="Google Shape;76;p9"/>
          <p:cNvSpPr txBox="1">
            <a:spLocks noGrp="1"/>
          </p:cNvSpPr>
          <p:nvPr>
            <p:ph type="body" idx="1"/>
          </p:nvPr>
        </p:nvSpPr>
        <p:spPr>
          <a:xfrm>
            <a:off x="4120011" y="1475496"/>
            <a:ext cx="4566789" cy="4525963"/>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77" name="Google Shape;77;p9"/>
          <p:cNvCxnSpPr/>
          <p:nvPr/>
        </p:nvCxnSpPr>
        <p:spPr>
          <a:xfrm>
            <a:off x="3897491" y="1475496"/>
            <a:ext cx="0" cy="4525963"/>
          </a:xfrm>
          <a:prstGeom prst="straightConnector1">
            <a:avLst/>
          </a:prstGeom>
          <a:noFill/>
          <a:ln w="9525" cap="flat" cmpd="sng">
            <a:solidFill>
              <a:srgbClr val="7DB1D3"/>
            </a:solidFill>
            <a:prstDash val="solid"/>
            <a:round/>
            <a:headEnd type="none" w="sm" len="sm"/>
            <a:tailEnd type="none" w="sm" len="sm"/>
          </a:ln>
        </p:spPr>
      </p:cxnSp>
      <p:sp>
        <p:nvSpPr>
          <p:cNvPr id="78" name="Google Shape;78;p9"/>
          <p:cNvSpPr/>
          <p:nvPr/>
        </p:nvSpPr>
        <p:spPr>
          <a:xfrm>
            <a:off x="0" y="952532"/>
            <a:ext cx="6853915" cy="1214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3" name="Picture 8" descr="C:\Users\jkey\AppData\Local\Temp\wzaea2\NIEM_cmyk.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04125" y="6526213"/>
            <a:ext cx="1463675" cy="255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327775" y="0"/>
            <a:ext cx="28194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8" name="Slide Number Placeholder 1"/>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5034879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27775" y="0"/>
            <a:ext cx="28194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1714500" y="2971800"/>
            <a:ext cx="5715000" cy="914400"/>
          </a:xfrm>
        </p:spPr>
        <p:txBody>
          <a:bodyPr/>
          <a:lstStyle>
            <a:lvl1pPr algn="ctr">
              <a:defRPr sz="2800"/>
            </a:lvl1pPr>
          </a:lstStyle>
          <a:p>
            <a:r>
              <a:rPr lang="en-US" dirty="0"/>
              <a:t>Click to edit Master title style</a:t>
            </a:r>
          </a:p>
        </p:txBody>
      </p:sp>
      <p:sp>
        <p:nvSpPr>
          <p:cNvPr id="5" name="Slide Number Placeholder 1"/>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127472203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6" name="Slide Number Placeholder 1"/>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252758380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3BD15190-32A8-493E-82FC-4656A88DBF15}" type="slidenum">
              <a:rPr lang="en-US" smtClean="0"/>
              <a:t>‹#›</a:t>
            </a:fld>
            <a:endParaRPr lang="en-US"/>
          </a:p>
        </p:txBody>
      </p:sp>
    </p:spTree>
    <p:extLst>
      <p:ext uri="{BB962C8B-B14F-4D97-AF65-F5344CB8AC3E}">
        <p14:creationId xmlns:p14="http://schemas.microsoft.com/office/powerpoint/2010/main" val="939747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 Presenters">
  <p:cSld name="3 Presenters">
    <p:bg>
      <p:bgPr>
        <a:blipFill>
          <a:blip r:embed="rId2">
            <a:alphaModFix/>
          </a:blip>
          <a:stretch>
            <a:fillRect/>
          </a:stretch>
        </a:blipFill>
        <a:effectLst/>
      </p:bgPr>
    </p:bg>
    <p:spTree>
      <p:nvGrpSpPr>
        <p:cNvPr id="1" name="Shape 93"/>
        <p:cNvGrpSpPr/>
        <p:nvPr/>
      </p:nvGrpSpPr>
      <p:grpSpPr>
        <a:xfrm>
          <a:off x="0" y="0"/>
          <a:ext cx="0" cy="0"/>
          <a:chOff x="0" y="0"/>
          <a:chExt cx="0" cy="0"/>
        </a:xfrm>
      </p:grpSpPr>
      <p:sp>
        <p:nvSpPr>
          <p:cNvPr id="94" name="Google Shape;94;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5" name="Google Shape;95;p11"/>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6" name="Google Shape;96;p11"/>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97" name="Google Shape;97;p11"/>
          <p:cNvSpPr txBox="1">
            <a:spLocks noGrp="1"/>
          </p:cNvSpPr>
          <p:nvPr>
            <p:ph type="title"/>
          </p:nvPr>
        </p:nvSpPr>
        <p:spPr>
          <a:xfrm>
            <a:off x="457200" y="274638"/>
            <a:ext cx="6396715" cy="67789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Clr>
                <a:schemeClr val="dk1"/>
              </a:buClr>
              <a:buSzPts val="3200"/>
              <a:buFont typeface="Times New Roman"/>
              <a:buNone/>
              <a:defRPr sz="320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98" name="Google Shape;98;p11" descr="FHA-logo.png"/>
          <p:cNvPicPr preferRelativeResize="0"/>
          <p:nvPr/>
        </p:nvPicPr>
        <p:blipFill rotWithShape="1">
          <a:blip r:embed="rId3">
            <a:alphaModFix/>
          </a:blip>
          <a:srcRect/>
          <a:stretch/>
        </p:blipFill>
        <p:spPr>
          <a:xfrm>
            <a:off x="7066802" y="199926"/>
            <a:ext cx="1131750" cy="1131750"/>
          </a:xfrm>
          <a:prstGeom prst="rect">
            <a:avLst/>
          </a:prstGeom>
          <a:noFill/>
          <a:ln>
            <a:noFill/>
          </a:ln>
        </p:spPr>
      </p:pic>
      <p:sp>
        <p:nvSpPr>
          <p:cNvPr id="99" name="Google Shape;99;p11"/>
          <p:cNvSpPr/>
          <p:nvPr/>
        </p:nvSpPr>
        <p:spPr>
          <a:xfrm>
            <a:off x="0" y="952532"/>
            <a:ext cx="6853915" cy="1214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0" name="Google Shape;100;p11"/>
          <p:cNvSpPr txBox="1">
            <a:spLocks noGrp="1"/>
          </p:cNvSpPr>
          <p:nvPr>
            <p:ph type="body" idx="1"/>
          </p:nvPr>
        </p:nvSpPr>
        <p:spPr>
          <a:xfrm>
            <a:off x="3252881" y="3909170"/>
            <a:ext cx="2633617" cy="2052838"/>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1" name="Google Shape;101;p11"/>
          <p:cNvSpPr txBox="1">
            <a:spLocks noGrp="1"/>
          </p:cNvSpPr>
          <p:nvPr>
            <p:ph type="body" idx="2"/>
          </p:nvPr>
        </p:nvSpPr>
        <p:spPr>
          <a:xfrm>
            <a:off x="6038899" y="3909170"/>
            <a:ext cx="2633472" cy="2052838"/>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2" name="Google Shape;102;p11"/>
          <p:cNvSpPr txBox="1">
            <a:spLocks noGrp="1"/>
          </p:cNvSpPr>
          <p:nvPr>
            <p:ph type="body" idx="3"/>
          </p:nvPr>
        </p:nvSpPr>
        <p:spPr>
          <a:xfrm>
            <a:off x="473225" y="3909170"/>
            <a:ext cx="2633617" cy="2052838"/>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3" name="Google Shape;103;p11"/>
          <p:cNvSpPr/>
          <p:nvPr/>
        </p:nvSpPr>
        <p:spPr>
          <a:xfrm>
            <a:off x="3437082" y="1446277"/>
            <a:ext cx="2284315" cy="2284315"/>
          </a:xfrm>
          <a:prstGeom prst="ellipse">
            <a:avLst/>
          </a:prstGeom>
          <a:solidFill>
            <a:srgbClr val="ECF3F8"/>
          </a:solidFill>
          <a:ln w="9525" cap="flat" cmpd="sng">
            <a:solidFill>
              <a:schemeClr val="accent3"/>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4" name="Google Shape;104;p11"/>
          <p:cNvSpPr>
            <a:spLocks noGrp="1"/>
          </p:cNvSpPr>
          <p:nvPr>
            <p:ph type="pic" idx="4"/>
          </p:nvPr>
        </p:nvSpPr>
        <p:spPr>
          <a:xfrm>
            <a:off x="3550018" y="1563274"/>
            <a:ext cx="2058443" cy="2050321"/>
          </a:xfrm>
          <a:prstGeom prst="ellipse">
            <a:avLst/>
          </a:prstGeom>
          <a:noFill/>
          <a:ln>
            <a:noFill/>
          </a:ln>
        </p:spPr>
        <p:txBody>
          <a:bodyPr spcFirstLastPara="1" wrap="square" lIns="91425" tIns="45700" rIns="91425" bIns="45700" anchor="t" anchorCtr="0"/>
          <a:lstStyle>
            <a:lvl1pPr marR="0" lvl="0" algn="l" rtl="0">
              <a:spcBef>
                <a:spcPts val="20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1pPr>
            <a:lvl2pPr marR="0" lvl="1"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R="0" lvl="4"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5" name="Google Shape;105;p11"/>
          <p:cNvSpPr/>
          <p:nvPr/>
        </p:nvSpPr>
        <p:spPr>
          <a:xfrm>
            <a:off x="6219302" y="1446277"/>
            <a:ext cx="2284315" cy="2284315"/>
          </a:xfrm>
          <a:prstGeom prst="ellipse">
            <a:avLst/>
          </a:prstGeom>
          <a:solidFill>
            <a:srgbClr val="ECF3F8"/>
          </a:solidFill>
          <a:ln w="9525" cap="flat" cmpd="sng">
            <a:solidFill>
              <a:schemeClr val="accent3"/>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6" name="Google Shape;106;p11"/>
          <p:cNvSpPr>
            <a:spLocks noGrp="1"/>
          </p:cNvSpPr>
          <p:nvPr>
            <p:ph type="pic" idx="5"/>
          </p:nvPr>
        </p:nvSpPr>
        <p:spPr>
          <a:xfrm>
            <a:off x="6332238" y="1563274"/>
            <a:ext cx="2058443" cy="2050321"/>
          </a:xfrm>
          <a:prstGeom prst="ellipse">
            <a:avLst/>
          </a:prstGeom>
          <a:noFill/>
          <a:ln>
            <a:noFill/>
          </a:ln>
        </p:spPr>
        <p:txBody>
          <a:bodyPr spcFirstLastPara="1" wrap="square" lIns="91425" tIns="45700" rIns="91425" bIns="45700" anchor="t" anchorCtr="0"/>
          <a:lstStyle>
            <a:lvl1pPr marR="0" lvl="0" algn="l" rtl="0">
              <a:spcBef>
                <a:spcPts val="20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1pPr>
            <a:lvl2pPr marR="0" lvl="1"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R="0" lvl="4"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7" name="Google Shape;107;p11"/>
          <p:cNvSpPr/>
          <p:nvPr/>
        </p:nvSpPr>
        <p:spPr>
          <a:xfrm>
            <a:off x="642463" y="1446277"/>
            <a:ext cx="2284315" cy="2284315"/>
          </a:xfrm>
          <a:prstGeom prst="ellipse">
            <a:avLst/>
          </a:prstGeom>
          <a:solidFill>
            <a:srgbClr val="ECF3F8"/>
          </a:solidFill>
          <a:ln w="9525" cap="flat" cmpd="sng">
            <a:solidFill>
              <a:schemeClr val="accent3"/>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8" name="Google Shape;108;p11"/>
          <p:cNvSpPr>
            <a:spLocks noGrp="1"/>
          </p:cNvSpPr>
          <p:nvPr>
            <p:ph type="pic" idx="6"/>
          </p:nvPr>
        </p:nvSpPr>
        <p:spPr>
          <a:xfrm>
            <a:off x="755399" y="1563274"/>
            <a:ext cx="2058443" cy="2050321"/>
          </a:xfrm>
          <a:prstGeom prst="ellipse">
            <a:avLst/>
          </a:prstGeom>
          <a:noFill/>
          <a:ln>
            <a:noFill/>
          </a:ln>
        </p:spPr>
        <p:txBody>
          <a:bodyPr spcFirstLastPara="1" wrap="square" lIns="91425" tIns="45700" rIns="91425" bIns="45700" anchor="t" anchorCtr="0"/>
          <a:lstStyle>
            <a:lvl1pPr marR="0" lvl="0" algn="l" rtl="0">
              <a:spcBef>
                <a:spcPts val="20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1pPr>
            <a:lvl2pPr marR="0" lvl="1"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R="0" lvl="4"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9" name="Google Shape;109;p11"/>
          <p:cNvSpPr/>
          <p:nvPr/>
        </p:nvSpPr>
        <p:spPr>
          <a:xfrm>
            <a:off x="0" y="952532"/>
            <a:ext cx="6853915" cy="1214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 Presenters">
  <p:cSld name="4 Presenters">
    <p:bg>
      <p:bgPr>
        <a:blipFill>
          <a:blip r:embed="rId2">
            <a:alphaModFix/>
          </a:blip>
          <a:stretch>
            <a:fillRect/>
          </a:stretch>
        </a:blipFill>
        <a:effectLst/>
      </p:bgPr>
    </p:bg>
    <p:spTree>
      <p:nvGrpSpPr>
        <p:cNvPr id="1" name="Shape 110"/>
        <p:cNvGrpSpPr/>
        <p:nvPr/>
      </p:nvGrpSpPr>
      <p:grpSpPr>
        <a:xfrm>
          <a:off x="0" y="0"/>
          <a:ext cx="0" cy="0"/>
          <a:chOff x="0" y="0"/>
          <a:chExt cx="0" cy="0"/>
        </a:xfrm>
      </p:grpSpPr>
      <p:sp>
        <p:nvSpPr>
          <p:cNvPr id="111" name="Google Shape;111;p12"/>
          <p:cNvSpPr/>
          <p:nvPr/>
        </p:nvSpPr>
        <p:spPr>
          <a:xfrm>
            <a:off x="457200" y="1476104"/>
            <a:ext cx="1371600" cy="1371600"/>
          </a:xfrm>
          <a:prstGeom prst="ellipse">
            <a:avLst/>
          </a:prstGeom>
          <a:solidFill>
            <a:srgbClr val="ECF3F8"/>
          </a:solidFill>
          <a:ln w="9525" cap="flat" cmpd="sng">
            <a:solidFill>
              <a:schemeClr val="accent3"/>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2" name="Google Shape;112;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3" name="Google Shape;113;p12"/>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4" name="Google Shape;114;p12"/>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115" name="Google Shape;115;p12"/>
          <p:cNvSpPr>
            <a:spLocks noGrp="1"/>
          </p:cNvSpPr>
          <p:nvPr>
            <p:ph type="pic" idx="2"/>
          </p:nvPr>
        </p:nvSpPr>
        <p:spPr>
          <a:xfrm>
            <a:off x="571500" y="1590404"/>
            <a:ext cx="1143000" cy="1143000"/>
          </a:xfrm>
          <a:prstGeom prst="ellipse">
            <a:avLst/>
          </a:prstGeom>
          <a:noFill/>
          <a:ln>
            <a:noFill/>
          </a:ln>
        </p:spPr>
        <p:txBody>
          <a:bodyPr spcFirstLastPara="1" wrap="square" lIns="91425" tIns="45700" rIns="91425" bIns="45700" anchor="t" anchorCtr="0"/>
          <a:lstStyle>
            <a:lvl1pPr marR="0" lvl="0" algn="l" rtl="0">
              <a:spcBef>
                <a:spcPts val="20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1pPr>
            <a:lvl2pPr marR="0" lvl="1"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R="0" lvl="4"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16" name="Google Shape;116;p12"/>
          <p:cNvSpPr txBox="1">
            <a:spLocks noGrp="1"/>
          </p:cNvSpPr>
          <p:nvPr>
            <p:ph type="title"/>
          </p:nvPr>
        </p:nvSpPr>
        <p:spPr>
          <a:xfrm>
            <a:off x="457200" y="274638"/>
            <a:ext cx="6396715" cy="67789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Clr>
                <a:schemeClr val="dk1"/>
              </a:buClr>
              <a:buSzPts val="3200"/>
              <a:buFont typeface="Times New Roman"/>
              <a:buNone/>
              <a:defRPr sz="320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117" name="Google Shape;117;p12" descr="FHA-logo.png"/>
          <p:cNvPicPr preferRelativeResize="0"/>
          <p:nvPr/>
        </p:nvPicPr>
        <p:blipFill rotWithShape="1">
          <a:blip r:embed="rId3">
            <a:alphaModFix/>
          </a:blip>
          <a:srcRect/>
          <a:stretch/>
        </p:blipFill>
        <p:spPr>
          <a:xfrm>
            <a:off x="7066802" y="199926"/>
            <a:ext cx="1131750" cy="1131750"/>
          </a:xfrm>
          <a:prstGeom prst="rect">
            <a:avLst/>
          </a:prstGeom>
          <a:noFill/>
          <a:ln>
            <a:noFill/>
          </a:ln>
        </p:spPr>
      </p:pic>
      <p:sp>
        <p:nvSpPr>
          <p:cNvPr id="118" name="Google Shape;118;p12"/>
          <p:cNvSpPr/>
          <p:nvPr/>
        </p:nvSpPr>
        <p:spPr>
          <a:xfrm>
            <a:off x="0" y="952532"/>
            <a:ext cx="6853915" cy="1214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9" name="Google Shape;119;p12"/>
          <p:cNvSpPr txBox="1">
            <a:spLocks noGrp="1"/>
          </p:cNvSpPr>
          <p:nvPr>
            <p:ph type="body" idx="1"/>
          </p:nvPr>
        </p:nvSpPr>
        <p:spPr>
          <a:xfrm>
            <a:off x="2008764" y="1478253"/>
            <a:ext cx="2343906" cy="1827742"/>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0" name="Google Shape;120;p12"/>
          <p:cNvSpPr/>
          <p:nvPr/>
        </p:nvSpPr>
        <p:spPr>
          <a:xfrm>
            <a:off x="4791330" y="1473956"/>
            <a:ext cx="1371600" cy="1371600"/>
          </a:xfrm>
          <a:prstGeom prst="ellipse">
            <a:avLst/>
          </a:prstGeom>
          <a:solidFill>
            <a:srgbClr val="ECF3F8"/>
          </a:solidFill>
          <a:ln w="9525" cap="flat" cmpd="sng">
            <a:solidFill>
              <a:schemeClr val="accent3"/>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1" name="Google Shape;121;p12"/>
          <p:cNvSpPr>
            <a:spLocks noGrp="1"/>
          </p:cNvSpPr>
          <p:nvPr>
            <p:ph type="pic" idx="3"/>
          </p:nvPr>
        </p:nvSpPr>
        <p:spPr>
          <a:xfrm>
            <a:off x="4905630" y="1588256"/>
            <a:ext cx="1143000" cy="1143000"/>
          </a:xfrm>
          <a:prstGeom prst="ellipse">
            <a:avLst/>
          </a:prstGeom>
          <a:noFill/>
          <a:ln>
            <a:noFill/>
          </a:ln>
        </p:spPr>
        <p:txBody>
          <a:bodyPr spcFirstLastPara="1" wrap="square" lIns="91425" tIns="45700" rIns="91425" bIns="45700" anchor="t" anchorCtr="0"/>
          <a:lstStyle>
            <a:lvl1pPr marR="0" lvl="0" algn="l" rtl="0">
              <a:spcBef>
                <a:spcPts val="20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1pPr>
            <a:lvl2pPr marR="0" lvl="1"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R="0" lvl="4"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2" name="Google Shape;122;p12"/>
          <p:cNvSpPr txBox="1">
            <a:spLocks noGrp="1"/>
          </p:cNvSpPr>
          <p:nvPr>
            <p:ph type="body" idx="4"/>
          </p:nvPr>
        </p:nvSpPr>
        <p:spPr>
          <a:xfrm>
            <a:off x="6342894" y="1476104"/>
            <a:ext cx="2343906" cy="1829891"/>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3" name="Google Shape;123;p12"/>
          <p:cNvSpPr/>
          <p:nvPr/>
        </p:nvSpPr>
        <p:spPr>
          <a:xfrm>
            <a:off x="457200" y="3879910"/>
            <a:ext cx="1371600" cy="1371600"/>
          </a:xfrm>
          <a:prstGeom prst="ellipse">
            <a:avLst/>
          </a:prstGeom>
          <a:solidFill>
            <a:srgbClr val="ECF3F8"/>
          </a:solidFill>
          <a:ln w="9525" cap="flat" cmpd="sng">
            <a:solidFill>
              <a:schemeClr val="accent3"/>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4" name="Google Shape;124;p12"/>
          <p:cNvSpPr>
            <a:spLocks noGrp="1"/>
          </p:cNvSpPr>
          <p:nvPr>
            <p:ph type="pic" idx="5"/>
          </p:nvPr>
        </p:nvSpPr>
        <p:spPr>
          <a:xfrm>
            <a:off x="571500" y="3994210"/>
            <a:ext cx="1143000" cy="1143000"/>
          </a:xfrm>
          <a:prstGeom prst="ellipse">
            <a:avLst/>
          </a:prstGeom>
          <a:noFill/>
          <a:ln>
            <a:noFill/>
          </a:ln>
        </p:spPr>
        <p:txBody>
          <a:bodyPr spcFirstLastPara="1" wrap="square" lIns="91425" tIns="45700" rIns="91425" bIns="45700" anchor="t" anchorCtr="0"/>
          <a:lstStyle>
            <a:lvl1pPr marR="0" lvl="0" algn="l" rtl="0">
              <a:spcBef>
                <a:spcPts val="20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1pPr>
            <a:lvl2pPr marR="0" lvl="1"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R="0" lvl="4"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5" name="Google Shape;125;p12"/>
          <p:cNvSpPr txBox="1">
            <a:spLocks noGrp="1"/>
          </p:cNvSpPr>
          <p:nvPr>
            <p:ph type="body" idx="6"/>
          </p:nvPr>
        </p:nvSpPr>
        <p:spPr>
          <a:xfrm>
            <a:off x="2008764" y="3882059"/>
            <a:ext cx="2343906" cy="1820875"/>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6" name="Google Shape;126;p12"/>
          <p:cNvSpPr/>
          <p:nvPr/>
        </p:nvSpPr>
        <p:spPr>
          <a:xfrm>
            <a:off x="4791330" y="3877762"/>
            <a:ext cx="1371600" cy="1371600"/>
          </a:xfrm>
          <a:prstGeom prst="ellipse">
            <a:avLst/>
          </a:prstGeom>
          <a:solidFill>
            <a:srgbClr val="ECF3F8"/>
          </a:solidFill>
          <a:ln w="9525" cap="flat" cmpd="sng">
            <a:solidFill>
              <a:schemeClr val="accent3"/>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12"/>
          <p:cNvSpPr>
            <a:spLocks noGrp="1"/>
          </p:cNvSpPr>
          <p:nvPr>
            <p:ph type="pic" idx="7"/>
          </p:nvPr>
        </p:nvSpPr>
        <p:spPr>
          <a:xfrm>
            <a:off x="4905630" y="3992062"/>
            <a:ext cx="1143000" cy="1143000"/>
          </a:xfrm>
          <a:prstGeom prst="ellipse">
            <a:avLst/>
          </a:prstGeom>
          <a:noFill/>
          <a:ln>
            <a:noFill/>
          </a:ln>
        </p:spPr>
        <p:txBody>
          <a:bodyPr spcFirstLastPara="1" wrap="square" lIns="91425" tIns="45700" rIns="91425" bIns="45700" anchor="t" anchorCtr="0"/>
          <a:lstStyle>
            <a:lvl1pPr marR="0" lvl="0" algn="l" rtl="0">
              <a:spcBef>
                <a:spcPts val="20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1pPr>
            <a:lvl2pPr marR="0" lvl="1"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R="0" lvl="4"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8" name="Google Shape;128;p12"/>
          <p:cNvSpPr txBox="1">
            <a:spLocks noGrp="1"/>
          </p:cNvSpPr>
          <p:nvPr>
            <p:ph type="body" idx="8"/>
          </p:nvPr>
        </p:nvSpPr>
        <p:spPr>
          <a:xfrm>
            <a:off x="6342894" y="3879911"/>
            <a:ext cx="2343906" cy="1823023"/>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9" name="Google Shape;129;p12"/>
          <p:cNvSpPr/>
          <p:nvPr/>
        </p:nvSpPr>
        <p:spPr>
          <a:xfrm>
            <a:off x="0" y="952532"/>
            <a:ext cx="6853915" cy="1214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w/Subtitle">
  <p:cSld name="Two Content w/Subtitle">
    <p:bg>
      <p:bgPr>
        <a:blipFill>
          <a:blip r:embed="rId2">
            <a:alphaModFix/>
          </a:blip>
          <a:stretch>
            <a:fillRect/>
          </a:stretch>
        </a:blipFill>
        <a:effectLst/>
      </p:bgPr>
    </p:bg>
    <p:spTree>
      <p:nvGrpSpPr>
        <p:cNvPr id="1" name="Shape 130"/>
        <p:cNvGrpSpPr/>
        <p:nvPr/>
      </p:nvGrpSpPr>
      <p:grpSpPr>
        <a:xfrm>
          <a:off x="0" y="0"/>
          <a:ext cx="0" cy="0"/>
          <a:chOff x="0" y="0"/>
          <a:chExt cx="0" cy="0"/>
        </a:xfrm>
      </p:grpSpPr>
      <p:sp>
        <p:nvSpPr>
          <p:cNvPr id="131" name="Google Shape;131;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2" name="Google Shape;132;p13"/>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3" name="Google Shape;133;p13"/>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134" name="Google Shape;134;p13"/>
          <p:cNvSpPr txBox="1">
            <a:spLocks noGrp="1"/>
          </p:cNvSpPr>
          <p:nvPr>
            <p:ph type="body" idx="1"/>
          </p:nvPr>
        </p:nvSpPr>
        <p:spPr>
          <a:xfrm>
            <a:off x="1" y="961839"/>
            <a:ext cx="6853914" cy="289527"/>
          </a:xfrm>
          <a:prstGeom prst="rect">
            <a:avLst/>
          </a:prstGeom>
          <a:solidFill>
            <a:schemeClr val="accent1"/>
          </a:solidFill>
          <a:ln>
            <a:noFill/>
          </a:ln>
        </p:spPr>
        <p:txBody>
          <a:bodyPr spcFirstLastPara="1" wrap="square" lIns="91425" tIns="36575" rIns="91425" bIns="0" anchor="t" anchorCtr="0"/>
          <a:lstStyle>
            <a:lvl1pPr marL="457200" marR="0" lvl="0" indent="-228600" algn="r" rtl="0">
              <a:spcBef>
                <a:spcPts val="24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1371600" marR="0" lvl="2"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2286000" marR="0" lvl="4"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5" name="Google Shape;135;p13"/>
          <p:cNvSpPr txBox="1">
            <a:spLocks noGrp="1"/>
          </p:cNvSpPr>
          <p:nvPr>
            <p:ph type="title"/>
          </p:nvPr>
        </p:nvSpPr>
        <p:spPr>
          <a:xfrm>
            <a:off x="457200" y="274638"/>
            <a:ext cx="6396715" cy="67789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Clr>
                <a:schemeClr val="dk1"/>
              </a:buClr>
              <a:buSzPts val="3200"/>
              <a:buFont typeface="Times New Roman"/>
              <a:buNone/>
              <a:defRPr sz="320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136" name="Google Shape;136;p13" descr="FHA-logo.png"/>
          <p:cNvPicPr preferRelativeResize="0"/>
          <p:nvPr/>
        </p:nvPicPr>
        <p:blipFill rotWithShape="1">
          <a:blip r:embed="rId3">
            <a:alphaModFix/>
          </a:blip>
          <a:srcRect/>
          <a:stretch/>
        </p:blipFill>
        <p:spPr>
          <a:xfrm>
            <a:off x="7066802" y="199926"/>
            <a:ext cx="1131750" cy="1131750"/>
          </a:xfrm>
          <a:prstGeom prst="rect">
            <a:avLst/>
          </a:prstGeom>
          <a:noFill/>
          <a:ln>
            <a:noFill/>
          </a:ln>
        </p:spPr>
      </p:pic>
      <p:sp>
        <p:nvSpPr>
          <p:cNvPr id="137" name="Google Shape;137;p13"/>
          <p:cNvSpPr txBox="1">
            <a:spLocks noGrp="1"/>
          </p:cNvSpPr>
          <p:nvPr>
            <p:ph type="body" idx="2"/>
          </p:nvPr>
        </p:nvSpPr>
        <p:spPr>
          <a:xfrm>
            <a:off x="457200" y="1475496"/>
            <a:ext cx="4038600" cy="4525963"/>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8" name="Google Shape;138;p13"/>
          <p:cNvSpPr txBox="1">
            <a:spLocks noGrp="1"/>
          </p:cNvSpPr>
          <p:nvPr>
            <p:ph type="body" idx="3"/>
          </p:nvPr>
        </p:nvSpPr>
        <p:spPr>
          <a:xfrm>
            <a:off x="4648200" y="1475496"/>
            <a:ext cx="4038600" cy="4525963"/>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139" name="Google Shape;139;p13"/>
          <p:cNvCxnSpPr/>
          <p:nvPr/>
        </p:nvCxnSpPr>
        <p:spPr>
          <a:xfrm>
            <a:off x="4566164" y="1475496"/>
            <a:ext cx="0" cy="4525963"/>
          </a:xfrm>
          <a:prstGeom prst="straightConnector1">
            <a:avLst/>
          </a:prstGeom>
          <a:noFill/>
          <a:ln w="9525" cap="flat" cmpd="sng">
            <a:solidFill>
              <a:srgbClr val="7DB1D3"/>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p:cSld name="Two Content">
    <p:bg>
      <p:bgPr>
        <a:blipFill>
          <a:blip r:embed="rId2">
            <a:alphaModFix/>
          </a:blip>
          <a:stretch>
            <a:fillRect/>
          </a:stretch>
        </a:blipFill>
        <a:effectLst/>
      </p:bgPr>
    </p:bg>
    <p:spTree>
      <p:nvGrpSpPr>
        <p:cNvPr id="1" name="Shape 140"/>
        <p:cNvGrpSpPr/>
        <p:nvPr/>
      </p:nvGrpSpPr>
      <p:grpSpPr>
        <a:xfrm>
          <a:off x="0" y="0"/>
          <a:ext cx="0" cy="0"/>
          <a:chOff x="0" y="0"/>
          <a:chExt cx="0" cy="0"/>
        </a:xfrm>
      </p:grpSpPr>
      <p:sp>
        <p:nvSpPr>
          <p:cNvPr id="141" name="Google Shape;141;p14"/>
          <p:cNvSpPr txBox="1">
            <a:spLocks noGrp="1"/>
          </p:cNvSpPr>
          <p:nvPr>
            <p:ph type="body" idx="1"/>
          </p:nvPr>
        </p:nvSpPr>
        <p:spPr>
          <a:xfrm>
            <a:off x="457200" y="1475496"/>
            <a:ext cx="4038600" cy="4525963"/>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2" name="Google Shape;14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3" name="Google Shape;143;p14"/>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4" name="Google Shape;144;p14"/>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145" name="Google Shape;145;p14"/>
          <p:cNvSpPr txBox="1">
            <a:spLocks noGrp="1"/>
          </p:cNvSpPr>
          <p:nvPr>
            <p:ph type="body" idx="2"/>
          </p:nvPr>
        </p:nvSpPr>
        <p:spPr>
          <a:xfrm>
            <a:off x="4648200" y="1475496"/>
            <a:ext cx="4038600" cy="4525963"/>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6" name="Google Shape;146;p14"/>
          <p:cNvSpPr txBox="1">
            <a:spLocks noGrp="1"/>
          </p:cNvSpPr>
          <p:nvPr>
            <p:ph type="title"/>
          </p:nvPr>
        </p:nvSpPr>
        <p:spPr>
          <a:xfrm>
            <a:off x="457200" y="274638"/>
            <a:ext cx="6396715" cy="67789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Clr>
                <a:schemeClr val="dk1"/>
              </a:buClr>
              <a:buSzPts val="3200"/>
              <a:buFont typeface="Times New Roman"/>
              <a:buNone/>
              <a:defRPr sz="320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147" name="Google Shape;147;p14" descr="FHA-logo.png"/>
          <p:cNvPicPr preferRelativeResize="0"/>
          <p:nvPr/>
        </p:nvPicPr>
        <p:blipFill rotWithShape="1">
          <a:blip r:embed="rId3">
            <a:alphaModFix/>
          </a:blip>
          <a:srcRect/>
          <a:stretch/>
        </p:blipFill>
        <p:spPr>
          <a:xfrm>
            <a:off x="7066802" y="199926"/>
            <a:ext cx="1131750" cy="1131750"/>
          </a:xfrm>
          <a:prstGeom prst="rect">
            <a:avLst/>
          </a:prstGeom>
          <a:noFill/>
          <a:ln>
            <a:noFill/>
          </a:ln>
        </p:spPr>
      </p:pic>
      <p:sp>
        <p:nvSpPr>
          <p:cNvPr id="148" name="Google Shape;148;p14"/>
          <p:cNvSpPr/>
          <p:nvPr/>
        </p:nvSpPr>
        <p:spPr>
          <a:xfrm>
            <a:off x="0" y="952532"/>
            <a:ext cx="6853915" cy="1214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149" name="Google Shape;149;p14"/>
          <p:cNvCxnSpPr/>
          <p:nvPr/>
        </p:nvCxnSpPr>
        <p:spPr>
          <a:xfrm>
            <a:off x="4566164" y="1475496"/>
            <a:ext cx="0" cy="4525963"/>
          </a:xfrm>
          <a:prstGeom prst="straightConnector1">
            <a:avLst/>
          </a:prstGeom>
          <a:noFill/>
          <a:ln w="9525" cap="flat" cmpd="sng">
            <a:solidFill>
              <a:srgbClr val="7DB1D3"/>
            </a:solidFill>
            <a:prstDash val="solid"/>
            <a:round/>
            <a:headEnd type="none" w="sm" len="sm"/>
            <a:tailEnd type="none" w="sm" len="sm"/>
          </a:ln>
        </p:spPr>
      </p:cxnSp>
      <p:sp>
        <p:nvSpPr>
          <p:cNvPr id="150" name="Google Shape;150;p14"/>
          <p:cNvSpPr/>
          <p:nvPr/>
        </p:nvSpPr>
        <p:spPr>
          <a:xfrm>
            <a:off x="0" y="952532"/>
            <a:ext cx="6853915" cy="1214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bg>
      <p:bgPr>
        <a:blipFill>
          <a:blip r:embed="rId2">
            <a:alphaModFix/>
          </a:blip>
          <a:stretch>
            <a:fillRect/>
          </a:stretch>
        </a:blipFill>
        <a:effectLst/>
      </p:bgPr>
    </p:bg>
    <p:spTree>
      <p:nvGrpSpPr>
        <p:cNvPr id="1" name="Shape 163"/>
        <p:cNvGrpSpPr/>
        <p:nvPr/>
      </p:nvGrpSpPr>
      <p:grpSpPr>
        <a:xfrm>
          <a:off x="0" y="0"/>
          <a:ext cx="0" cy="0"/>
          <a:chOff x="0" y="0"/>
          <a:chExt cx="0" cy="0"/>
        </a:xfrm>
      </p:grpSpPr>
      <p:sp>
        <p:nvSpPr>
          <p:cNvPr id="164" name="Google Shape;164;p16"/>
          <p:cNvSpPr txBox="1">
            <a:spLocks noGrp="1"/>
          </p:cNvSpPr>
          <p:nvPr>
            <p:ph type="body" idx="1"/>
          </p:nvPr>
        </p:nvSpPr>
        <p:spPr>
          <a:xfrm>
            <a:off x="455613" y="1475496"/>
            <a:ext cx="3998544" cy="639762"/>
          </a:xfrm>
          <a:prstGeom prst="rect">
            <a:avLst/>
          </a:prstGeom>
          <a:solidFill>
            <a:srgbClr val="15315C"/>
          </a:solidFill>
          <a:ln>
            <a:noFill/>
          </a:ln>
        </p:spPr>
        <p:txBody>
          <a:bodyPr spcFirstLastPara="1" wrap="square" lIns="91425" tIns="45700" rIns="91425" bIns="45700" anchor="ctr" anchorCtr="0"/>
          <a:lstStyle>
            <a:lvl1pPr marL="457200" marR="0" lvl="0" indent="-228600" algn="l" rtl="0">
              <a:spcBef>
                <a:spcPts val="4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1"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3pPr>
            <a:lvl4pPr marL="1828800" marR="0" lvl="3" indent="-228600" algn="l" rtl="0">
              <a:spcBef>
                <a:spcPts val="32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2286000" marR="0" lvl="4" indent="-228600" algn="l" rtl="0">
              <a:spcBef>
                <a:spcPts val="32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165" name="Google Shape;16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66" name="Google Shape;166;p16"/>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67" name="Google Shape;167;p16"/>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168" name="Google Shape;168;p16"/>
          <p:cNvSpPr txBox="1">
            <a:spLocks noGrp="1"/>
          </p:cNvSpPr>
          <p:nvPr>
            <p:ph type="body" idx="2"/>
          </p:nvPr>
        </p:nvSpPr>
        <p:spPr>
          <a:xfrm>
            <a:off x="457199" y="2115258"/>
            <a:ext cx="3996911" cy="3886201"/>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169" name="Google Shape;169;p16" descr="FHA-logo.png"/>
          <p:cNvPicPr preferRelativeResize="0"/>
          <p:nvPr/>
        </p:nvPicPr>
        <p:blipFill rotWithShape="1">
          <a:blip r:embed="rId3">
            <a:alphaModFix/>
          </a:blip>
          <a:srcRect/>
          <a:stretch/>
        </p:blipFill>
        <p:spPr>
          <a:xfrm>
            <a:off x="7066802" y="199926"/>
            <a:ext cx="1131750" cy="1131750"/>
          </a:xfrm>
          <a:prstGeom prst="rect">
            <a:avLst/>
          </a:prstGeom>
          <a:noFill/>
          <a:ln>
            <a:noFill/>
          </a:ln>
        </p:spPr>
      </p:pic>
      <p:sp>
        <p:nvSpPr>
          <p:cNvPr id="170" name="Google Shape;170;p16"/>
          <p:cNvSpPr txBox="1">
            <a:spLocks noGrp="1"/>
          </p:cNvSpPr>
          <p:nvPr>
            <p:ph type="body" idx="3"/>
          </p:nvPr>
        </p:nvSpPr>
        <p:spPr>
          <a:xfrm>
            <a:off x="4685921" y="1475496"/>
            <a:ext cx="4000879" cy="639762"/>
          </a:xfrm>
          <a:prstGeom prst="rect">
            <a:avLst/>
          </a:prstGeom>
          <a:solidFill>
            <a:srgbClr val="15315C"/>
          </a:solidFill>
          <a:ln>
            <a:noFill/>
          </a:ln>
        </p:spPr>
        <p:txBody>
          <a:bodyPr spcFirstLastPara="1" wrap="square" lIns="91425" tIns="45700" rIns="91425" bIns="45700" anchor="ctr" anchorCtr="0"/>
          <a:lstStyle>
            <a:lvl1pPr marL="457200" marR="0" lvl="0" indent="-228600" algn="l" rtl="0">
              <a:spcBef>
                <a:spcPts val="4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1"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3pPr>
            <a:lvl4pPr marL="1828800" marR="0" lvl="3" indent="-228600" algn="l" rtl="0">
              <a:spcBef>
                <a:spcPts val="32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2286000" marR="0" lvl="4" indent="-228600" algn="l" rtl="0">
              <a:spcBef>
                <a:spcPts val="32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171" name="Google Shape;171;p16"/>
          <p:cNvSpPr txBox="1">
            <a:spLocks noGrp="1"/>
          </p:cNvSpPr>
          <p:nvPr>
            <p:ph type="body" idx="4"/>
          </p:nvPr>
        </p:nvSpPr>
        <p:spPr>
          <a:xfrm>
            <a:off x="4687555" y="2115258"/>
            <a:ext cx="3999245" cy="3886201"/>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172" name="Google Shape;172;p16"/>
          <p:cNvCxnSpPr/>
          <p:nvPr/>
        </p:nvCxnSpPr>
        <p:spPr>
          <a:xfrm>
            <a:off x="4566164" y="1475496"/>
            <a:ext cx="0" cy="4525963"/>
          </a:xfrm>
          <a:prstGeom prst="straightConnector1">
            <a:avLst/>
          </a:prstGeom>
          <a:noFill/>
          <a:ln w="9525" cap="flat" cmpd="sng">
            <a:solidFill>
              <a:srgbClr val="7DB1D3"/>
            </a:solidFill>
            <a:prstDash val="solid"/>
            <a:round/>
            <a:headEnd type="none" w="sm" len="sm"/>
            <a:tailEnd type="none" w="sm" len="sm"/>
          </a:ln>
        </p:spPr>
      </p:cxnSp>
      <p:sp>
        <p:nvSpPr>
          <p:cNvPr id="173" name="Google Shape;173;p16"/>
          <p:cNvSpPr txBox="1">
            <a:spLocks noGrp="1"/>
          </p:cNvSpPr>
          <p:nvPr>
            <p:ph type="title"/>
          </p:nvPr>
        </p:nvSpPr>
        <p:spPr>
          <a:xfrm>
            <a:off x="457200" y="274638"/>
            <a:ext cx="6396715" cy="67789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Clr>
                <a:schemeClr val="dk1"/>
              </a:buClr>
              <a:buSzPts val="3200"/>
              <a:buFont typeface="Times New Roman"/>
              <a:buNone/>
              <a:defRPr sz="320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4" name="Google Shape;174;p16"/>
          <p:cNvSpPr/>
          <p:nvPr/>
        </p:nvSpPr>
        <p:spPr>
          <a:xfrm>
            <a:off x="0" y="952532"/>
            <a:ext cx="6853915" cy="1214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5" name="Google Shape;175;p16"/>
          <p:cNvSpPr/>
          <p:nvPr/>
        </p:nvSpPr>
        <p:spPr>
          <a:xfrm>
            <a:off x="0" y="952532"/>
            <a:ext cx="6853915" cy="1214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jpg"/><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slideLayout" Target="../slideLayouts/slideLayout40.xml"/><Relationship Id="rId7" Type="http://schemas.openxmlformats.org/officeDocument/2006/relationships/theme" Target="../theme/theme2.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9">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7610623" cy="677894"/>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3200"/>
              <a:buFont typeface="Times New Roman"/>
              <a:buNone/>
              <a:defRPr sz="320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195330"/>
            <a:ext cx="8229600" cy="4800088"/>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0" i="0" u="none" strike="noStrike" cap="none">
                <a:solidFill>
                  <a:schemeClr val="lt1"/>
                </a:solidFill>
                <a:latin typeface="Arial"/>
                <a:ea typeface="Arial"/>
                <a:cs typeface="Arial"/>
                <a:sym typeface="Arial"/>
              </a:defRPr>
            </a:lvl1pPr>
            <a:lvl2pPr marL="0" marR="0" lvl="1" indent="0" algn="ctr" rtl="0">
              <a:spcBef>
                <a:spcPts val="0"/>
              </a:spcBef>
              <a:buNone/>
              <a:defRPr sz="1000" b="0" i="0" u="none" strike="noStrike" cap="none">
                <a:solidFill>
                  <a:schemeClr val="lt1"/>
                </a:solidFill>
                <a:latin typeface="Arial"/>
                <a:ea typeface="Arial"/>
                <a:cs typeface="Arial"/>
                <a:sym typeface="Arial"/>
              </a:defRPr>
            </a:lvl2pPr>
            <a:lvl3pPr marL="0" marR="0" lvl="2" indent="0" algn="ctr" rtl="0">
              <a:spcBef>
                <a:spcPts val="0"/>
              </a:spcBef>
              <a:buNone/>
              <a:defRPr sz="1000" b="0" i="0" u="none" strike="noStrike" cap="none">
                <a:solidFill>
                  <a:schemeClr val="lt1"/>
                </a:solidFill>
                <a:latin typeface="Arial"/>
                <a:ea typeface="Arial"/>
                <a:cs typeface="Arial"/>
                <a:sym typeface="Arial"/>
              </a:defRPr>
            </a:lvl3pPr>
            <a:lvl4pPr marL="0" marR="0" lvl="3" indent="0" algn="ctr" rtl="0">
              <a:spcBef>
                <a:spcPts val="0"/>
              </a:spcBef>
              <a:buNone/>
              <a:defRPr sz="1000" b="0" i="0" u="none" strike="noStrike" cap="none">
                <a:solidFill>
                  <a:schemeClr val="lt1"/>
                </a:solidFill>
                <a:latin typeface="Arial"/>
                <a:ea typeface="Arial"/>
                <a:cs typeface="Arial"/>
                <a:sym typeface="Arial"/>
              </a:defRPr>
            </a:lvl4pPr>
            <a:lvl5pPr marL="0" marR="0" lvl="4" indent="0" algn="ctr" rtl="0">
              <a:spcBef>
                <a:spcPts val="0"/>
              </a:spcBef>
              <a:buNone/>
              <a:defRPr sz="1000" b="0" i="0" u="none" strike="noStrike" cap="none">
                <a:solidFill>
                  <a:schemeClr val="lt1"/>
                </a:solidFill>
                <a:latin typeface="Arial"/>
                <a:ea typeface="Arial"/>
                <a:cs typeface="Arial"/>
                <a:sym typeface="Arial"/>
              </a:defRPr>
            </a:lvl5pPr>
            <a:lvl6pPr marL="0" marR="0" lvl="5" indent="0" algn="ctr" rtl="0">
              <a:spcBef>
                <a:spcPts val="0"/>
              </a:spcBef>
              <a:buNone/>
              <a:defRPr sz="1000" b="0" i="0" u="none" strike="noStrike" cap="none">
                <a:solidFill>
                  <a:schemeClr val="lt1"/>
                </a:solidFill>
                <a:latin typeface="Arial"/>
                <a:ea typeface="Arial"/>
                <a:cs typeface="Arial"/>
                <a:sym typeface="Arial"/>
              </a:defRPr>
            </a:lvl6pPr>
            <a:lvl7pPr marL="0" marR="0" lvl="6" indent="0" algn="ctr" rtl="0">
              <a:spcBef>
                <a:spcPts val="0"/>
              </a:spcBef>
              <a:buNone/>
              <a:defRPr sz="1000" b="0" i="0" u="none" strike="noStrike" cap="none">
                <a:solidFill>
                  <a:schemeClr val="lt1"/>
                </a:solidFill>
                <a:latin typeface="Arial"/>
                <a:ea typeface="Arial"/>
                <a:cs typeface="Arial"/>
                <a:sym typeface="Arial"/>
              </a:defRPr>
            </a:lvl7pPr>
            <a:lvl8pPr marL="0" marR="0" lvl="7" indent="0" algn="ctr" rtl="0">
              <a:spcBef>
                <a:spcPts val="0"/>
              </a:spcBef>
              <a:buNone/>
              <a:defRPr sz="1000" b="0" i="0" u="none" strike="noStrike" cap="none">
                <a:solidFill>
                  <a:schemeClr val="lt1"/>
                </a:solidFill>
                <a:latin typeface="Arial"/>
                <a:ea typeface="Arial"/>
                <a:cs typeface="Arial"/>
                <a:sym typeface="Arial"/>
              </a:defRPr>
            </a:lvl8pPr>
            <a:lvl9pPr marL="0" marR="0" lvl="8" indent="0" algn="ctr" rtl="0">
              <a:spcBef>
                <a:spcPts val="0"/>
              </a:spcBef>
              <a:buNone/>
              <a:defRPr sz="10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7" r:id="rId5"/>
    <p:sldLayoutId id="2147483658" r:id="rId6"/>
    <p:sldLayoutId id="2147483659" r:id="rId7"/>
    <p:sldLayoutId id="2147483660" r:id="rId8"/>
    <p:sldLayoutId id="2147483662" r:id="rId9"/>
    <p:sldLayoutId id="2147483663" r:id="rId10"/>
    <p:sldLayoutId id="2147483665"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88" r:id="rId33"/>
    <p:sldLayoutId id="2147483689" r:id="rId34"/>
    <p:sldLayoutId id="2147483693" r:id="rId35"/>
    <p:sldLayoutId id="2147483695" r:id="rId36"/>
    <p:sldLayoutId id="2147483704" r:id="rId3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Picture 5"/>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6327775" y="0"/>
            <a:ext cx="28194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6" name="Text Placeholder 2"/>
          <p:cNvSpPr>
            <a:spLocks noGrp="1"/>
          </p:cNvSpPr>
          <p:nvPr>
            <p:ph type="body" idx="1"/>
          </p:nvPr>
        </p:nvSpPr>
        <p:spPr bwMode="auto">
          <a:xfrm>
            <a:off x="457200" y="914400"/>
            <a:ext cx="8229600" cy="5211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dirty="0"/>
              <a:t>Bullet is Wingdings 2:161 (100%); before paragraph spacing of 13.44 </a:t>
            </a:r>
            <a:r>
              <a:rPr lang="en-US" dirty="0" err="1"/>
              <a:t>pt</a:t>
            </a:r>
            <a:endParaRPr lang="en-US" dirty="0"/>
          </a:p>
          <a:p>
            <a:pPr lvl="1"/>
            <a:r>
              <a:rPr lang="en-US" dirty="0"/>
              <a:t>Dash: dash point is 100% en-dash, before paragraph spacing of 5.76 </a:t>
            </a:r>
            <a:r>
              <a:rPr lang="en-US" dirty="0" err="1"/>
              <a:t>pt</a:t>
            </a:r>
            <a:endParaRPr lang="en-US" dirty="0"/>
          </a:p>
          <a:p>
            <a:pPr lvl="2"/>
            <a:r>
              <a:rPr lang="en-US" dirty="0" err="1"/>
              <a:t>Subbullet</a:t>
            </a:r>
            <a:r>
              <a:rPr lang="en-US" dirty="0"/>
              <a:t> is 100% bullet, before paragraph spacing of 4.8 </a:t>
            </a:r>
            <a:r>
              <a:rPr lang="en-US" dirty="0" err="1"/>
              <a:t>pt</a:t>
            </a:r>
            <a:endParaRPr lang="en-US" dirty="0"/>
          </a:p>
          <a:p>
            <a:pPr lvl="0"/>
            <a:endParaRPr lang="en-US" dirty="0"/>
          </a:p>
        </p:txBody>
      </p:sp>
      <p:sp>
        <p:nvSpPr>
          <p:cNvPr id="1028"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2" name="Slide Number Placeholder 1"/>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248214349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Lst>
  <p:hf hdr="0" ftr="0" dt="0"/>
  <p:txStyles>
    <p:titleStyle>
      <a:lvl1pPr algn="ctr" rtl="0" eaLnBrk="0" fontAlgn="base" hangingPunct="0">
        <a:spcBef>
          <a:spcPct val="0"/>
        </a:spcBef>
        <a:spcAft>
          <a:spcPct val="0"/>
        </a:spcAft>
        <a:defRPr lang="en-US" sz="3200" b="1" kern="1200" dirty="0">
          <a:solidFill>
            <a:srgbClr val="1E5883"/>
          </a:solidFill>
          <a:latin typeface="Tw Cen MT"/>
          <a:ea typeface="+mj-ea"/>
          <a:cs typeface="Tw Cen MT"/>
        </a:defRPr>
      </a:lvl1pPr>
      <a:lvl2pPr algn="l" rtl="0" eaLnBrk="0" fontAlgn="base" hangingPunct="0">
        <a:spcBef>
          <a:spcPct val="0"/>
        </a:spcBef>
        <a:spcAft>
          <a:spcPct val="0"/>
        </a:spcAft>
        <a:defRPr sz="2500" b="1">
          <a:solidFill>
            <a:srgbClr val="1E5883"/>
          </a:solidFill>
          <a:latin typeface="Arial" charset="0"/>
          <a:cs typeface="Arial" charset="0"/>
        </a:defRPr>
      </a:lvl2pPr>
      <a:lvl3pPr algn="l" rtl="0" eaLnBrk="0" fontAlgn="base" hangingPunct="0">
        <a:spcBef>
          <a:spcPct val="0"/>
        </a:spcBef>
        <a:spcAft>
          <a:spcPct val="0"/>
        </a:spcAft>
        <a:defRPr sz="2500" b="1">
          <a:solidFill>
            <a:srgbClr val="1E5883"/>
          </a:solidFill>
          <a:latin typeface="Arial" charset="0"/>
          <a:cs typeface="Arial" charset="0"/>
        </a:defRPr>
      </a:lvl3pPr>
      <a:lvl4pPr algn="l" rtl="0" eaLnBrk="0" fontAlgn="base" hangingPunct="0">
        <a:spcBef>
          <a:spcPct val="0"/>
        </a:spcBef>
        <a:spcAft>
          <a:spcPct val="0"/>
        </a:spcAft>
        <a:defRPr sz="2500" b="1">
          <a:solidFill>
            <a:srgbClr val="1E5883"/>
          </a:solidFill>
          <a:latin typeface="Arial" charset="0"/>
          <a:cs typeface="Arial" charset="0"/>
        </a:defRPr>
      </a:lvl4pPr>
      <a:lvl5pPr algn="l" rtl="0" eaLnBrk="0" fontAlgn="base" hangingPunct="0">
        <a:spcBef>
          <a:spcPct val="0"/>
        </a:spcBef>
        <a:spcAft>
          <a:spcPct val="0"/>
        </a:spcAft>
        <a:defRPr sz="2500" b="1">
          <a:solidFill>
            <a:srgbClr val="1E5883"/>
          </a:solidFill>
          <a:latin typeface="Arial" charset="0"/>
          <a:cs typeface="Arial" charset="0"/>
        </a:defRPr>
      </a:lvl5pPr>
      <a:lvl6pPr marL="457200" algn="l" rtl="0" fontAlgn="base">
        <a:spcBef>
          <a:spcPct val="0"/>
        </a:spcBef>
        <a:spcAft>
          <a:spcPct val="0"/>
        </a:spcAft>
        <a:defRPr sz="3200" b="1">
          <a:solidFill>
            <a:schemeClr val="tx1"/>
          </a:solidFill>
          <a:latin typeface="Arial" charset="0"/>
          <a:cs typeface="Arial" charset="0"/>
        </a:defRPr>
      </a:lvl6pPr>
      <a:lvl7pPr marL="914400" algn="l" rtl="0" fontAlgn="base">
        <a:spcBef>
          <a:spcPct val="0"/>
        </a:spcBef>
        <a:spcAft>
          <a:spcPct val="0"/>
        </a:spcAft>
        <a:defRPr sz="3200" b="1">
          <a:solidFill>
            <a:schemeClr val="tx1"/>
          </a:solidFill>
          <a:latin typeface="Arial" charset="0"/>
          <a:cs typeface="Arial" charset="0"/>
        </a:defRPr>
      </a:lvl7pPr>
      <a:lvl8pPr marL="1371600" algn="l" rtl="0" fontAlgn="base">
        <a:spcBef>
          <a:spcPct val="0"/>
        </a:spcBef>
        <a:spcAft>
          <a:spcPct val="0"/>
        </a:spcAft>
        <a:defRPr sz="3200" b="1">
          <a:solidFill>
            <a:schemeClr val="tx1"/>
          </a:solidFill>
          <a:latin typeface="Arial" charset="0"/>
          <a:cs typeface="Arial" charset="0"/>
        </a:defRPr>
      </a:lvl8pPr>
      <a:lvl9pPr marL="1828800" algn="l" rtl="0" fontAlgn="base">
        <a:spcBef>
          <a:spcPct val="0"/>
        </a:spcBef>
        <a:spcAft>
          <a:spcPct val="0"/>
        </a:spcAft>
        <a:defRPr sz="32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itchFamily="34" charset="0"/>
        <a:buChar char="•"/>
        <a:defRPr sz="1600" kern="1200">
          <a:solidFill>
            <a:srgbClr val="686868"/>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1600" kern="1200">
          <a:solidFill>
            <a:srgbClr val="686868"/>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1600" kern="1200">
          <a:solidFill>
            <a:srgbClr val="686868"/>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defRPr sz="2000" kern="1200">
          <a:solidFill>
            <a:schemeClr val="tx1"/>
          </a:solidFill>
          <a:latin typeface="+mn-lt"/>
          <a:ea typeface="+mn-ea"/>
          <a:cs typeface="Arial"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Arial"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3" Type="http://schemas.openxmlformats.org/officeDocument/2006/relationships/hyperlink" Target="https://www.healthit.gov/sites/default/files/draft-uscdi.pdf"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mailto:bhandspicker@irishealthsolutions.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02DBC3-3444-4DB6-9F04-A33521D84C22}"/>
              </a:ext>
            </a:extLst>
          </p:cNvPr>
          <p:cNvSpPr>
            <a:spLocks noGrp="1"/>
          </p:cNvSpPr>
          <p:nvPr>
            <p:ph type="ctrTitle"/>
          </p:nvPr>
        </p:nvSpPr>
        <p:spPr>
          <a:xfrm>
            <a:off x="285174" y="3563414"/>
            <a:ext cx="4688374" cy="1470025"/>
          </a:xfrm>
        </p:spPr>
        <p:txBody>
          <a:bodyPr/>
          <a:lstStyle/>
          <a:p>
            <a:pPr>
              <a:spcBef>
                <a:spcPts val="600"/>
              </a:spcBef>
            </a:pPr>
            <a:r>
              <a:rPr lang="en-US" dirty="0"/>
              <a:t>NIEM Health COI</a:t>
            </a:r>
            <a:br>
              <a:rPr lang="en-US" dirty="0"/>
            </a:br>
            <a:r>
              <a:rPr lang="en-US" sz="2400" dirty="0">
                <a:solidFill>
                  <a:schemeClr val="tx2">
                    <a:lumMod val="10000"/>
                  </a:schemeClr>
                </a:solidFill>
              </a:rPr>
              <a:t>NBAC Face2Face Meeting</a:t>
            </a:r>
            <a:br>
              <a:rPr lang="en-US" sz="2800" dirty="0">
                <a:solidFill>
                  <a:schemeClr val="tx2">
                    <a:lumMod val="10000"/>
                  </a:schemeClr>
                </a:solidFill>
              </a:rPr>
            </a:br>
            <a:r>
              <a:rPr lang="en-US" sz="2000" dirty="0">
                <a:solidFill>
                  <a:srgbClr val="000000"/>
                </a:solidFill>
              </a:rPr>
              <a:t>October 29, 2018</a:t>
            </a:r>
            <a:endParaRPr lang="en-US" dirty="0">
              <a:solidFill>
                <a:srgbClr val="000000"/>
              </a:solidFill>
            </a:endParaRPr>
          </a:p>
        </p:txBody>
      </p:sp>
      <p:sp>
        <p:nvSpPr>
          <p:cNvPr id="6" name="Text Placeholder 5">
            <a:extLst>
              <a:ext uri="{FF2B5EF4-FFF2-40B4-BE49-F238E27FC236}">
                <a16:creationId xmlns:a16="http://schemas.microsoft.com/office/drawing/2014/main" id="{C54F876A-670B-4E39-AC5C-CD1B0D56FBEE}"/>
              </a:ext>
            </a:extLst>
          </p:cNvPr>
          <p:cNvSpPr>
            <a:spLocks noGrp="1"/>
          </p:cNvSpPr>
          <p:nvPr>
            <p:ph type="body" sz="quarter" idx="12"/>
          </p:nvPr>
        </p:nvSpPr>
        <p:spPr>
          <a:xfrm>
            <a:off x="284073" y="5033439"/>
            <a:ext cx="4689475" cy="452437"/>
          </a:xfrm>
        </p:spPr>
        <p:txBody>
          <a:bodyPr>
            <a:noAutofit/>
          </a:bodyPr>
          <a:lstStyle/>
          <a:p>
            <a:r>
              <a:rPr lang="en-US" sz="1200" dirty="0"/>
              <a:t>Cait Ryan</a:t>
            </a:r>
          </a:p>
          <a:p>
            <a:r>
              <a:rPr lang="en-US" sz="1200" dirty="0"/>
              <a:t>Brian Handspicker</a:t>
            </a:r>
          </a:p>
          <a:p>
            <a:r>
              <a:rPr lang="en-US" sz="1200" dirty="0"/>
              <a:t>Sherilyn Pruitt</a:t>
            </a:r>
          </a:p>
          <a:p>
            <a:endParaRPr lang="en-US" sz="1200" dirty="0"/>
          </a:p>
        </p:txBody>
      </p:sp>
    </p:spTree>
    <p:extLst>
      <p:ext uri="{BB962C8B-B14F-4D97-AF65-F5344CB8AC3E}">
        <p14:creationId xmlns:p14="http://schemas.microsoft.com/office/powerpoint/2010/main" val="1776961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1F74824-16E0-4878-AE3C-32F0558FD42E}"/>
              </a:ext>
            </a:extLst>
          </p:cNvPr>
          <p:cNvSpPr>
            <a:spLocks noGrp="1"/>
          </p:cNvSpPr>
          <p:nvPr>
            <p:ph type="sldNum" idx="12"/>
          </p:nvPr>
        </p:nvSpPr>
        <p:spPr/>
        <p:txBody>
          <a:bodyPr/>
          <a:lstStyle/>
          <a:p>
            <a:fld id="{7209025A-EA80-164B-A95B-D8212A632042}" type="slidenum">
              <a:rPr lang="en-US" smtClean="0"/>
              <a:pPr/>
              <a:t>2</a:t>
            </a:fld>
            <a:endParaRPr lang="en-US" dirty="0"/>
          </a:p>
        </p:txBody>
      </p:sp>
      <p:sp>
        <p:nvSpPr>
          <p:cNvPr id="6" name="Title 5">
            <a:extLst>
              <a:ext uri="{FF2B5EF4-FFF2-40B4-BE49-F238E27FC236}">
                <a16:creationId xmlns:a16="http://schemas.microsoft.com/office/drawing/2014/main" id="{BF802A27-B973-4271-975B-EAB829AD0F25}"/>
              </a:ext>
            </a:extLst>
          </p:cNvPr>
          <p:cNvSpPr>
            <a:spLocks noGrp="1"/>
          </p:cNvSpPr>
          <p:nvPr>
            <p:ph type="title"/>
          </p:nvPr>
        </p:nvSpPr>
        <p:spPr>
          <a:xfrm>
            <a:off x="139390" y="274638"/>
            <a:ext cx="6714525" cy="677894"/>
          </a:xfrm>
        </p:spPr>
        <p:txBody>
          <a:bodyPr/>
          <a:lstStyle/>
          <a:p>
            <a:r>
              <a:rPr lang="en-US" dirty="0"/>
              <a:t>Health Community: Lessons Learned</a:t>
            </a:r>
          </a:p>
        </p:txBody>
      </p:sp>
      <p:sp>
        <p:nvSpPr>
          <p:cNvPr id="8" name="Rectangle 7">
            <a:extLst>
              <a:ext uri="{FF2B5EF4-FFF2-40B4-BE49-F238E27FC236}">
                <a16:creationId xmlns:a16="http://schemas.microsoft.com/office/drawing/2014/main" id="{C5402C0C-87B6-4E27-96BB-053F177803B7}"/>
              </a:ext>
            </a:extLst>
          </p:cNvPr>
          <p:cNvSpPr/>
          <p:nvPr/>
        </p:nvSpPr>
        <p:spPr>
          <a:xfrm>
            <a:off x="271457" y="1406660"/>
            <a:ext cx="8601085" cy="4555093"/>
          </a:xfrm>
          <a:prstGeom prst="rect">
            <a:avLst/>
          </a:prstGeom>
        </p:spPr>
        <p:txBody>
          <a:bodyPr wrap="square">
            <a:spAutoFit/>
          </a:bodyPr>
          <a:lstStyle/>
          <a:p>
            <a:pPr marL="514350" lvl="0" indent="-514350">
              <a:spcBef>
                <a:spcPts val="600"/>
              </a:spcBef>
              <a:spcAft>
                <a:spcPts val="600"/>
              </a:spcAft>
              <a:buClrTx/>
              <a:buFont typeface="+mj-lt"/>
              <a:buAutoNum type="arabicParenR"/>
              <a:defRPr/>
            </a:pPr>
            <a:r>
              <a:rPr lang="en-US" sz="2600" b="1" dirty="0">
                <a:solidFill>
                  <a:schemeClr val="accent1"/>
                </a:solidFill>
                <a:latin typeface="Calibri" panose="020F0502020204030204" pitchFamily="34" charset="0"/>
                <a:cs typeface="Calibri" panose="020F0502020204030204" pitchFamily="34" charset="0"/>
              </a:rPr>
              <a:t>There is no advantage to modeling a NIEM Health Domain from scratch; Map NIEM Health to existing Health Information Exchange (HIE) standards instead</a:t>
            </a:r>
          </a:p>
          <a:p>
            <a:pPr marL="514350" indent="-514350">
              <a:spcBef>
                <a:spcPts val="600"/>
              </a:spcBef>
              <a:spcAft>
                <a:spcPts val="600"/>
              </a:spcAft>
              <a:buClrTx/>
              <a:buFont typeface="+mj-lt"/>
              <a:buAutoNum type="arabicParenR"/>
              <a:defRPr/>
            </a:pPr>
            <a:r>
              <a:rPr lang="en-US" sz="2600" b="1" dirty="0">
                <a:solidFill>
                  <a:schemeClr val="accent1"/>
                </a:solidFill>
                <a:latin typeface="Calibri" panose="020F0502020204030204" pitchFamily="34" charset="0"/>
                <a:cs typeface="Calibri" panose="020F0502020204030204" pitchFamily="34" charset="0"/>
              </a:rPr>
              <a:t>NIEM information exchanges should generally not contain Protected Health Information (PHI) until HIPAA/HITECH privacy, consent and authorization requirements are satisfied by NIEM</a:t>
            </a:r>
          </a:p>
          <a:p>
            <a:pPr marL="1371600" lvl="8" indent="-457200">
              <a:spcBef>
                <a:spcPts val="600"/>
              </a:spcBef>
              <a:spcAft>
                <a:spcPts val="600"/>
              </a:spcAft>
              <a:buClrTx/>
              <a:buFontTx/>
              <a:buChar char="-"/>
              <a:defRPr/>
            </a:pPr>
            <a:r>
              <a:rPr lang="en-US" sz="2600" dirty="0">
                <a:solidFill>
                  <a:schemeClr val="accent1"/>
                </a:solidFill>
                <a:latin typeface="Calibri" panose="020F0502020204030204" pitchFamily="34" charset="0"/>
                <a:cs typeface="Calibri" panose="020F0502020204030204" pitchFamily="34" charset="0"/>
              </a:rPr>
              <a:t>Exception: “</a:t>
            </a:r>
            <a:r>
              <a:rPr lang="en-US" sz="2600" i="1" dirty="0">
                <a:solidFill>
                  <a:schemeClr val="accent1"/>
                </a:solidFill>
                <a:latin typeface="Calibri" panose="020F0502020204030204" pitchFamily="34" charset="0"/>
                <a:cs typeface="Calibri" panose="020F0502020204030204" pitchFamily="34" charset="0"/>
              </a:rPr>
              <a:t>break-the-glass” </a:t>
            </a:r>
            <a:r>
              <a:rPr lang="en-US" sz="2600" dirty="0">
                <a:solidFill>
                  <a:schemeClr val="accent1"/>
                </a:solidFill>
                <a:latin typeface="Calibri" panose="020F0502020204030204" pitchFamily="34" charset="0"/>
                <a:cs typeface="Calibri" panose="020F0502020204030204" pitchFamily="34" charset="0"/>
              </a:rPr>
              <a:t>scenarios</a:t>
            </a:r>
          </a:p>
          <a:p>
            <a:pPr marL="514350" lvl="0" indent="-514350">
              <a:spcBef>
                <a:spcPts val="600"/>
              </a:spcBef>
              <a:spcAft>
                <a:spcPts val="600"/>
              </a:spcAft>
              <a:buClrTx/>
              <a:buFont typeface="+mj-lt"/>
              <a:buAutoNum type="arabicParenR"/>
              <a:defRPr/>
            </a:pPr>
            <a:r>
              <a:rPr lang="en-US" sz="2600" b="1" dirty="0">
                <a:solidFill>
                  <a:schemeClr val="accent1"/>
                </a:solidFill>
                <a:latin typeface="Calibri" panose="020F0502020204030204" pitchFamily="34" charset="0"/>
                <a:cs typeface="Calibri" panose="020F0502020204030204" pitchFamily="34" charset="0"/>
              </a:rPr>
              <a:t>NIEM Health activities should focus on public health information exchanges</a:t>
            </a:r>
          </a:p>
        </p:txBody>
      </p:sp>
    </p:spTree>
    <p:extLst>
      <p:ext uri="{BB962C8B-B14F-4D97-AF65-F5344CB8AC3E}">
        <p14:creationId xmlns:p14="http://schemas.microsoft.com/office/powerpoint/2010/main" val="3787027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8C24ACD-33CC-491F-BDB0-DD97BCBCD520}"/>
              </a:ext>
            </a:extLst>
          </p:cNvPr>
          <p:cNvSpPr>
            <a:spLocks noGrp="1"/>
          </p:cNvSpPr>
          <p:nvPr>
            <p:ph type="sldNum" idx="12"/>
          </p:nvPr>
        </p:nvSpPr>
        <p:spPr/>
        <p:txBody>
          <a:bodyPr/>
          <a:lstStyle/>
          <a:p>
            <a:fld id="{7209025A-EA80-164B-A95B-D8212A632042}" type="slidenum">
              <a:rPr lang="en-US" smtClean="0"/>
              <a:pPr/>
              <a:t>3</a:t>
            </a:fld>
            <a:endParaRPr lang="en-US" dirty="0"/>
          </a:p>
        </p:txBody>
      </p:sp>
      <p:sp>
        <p:nvSpPr>
          <p:cNvPr id="2" name="Title 1">
            <a:extLst>
              <a:ext uri="{FF2B5EF4-FFF2-40B4-BE49-F238E27FC236}">
                <a16:creationId xmlns:a16="http://schemas.microsoft.com/office/drawing/2014/main" id="{C23B74B9-FCF1-48C5-A70C-88FCF8393001}"/>
              </a:ext>
            </a:extLst>
          </p:cNvPr>
          <p:cNvSpPr>
            <a:spLocks noGrp="1"/>
          </p:cNvSpPr>
          <p:nvPr>
            <p:ph type="title"/>
          </p:nvPr>
        </p:nvSpPr>
        <p:spPr/>
        <p:txBody>
          <a:bodyPr/>
          <a:lstStyle/>
          <a:p>
            <a:pPr algn="l"/>
            <a:r>
              <a:rPr lang="en-US" dirty="0"/>
              <a:t>NIEM Health- Future Activities</a:t>
            </a:r>
          </a:p>
        </p:txBody>
      </p:sp>
      <p:sp>
        <p:nvSpPr>
          <p:cNvPr id="4" name="Rectangle 3">
            <a:extLst>
              <a:ext uri="{FF2B5EF4-FFF2-40B4-BE49-F238E27FC236}">
                <a16:creationId xmlns:a16="http://schemas.microsoft.com/office/drawing/2014/main" id="{F086AE0B-9D20-407B-899E-572F876B4A91}"/>
              </a:ext>
            </a:extLst>
          </p:cNvPr>
          <p:cNvSpPr/>
          <p:nvPr/>
        </p:nvSpPr>
        <p:spPr>
          <a:xfrm>
            <a:off x="181207" y="1246266"/>
            <a:ext cx="8781586" cy="4885953"/>
          </a:xfrm>
          <a:prstGeom prst="rect">
            <a:avLst/>
          </a:prstGeom>
        </p:spPr>
        <p:txBody>
          <a:bodyPr wrap="square">
            <a:spAutoFit/>
          </a:bodyPr>
          <a:lstStyle/>
          <a:p>
            <a:pPr>
              <a:spcAft>
                <a:spcPts val="600"/>
              </a:spcAft>
            </a:pPr>
            <a:r>
              <a:rPr lang="en-US" sz="2800" b="1" dirty="0">
                <a:solidFill>
                  <a:schemeClr val="accent1"/>
                </a:solidFill>
                <a:latin typeface="Calibri" panose="020F0502020204030204" pitchFamily="34" charset="0"/>
                <a:cs typeface="Calibri" panose="020F0502020204030204" pitchFamily="34" charset="0"/>
              </a:rPr>
              <a:t>Rework NIEM Health 201 Tutorial </a:t>
            </a:r>
            <a:r>
              <a:rPr lang="en-US" sz="2800" b="1" dirty="0">
                <a:solidFill>
                  <a:schemeClr val="dk1"/>
                </a:solidFill>
                <a:latin typeface="Calibri"/>
                <a:ea typeface="Calibri"/>
                <a:cs typeface="Calibri"/>
                <a:sym typeface="Calibri"/>
              </a:rPr>
              <a:t>using standardized data classes and elements currently exchanged by EHRs</a:t>
            </a:r>
          </a:p>
          <a:p>
            <a:pPr marL="571500" lvl="1" indent="-342900">
              <a:spcAft>
                <a:spcPts val="600"/>
              </a:spcAft>
              <a:buFont typeface="Arial" panose="020B0604020202020204" pitchFamily="34" charset="0"/>
              <a:buChar char="•"/>
            </a:pPr>
            <a:r>
              <a:rPr lang="en-US" sz="2400" dirty="0">
                <a:solidFill>
                  <a:schemeClr val="bg2">
                    <a:lumMod val="50000"/>
                  </a:schemeClr>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2018 United States Core Data for Interoperability </a:t>
            </a:r>
            <a:r>
              <a:rPr lang="en-US" sz="2400" dirty="0">
                <a:solidFill>
                  <a:schemeClr val="bg2">
                    <a:lumMod val="50000"/>
                  </a:schemeClr>
                </a:solidFill>
                <a:latin typeface="Calibri" panose="020F0502020204030204" pitchFamily="34" charset="0"/>
                <a:cs typeface="Calibri" panose="020F0502020204030204" pitchFamily="34" charset="0"/>
              </a:rPr>
              <a:t> (USCDI)</a:t>
            </a:r>
          </a:p>
          <a:p>
            <a:pPr>
              <a:spcAft>
                <a:spcPts val="600"/>
              </a:spcAft>
            </a:pPr>
            <a:r>
              <a:rPr lang="en-US" sz="2800" b="1" dirty="0">
                <a:solidFill>
                  <a:schemeClr val="accent1"/>
                </a:solidFill>
                <a:latin typeface="Calibri" panose="020F0502020204030204" pitchFamily="34" charset="0"/>
                <a:cs typeface="Calibri" panose="020F0502020204030204" pitchFamily="34" charset="0"/>
              </a:rPr>
              <a:t>Develop exemplar IEPD(s) for Public Health Use Case(s) </a:t>
            </a:r>
          </a:p>
          <a:p>
            <a:pPr marL="571500" indent="-342900">
              <a:spcAft>
                <a:spcPts val="300"/>
              </a:spcAft>
              <a:buFont typeface="Arial" panose="020B0604020202020204" pitchFamily="34" charset="0"/>
              <a:buChar char="•"/>
            </a:pPr>
            <a:r>
              <a:rPr lang="en-US" sz="2400" dirty="0">
                <a:solidFill>
                  <a:schemeClr val="bg2">
                    <a:lumMod val="50000"/>
                  </a:schemeClr>
                </a:solidFill>
                <a:latin typeface="Calibri" panose="020F0502020204030204" pitchFamily="34" charset="0"/>
                <a:cs typeface="Calibri" panose="020F0502020204030204" pitchFamily="34" charset="0"/>
              </a:rPr>
              <a:t>Generate Public Health use-case NIEM IEPD messages</a:t>
            </a:r>
          </a:p>
          <a:p>
            <a:pPr marL="571500" indent="-342900">
              <a:spcAft>
                <a:spcPts val="300"/>
              </a:spcAft>
              <a:buFont typeface="Arial" panose="020B0604020202020204" pitchFamily="34" charset="0"/>
              <a:buChar char="•"/>
            </a:pPr>
            <a:r>
              <a:rPr lang="en-US" sz="2400" dirty="0">
                <a:solidFill>
                  <a:schemeClr val="bg2">
                    <a:lumMod val="50000"/>
                  </a:schemeClr>
                </a:solidFill>
                <a:latin typeface="Calibri" panose="020F0502020204030204" pitchFamily="34" charset="0"/>
                <a:cs typeface="Calibri" panose="020F0502020204030204" pitchFamily="34" charset="0"/>
              </a:rPr>
              <a:t>Generate use-case FHIR messages</a:t>
            </a:r>
          </a:p>
          <a:p>
            <a:pPr marL="571500" indent="-342900">
              <a:spcAft>
                <a:spcPts val="300"/>
              </a:spcAft>
              <a:buFont typeface="Arial" panose="020B0604020202020204" pitchFamily="34" charset="0"/>
              <a:buChar char="•"/>
            </a:pPr>
            <a:r>
              <a:rPr lang="en-US" sz="2400" dirty="0">
                <a:solidFill>
                  <a:schemeClr val="bg2">
                    <a:lumMod val="50000"/>
                  </a:schemeClr>
                </a:solidFill>
                <a:latin typeface="Calibri" panose="020F0502020204030204" pitchFamily="34" charset="0"/>
                <a:cs typeface="Calibri" panose="020F0502020204030204" pitchFamily="34" charset="0"/>
              </a:rPr>
              <a:t>Map to Fast Health Interoperability Resource (FHIR) Standards</a:t>
            </a:r>
          </a:p>
          <a:p>
            <a:pPr>
              <a:spcAft>
                <a:spcPts val="600"/>
              </a:spcAft>
            </a:pPr>
            <a:r>
              <a:rPr lang="en-US" sz="2800" b="1" dirty="0">
                <a:solidFill>
                  <a:schemeClr val="accent1"/>
                </a:solidFill>
                <a:latin typeface="Calibri" panose="020F0502020204030204" pitchFamily="34" charset="0"/>
                <a:cs typeface="Calibri" panose="020F0502020204030204" pitchFamily="34" charset="0"/>
              </a:rPr>
              <a:t>Collaborate with federal agencies to actualize exemplar IEPD(s)</a:t>
            </a:r>
          </a:p>
          <a:p>
            <a:pPr marL="285750" lvl="4" indent="-285750">
              <a:spcAft>
                <a:spcPts val="600"/>
              </a:spcAft>
              <a:buFont typeface="Arial" panose="020B0604020202020204" pitchFamily="34" charset="0"/>
              <a:buChar char="•"/>
            </a:pPr>
            <a:r>
              <a:rPr lang="en-US" sz="2400" dirty="0">
                <a:solidFill>
                  <a:schemeClr val="bg2">
                    <a:lumMod val="50000"/>
                  </a:schemeClr>
                </a:solidFill>
                <a:latin typeface="Calibri" panose="020F0502020204030204" pitchFamily="34" charset="0"/>
                <a:cs typeface="Calibri" panose="020F0502020204030204" pitchFamily="34" charset="0"/>
              </a:rPr>
              <a:t>Implement NIEM to FHIR bridge(s) for messages in cooperation with interested federal organizations/NIEM domains</a:t>
            </a:r>
            <a:endParaRPr lang="en-US" sz="1600" dirty="0">
              <a:solidFill>
                <a:schemeClr val="bg2">
                  <a:lumMod val="50000"/>
                </a:schemeClr>
              </a:solidFill>
            </a:endParaRPr>
          </a:p>
        </p:txBody>
      </p:sp>
    </p:spTree>
    <p:extLst>
      <p:ext uri="{BB962C8B-B14F-4D97-AF65-F5344CB8AC3E}">
        <p14:creationId xmlns:p14="http://schemas.microsoft.com/office/powerpoint/2010/main" val="487834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B13960-44D4-4100-8D2E-55ECE46D3F1B}"/>
              </a:ext>
            </a:extLst>
          </p:cNvPr>
          <p:cNvSpPr>
            <a:spLocks noGrp="1"/>
          </p:cNvSpPr>
          <p:nvPr>
            <p:ph type="body" idx="1"/>
          </p:nvPr>
        </p:nvSpPr>
        <p:spPr>
          <a:xfrm>
            <a:off x="109183" y="3829828"/>
            <a:ext cx="9034817" cy="1912315"/>
          </a:xfrm>
        </p:spPr>
        <p:txBody>
          <a:bodyPr numCol="3"/>
          <a:lstStyle/>
          <a:p>
            <a:pPr marL="274320" indent="-457200">
              <a:spcBef>
                <a:spcPts val="300"/>
              </a:spcBef>
              <a:buSzPct val="100000"/>
              <a:buFont typeface="+mj-lt"/>
              <a:buAutoNum type="arabicPeriod"/>
            </a:pPr>
            <a:r>
              <a:rPr lang="en-US" sz="1500" dirty="0">
                <a:latin typeface="Calibri" panose="020F0502020204030204" pitchFamily="34" charset="0"/>
                <a:cs typeface="Calibri" panose="020F0502020204030204" pitchFamily="34" charset="0"/>
              </a:rPr>
              <a:t>Patient name </a:t>
            </a:r>
          </a:p>
          <a:p>
            <a:pPr marL="274320" indent="-457200">
              <a:spcBef>
                <a:spcPts val="300"/>
              </a:spcBef>
              <a:buSzPct val="100000"/>
              <a:buFont typeface="+mj-lt"/>
              <a:buAutoNum type="arabicPeriod"/>
            </a:pPr>
            <a:r>
              <a:rPr lang="en-US" sz="1500" dirty="0">
                <a:latin typeface="Calibri" panose="020F0502020204030204" pitchFamily="34" charset="0"/>
                <a:cs typeface="Calibri" panose="020F0502020204030204" pitchFamily="34" charset="0"/>
              </a:rPr>
              <a:t>Sex (birth sex)</a:t>
            </a:r>
          </a:p>
          <a:p>
            <a:pPr marL="274320" indent="-457200">
              <a:spcBef>
                <a:spcPts val="300"/>
              </a:spcBef>
              <a:buSzPct val="100000"/>
              <a:buFont typeface="+mj-lt"/>
              <a:buAutoNum type="arabicPeriod"/>
            </a:pPr>
            <a:r>
              <a:rPr lang="en-US" sz="1500" dirty="0">
                <a:latin typeface="Calibri" panose="020F0502020204030204" pitchFamily="34" charset="0"/>
                <a:cs typeface="Calibri" panose="020F0502020204030204" pitchFamily="34" charset="0"/>
              </a:rPr>
              <a:t>Date of Birth</a:t>
            </a:r>
          </a:p>
          <a:p>
            <a:pPr marL="274320" indent="-457200">
              <a:spcBef>
                <a:spcPts val="300"/>
              </a:spcBef>
              <a:buSzPct val="100000"/>
              <a:buFont typeface="+mj-lt"/>
              <a:buAutoNum type="arabicPeriod"/>
            </a:pPr>
            <a:r>
              <a:rPr lang="en-US" sz="1500" dirty="0">
                <a:latin typeface="Calibri" panose="020F0502020204030204" pitchFamily="34" charset="0"/>
                <a:cs typeface="Calibri" panose="020F0502020204030204" pitchFamily="34" charset="0"/>
              </a:rPr>
              <a:t>Preferred Language </a:t>
            </a:r>
          </a:p>
          <a:p>
            <a:pPr marL="274320" indent="-457200">
              <a:spcBef>
                <a:spcPts val="300"/>
              </a:spcBef>
              <a:buSzPct val="100000"/>
              <a:buFont typeface="+mj-lt"/>
              <a:buAutoNum type="arabicPeriod"/>
            </a:pPr>
            <a:r>
              <a:rPr lang="en-US" sz="1500" dirty="0">
                <a:latin typeface="Calibri" panose="020F0502020204030204" pitchFamily="34" charset="0"/>
                <a:cs typeface="Calibri" panose="020F0502020204030204" pitchFamily="34" charset="0"/>
              </a:rPr>
              <a:t>Race </a:t>
            </a:r>
          </a:p>
          <a:p>
            <a:pPr marL="274320" indent="-457200">
              <a:spcBef>
                <a:spcPts val="300"/>
              </a:spcBef>
              <a:buSzPct val="100000"/>
              <a:buFont typeface="+mj-lt"/>
              <a:buAutoNum type="arabicPeriod"/>
            </a:pPr>
            <a:r>
              <a:rPr lang="en-US" sz="1500" dirty="0">
                <a:latin typeface="Calibri" panose="020F0502020204030204" pitchFamily="34" charset="0"/>
                <a:cs typeface="Calibri" panose="020F0502020204030204" pitchFamily="34" charset="0"/>
              </a:rPr>
              <a:t>Ethnicity</a:t>
            </a:r>
          </a:p>
          <a:p>
            <a:pPr marL="274320" indent="-457200">
              <a:spcBef>
                <a:spcPts val="300"/>
              </a:spcBef>
              <a:buSzPct val="100000"/>
              <a:buFont typeface="+mj-lt"/>
              <a:buAutoNum type="arabicPeriod"/>
            </a:pPr>
            <a:r>
              <a:rPr lang="en-US" sz="1500" dirty="0">
                <a:latin typeface="Calibri" panose="020F0502020204030204" pitchFamily="34" charset="0"/>
                <a:cs typeface="Calibri" panose="020F0502020204030204" pitchFamily="34" charset="0"/>
              </a:rPr>
              <a:t>Smoking Status</a:t>
            </a:r>
          </a:p>
          <a:p>
            <a:pPr marL="274320" indent="-457200">
              <a:spcBef>
                <a:spcPts val="300"/>
              </a:spcBef>
              <a:buSzPct val="100000"/>
              <a:buFont typeface="+mj-lt"/>
              <a:buAutoNum type="arabicPeriod"/>
            </a:pPr>
            <a:r>
              <a:rPr lang="en-US" sz="1500" dirty="0">
                <a:latin typeface="Calibri" panose="020F0502020204030204" pitchFamily="34" charset="0"/>
                <a:cs typeface="Calibri" panose="020F0502020204030204" pitchFamily="34" charset="0"/>
              </a:rPr>
              <a:t>Laboratory tests </a:t>
            </a:r>
          </a:p>
          <a:p>
            <a:pPr indent="-457200">
              <a:spcBef>
                <a:spcPts val="300"/>
              </a:spcBef>
              <a:buSzPct val="100000"/>
              <a:buFont typeface="+mj-lt"/>
              <a:buAutoNum type="arabicPeriod"/>
            </a:pPr>
            <a:r>
              <a:rPr lang="en-US" sz="1500" dirty="0">
                <a:latin typeface="Calibri" panose="020F0502020204030204" pitchFamily="34" charset="0"/>
                <a:cs typeface="Calibri" panose="020F0502020204030204" pitchFamily="34" charset="0"/>
              </a:rPr>
              <a:t>Laboratory values/results </a:t>
            </a:r>
          </a:p>
          <a:p>
            <a:pPr indent="-457200">
              <a:spcBef>
                <a:spcPts val="300"/>
              </a:spcBef>
              <a:buSzPct val="100000"/>
              <a:buFont typeface="+mj-lt"/>
              <a:buAutoNum type="arabicPeriod"/>
            </a:pPr>
            <a:r>
              <a:rPr lang="en-US" sz="1500" dirty="0">
                <a:latin typeface="Calibri" panose="020F0502020204030204" pitchFamily="34" charset="0"/>
                <a:cs typeface="Calibri" panose="020F0502020204030204" pitchFamily="34" charset="0"/>
              </a:rPr>
              <a:t>Vital signs</a:t>
            </a:r>
          </a:p>
          <a:p>
            <a:pPr indent="-457200">
              <a:spcBef>
                <a:spcPts val="300"/>
              </a:spcBef>
              <a:buSzPct val="100000"/>
              <a:buFont typeface="+mj-lt"/>
              <a:buAutoNum type="arabicPeriod"/>
            </a:pPr>
            <a:r>
              <a:rPr lang="en-US" sz="1500" dirty="0">
                <a:latin typeface="Calibri" panose="020F0502020204030204" pitchFamily="34" charset="0"/>
                <a:cs typeface="Calibri" panose="020F0502020204030204" pitchFamily="34" charset="0"/>
              </a:rPr>
              <a:t>Problems</a:t>
            </a:r>
          </a:p>
          <a:p>
            <a:pPr indent="-457200">
              <a:spcBef>
                <a:spcPts val="300"/>
              </a:spcBef>
              <a:buSzPct val="100000"/>
              <a:buFont typeface="+mj-lt"/>
              <a:buAutoNum type="arabicPeriod"/>
            </a:pPr>
            <a:r>
              <a:rPr lang="en-US" sz="1500" dirty="0">
                <a:latin typeface="Calibri" panose="020F0502020204030204" pitchFamily="34" charset="0"/>
                <a:cs typeface="Calibri" panose="020F0502020204030204" pitchFamily="34" charset="0"/>
              </a:rPr>
              <a:t>Medications</a:t>
            </a:r>
          </a:p>
          <a:p>
            <a:pPr indent="-457200">
              <a:spcBef>
                <a:spcPts val="300"/>
              </a:spcBef>
              <a:buSzPct val="100000"/>
              <a:buFont typeface="+mj-lt"/>
              <a:buAutoNum type="arabicPeriod"/>
            </a:pPr>
            <a:r>
              <a:rPr lang="en-US" sz="1500" dirty="0">
                <a:latin typeface="Calibri" panose="020F0502020204030204" pitchFamily="34" charset="0"/>
                <a:cs typeface="Calibri" panose="020F0502020204030204" pitchFamily="34" charset="0"/>
              </a:rPr>
              <a:t>Medication Allergies </a:t>
            </a:r>
          </a:p>
          <a:p>
            <a:pPr indent="-457200">
              <a:spcBef>
                <a:spcPts val="300"/>
              </a:spcBef>
              <a:buSzPct val="100000"/>
              <a:buFont typeface="+mj-lt"/>
              <a:buAutoNum type="arabicPeriod"/>
            </a:pPr>
            <a:r>
              <a:rPr lang="en-US" sz="1500" dirty="0">
                <a:latin typeface="Calibri" panose="020F0502020204030204" pitchFamily="34" charset="0"/>
                <a:cs typeface="Calibri" panose="020F0502020204030204" pitchFamily="34" charset="0"/>
              </a:rPr>
              <a:t>Health concerns</a:t>
            </a:r>
          </a:p>
          <a:p>
            <a:pPr indent="-457200">
              <a:spcBef>
                <a:spcPts val="300"/>
              </a:spcBef>
              <a:buSzPct val="100000"/>
              <a:buFont typeface="+mj-lt"/>
              <a:buAutoNum type="arabicPeriod"/>
            </a:pPr>
            <a:r>
              <a:rPr lang="en-US" sz="1500" dirty="0">
                <a:latin typeface="Calibri" panose="020F0502020204030204" pitchFamily="34" charset="0"/>
                <a:cs typeface="Calibri" panose="020F0502020204030204" pitchFamily="34" charset="0"/>
              </a:rPr>
              <a:t>Care Team members</a:t>
            </a:r>
          </a:p>
          <a:p>
            <a:pPr indent="-457200">
              <a:spcBef>
                <a:spcPts val="300"/>
              </a:spcBef>
              <a:buSzPct val="100000"/>
              <a:buFont typeface="+mj-lt"/>
              <a:buAutoNum type="arabicPeriod"/>
            </a:pPr>
            <a:r>
              <a:rPr lang="en-US" sz="1500" dirty="0">
                <a:latin typeface="Calibri" panose="020F0502020204030204" pitchFamily="34" charset="0"/>
                <a:cs typeface="Calibri" panose="020F0502020204030204" pitchFamily="34" charset="0"/>
              </a:rPr>
              <a:t>Assessment/plan of treatment </a:t>
            </a:r>
          </a:p>
          <a:p>
            <a:pPr indent="-457200">
              <a:spcBef>
                <a:spcPts val="300"/>
              </a:spcBef>
              <a:buSzPct val="100000"/>
              <a:buFont typeface="+mj-lt"/>
              <a:buAutoNum type="arabicPeriod"/>
            </a:pPr>
            <a:r>
              <a:rPr lang="en-US" sz="1500" dirty="0">
                <a:latin typeface="Calibri" panose="020F0502020204030204" pitchFamily="34" charset="0"/>
                <a:cs typeface="Calibri" panose="020F0502020204030204" pitchFamily="34" charset="0"/>
              </a:rPr>
              <a:t>Immunizations </a:t>
            </a:r>
          </a:p>
          <a:p>
            <a:pPr indent="-457200">
              <a:spcBef>
                <a:spcPts val="300"/>
              </a:spcBef>
              <a:buSzPct val="100000"/>
              <a:buFont typeface="+mj-lt"/>
              <a:buAutoNum type="arabicPeriod"/>
            </a:pPr>
            <a:r>
              <a:rPr lang="en-US" sz="1500" dirty="0">
                <a:latin typeface="Calibri" panose="020F0502020204030204" pitchFamily="34" charset="0"/>
                <a:cs typeface="Calibri" panose="020F0502020204030204" pitchFamily="34" charset="0"/>
              </a:rPr>
              <a:t>Procedures</a:t>
            </a:r>
          </a:p>
          <a:p>
            <a:pPr indent="-457200">
              <a:spcBef>
                <a:spcPts val="300"/>
              </a:spcBef>
              <a:buSzPct val="100000"/>
              <a:buFont typeface="+mj-lt"/>
              <a:buAutoNum type="arabicPeriod"/>
            </a:pPr>
            <a:r>
              <a:rPr lang="en-US" sz="1500" dirty="0">
                <a:latin typeface="Calibri" panose="020F0502020204030204" pitchFamily="34" charset="0"/>
                <a:cs typeface="Calibri" panose="020F0502020204030204" pitchFamily="34" charset="0"/>
              </a:rPr>
              <a:t>Unique device identifier(s) for a patient’s implantable device(s)</a:t>
            </a:r>
          </a:p>
          <a:p>
            <a:pPr indent="-457200">
              <a:spcBef>
                <a:spcPts val="300"/>
              </a:spcBef>
              <a:buSzPct val="100000"/>
              <a:buFont typeface="+mj-lt"/>
              <a:buAutoNum type="arabicPeriod"/>
            </a:pPr>
            <a:r>
              <a:rPr lang="en-US" sz="1500" dirty="0">
                <a:latin typeface="Calibri" panose="020F0502020204030204" pitchFamily="34" charset="0"/>
                <a:cs typeface="Calibri" panose="020F0502020204030204" pitchFamily="34" charset="0"/>
              </a:rPr>
              <a:t>Goals </a:t>
            </a:r>
          </a:p>
          <a:p>
            <a:pPr indent="-457200">
              <a:spcBef>
                <a:spcPts val="300"/>
              </a:spcBef>
              <a:buSzPct val="100000"/>
              <a:buFont typeface="+mj-lt"/>
              <a:buAutoNum type="arabicPeriod"/>
            </a:pPr>
            <a:r>
              <a:rPr lang="en-US" sz="1500" dirty="0">
                <a:latin typeface="Calibri" panose="020F0502020204030204" pitchFamily="34" charset="0"/>
                <a:cs typeface="Calibri" panose="020F0502020204030204" pitchFamily="34" charset="0"/>
              </a:rPr>
              <a:t>Provenance</a:t>
            </a:r>
          </a:p>
          <a:p>
            <a:pPr indent="-457200">
              <a:spcBef>
                <a:spcPts val="300"/>
              </a:spcBef>
              <a:buSzPct val="100000"/>
              <a:buFont typeface="+mj-lt"/>
              <a:buAutoNum type="arabicPeriod"/>
            </a:pPr>
            <a:r>
              <a:rPr lang="en-US" sz="1500" dirty="0">
                <a:latin typeface="Calibri" panose="020F0502020204030204" pitchFamily="34" charset="0"/>
                <a:cs typeface="Calibri" panose="020F0502020204030204" pitchFamily="34" charset="0"/>
              </a:rPr>
              <a:t>Clinical Notes</a:t>
            </a:r>
          </a:p>
        </p:txBody>
      </p:sp>
      <p:sp>
        <p:nvSpPr>
          <p:cNvPr id="3" name="Slide Number Placeholder 2">
            <a:extLst>
              <a:ext uri="{FF2B5EF4-FFF2-40B4-BE49-F238E27FC236}">
                <a16:creationId xmlns:a16="http://schemas.microsoft.com/office/drawing/2014/main" id="{E2A0A04F-05F7-4B1B-A061-4644604DF36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4</a:t>
            </a:fld>
            <a:endParaRPr lang="en-US"/>
          </a:p>
        </p:txBody>
      </p:sp>
      <p:sp>
        <p:nvSpPr>
          <p:cNvPr id="4" name="Title 3">
            <a:extLst>
              <a:ext uri="{FF2B5EF4-FFF2-40B4-BE49-F238E27FC236}">
                <a16:creationId xmlns:a16="http://schemas.microsoft.com/office/drawing/2014/main" id="{F9FEE99D-0D0C-40F5-80B0-533A42B26406}"/>
              </a:ext>
            </a:extLst>
          </p:cNvPr>
          <p:cNvSpPr>
            <a:spLocks noGrp="1"/>
          </p:cNvSpPr>
          <p:nvPr>
            <p:ph type="title"/>
          </p:nvPr>
        </p:nvSpPr>
        <p:spPr>
          <a:xfrm>
            <a:off x="245327" y="1"/>
            <a:ext cx="6439989" cy="992776"/>
          </a:xfrm>
        </p:spPr>
        <p:txBody>
          <a:bodyPr/>
          <a:lstStyle/>
          <a:p>
            <a:pPr algn="l"/>
            <a:r>
              <a:rPr lang="en-US" dirty="0"/>
              <a:t>Leveraging 2018 USCDI Data Elements</a:t>
            </a:r>
          </a:p>
        </p:txBody>
      </p:sp>
      <p:sp>
        <p:nvSpPr>
          <p:cNvPr id="6" name="TextBox 5">
            <a:extLst>
              <a:ext uri="{FF2B5EF4-FFF2-40B4-BE49-F238E27FC236}">
                <a16:creationId xmlns:a16="http://schemas.microsoft.com/office/drawing/2014/main" id="{AA5A5327-91B5-4A23-8CD9-903076BEE306}"/>
              </a:ext>
            </a:extLst>
          </p:cNvPr>
          <p:cNvSpPr txBox="1"/>
          <p:nvPr/>
        </p:nvSpPr>
        <p:spPr>
          <a:xfrm>
            <a:off x="147078" y="3449022"/>
            <a:ext cx="8419171" cy="1061829"/>
          </a:xfrm>
          <a:prstGeom prst="rect">
            <a:avLst/>
          </a:prstGeom>
          <a:noFill/>
        </p:spPr>
        <p:txBody>
          <a:bodyPr wrap="square" rtlCol="0">
            <a:spAutoFit/>
          </a:bodyPr>
          <a:lstStyle/>
          <a:p>
            <a:pPr>
              <a:spcBef>
                <a:spcPts val="600"/>
              </a:spcBef>
              <a:spcAft>
                <a:spcPts val="600"/>
              </a:spcAft>
            </a:pPr>
            <a:r>
              <a:rPr lang="en-US" sz="2600" b="1" dirty="0">
                <a:solidFill>
                  <a:schemeClr val="accent1"/>
                </a:solidFill>
                <a:latin typeface="Calibri" panose="020F0502020204030204" pitchFamily="34" charset="0"/>
                <a:cs typeface="Calibri" panose="020F0502020204030204" pitchFamily="34" charset="0"/>
              </a:rPr>
              <a:t>US Core Data for Interoperability 2018 Elements:</a:t>
            </a:r>
          </a:p>
          <a:p>
            <a:endParaRPr lang="en-US" sz="1600" b="1" dirty="0">
              <a:solidFill>
                <a:schemeClr val="bg2">
                  <a:lumMod val="50000"/>
                </a:schemeClr>
              </a:solidFill>
              <a:latin typeface="Calibri" panose="020F0502020204030204" pitchFamily="34" charset="0"/>
              <a:cs typeface="Calibri" panose="020F0502020204030204" pitchFamily="34" charset="0"/>
            </a:endParaRPr>
          </a:p>
          <a:p>
            <a:endParaRPr lang="en-US" dirty="0"/>
          </a:p>
        </p:txBody>
      </p:sp>
      <p:sp>
        <p:nvSpPr>
          <p:cNvPr id="5" name="Rectangle 4">
            <a:extLst>
              <a:ext uri="{FF2B5EF4-FFF2-40B4-BE49-F238E27FC236}">
                <a16:creationId xmlns:a16="http://schemas.microsoft.com/office/drawing/2014/main" id="{B9586233-579E-42D0-BDFA-75EDF8AFBA5C}"/>
              </a:ext>
            </a:extLst>
          </p:cNvPr>
          <p:cNvSpPr/>
          <p:nvPr/>
        </p:nvSpPr>
        <p:spPr>
          <a:xfrm>
            <a:off x="-132571" y="1283857"/>
            <a:ext cx="8878953" cy="2200602"/>
          </a:xfrm>
          <a:prstGeom prst="rect">
            <a:avLst/>
          </a:prstGeom>
        </p:spPr>
        <p:txBody>
          <a:bodyPr wrap="square">
            <a:spAutoFit/>
          </a:bodyPr>
          <a:lstStyle/>
          <a:p>
            <a:pPr marL="457200" lvl="1">
              <a:spcAft>
                <a:spcPts val="600"/>
              </a:spcAft>
            </a:pPr>
            <a:r>
              <a:rPr lang="en-US" sz="2600" dirty="0">
                <a:latin typeface="Calibri" panose="020F0502020204030204" pitchFamily="34" charset="0"/>
                <a:ea typeface="Calibri" panose="020F0502020204030204" pitchFamily="34" charset="0"/>
              </a:rPr>
              <a:t>Collection of data classes and elements that have been:</a:t>
            </a:r>
          </a:p>
          <a:p>
            <a:pPr marL="914400" lvl="4" indent="-457200">
              <a:spcAft>
                <a:spcPts val="600"/>
              </a:spcAft>
              <a:buFontTx/>
              <a:buChar char="-"/>
            </a:pPr>
            <a:r>
              <a:rPr lang="en-US" sz="2400" dirty="0">
                <a:latin typeface="Calibri" panose="020F0502020204030204" pitchFamily="34" charset="0"/>
                <a:ea typeface="Calibri" panose="020F0502020204030204" pitchFamily="34" charset="0"/>
              </a:rPr>
              <a:t>Standardized for health interoperability</a:t>
            </a:r>
          </a:p>
          <a:p>
            <a:pPr marL="914400" lvl="2" indent="-457200">
              <a:spcAft>
                <a:spcPts val="600"/>
              </a:spcAft>
              <a:buFontTx/>
              <a:buChar char="-"/>
            </a:pPr>
            <a:r>
              <a:rPr lang="en-US" sz="2400" dirty="0">
                <a:latin typeface="Calibri" panose="020F0502020204030204" pitchFamily="34" charset="0"/>
                <a:ea typeface="Calibri" panose="020F0502020204030204" pitchFamily="34" charset="0"/>
              </a:rPr>
              <a:t>Mandated by the 2015 Edition Health IT Certification Final Rule</a:t>
            </a:r>
          </a:p>
          <a:p>
            <a:pPr marL="914400" lvl="2" indent="-457200">
              <a:spcAft>
                <a:spcPts val="600"/>
              </a:spcAft>
              <a:buFontTx/>
              <a:buChar char="-"/>
            </a:pPr>
            <a:r>
              <a:rPr lang="en-US" sz="2400" dirty="0">
                <a:latin typeface="Calibri" panose="020F0502020204030204" pitchFamily="34" charset="0"/>
                <a:ea typeface="Calibri" panose="020F0502020204030204" pitchFamily="34" charset="0"/>
              </a:rPr>
              <a:t>Required by CMS for payment </a:t>
            </a:r>
          </a:p>
        </p:txBody>
      </p:sp>
    </p:spTree>
    <p:extLst>
      <p:ext uri="{BB962C8B-B14F-4D97-AF65-F5344CB8AC3E}">
        <p14:creationId xmlns:p14="http://schemas.microsoft.com/office/powerpoint/2010/main" val="1592630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DA7A1D-064F-4C2C-9D0D-3984B45C5AD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5</a:t>
            </a:fld>
            <a:endParaRPr lang="en-US"/>
          </a:p>
        </p:txBody>
      </p:sp>
      <p:sp>
        <p:nvSpPr>
          <p:cNvPr id="5" name="Title 4">
            <a:extLst>
              <a:ext uri="{FF2B5EF4-FFF2-40B4-BE49-F238E27FC236}">
                <a16:creationId xmlns:a16="http://schemas.microsoft.com/office/drawing/2014/main" id="{E0DD7C3C-322C-4EF7-8DCC-0E1A0A6D01E5}"/>
              </a:ext>
            </a:extLst>
          </p:cNvPr>
          <p:cNvSpPr>
            <a:spLocks noGrp="1"/>
          </p:cNvSpPr>
          <p:nvPr>
            <p:ph type="title"/>
          </p:nvPr>
        </p:nvSpPr>
        <p:spPr/>
        <p:txBody>
          <a:bodyPr/>
          <a:lstStyle/>
          <a:p>
            <a:pPr algn="l"/>
            <a:r>
              <a:rPr lang="en-US" dirty="0"/>
              <a:t>Public Health Use Cases</a:t>
            </a:r>
          </a:p>
        </p:txBody>
      </p:sp>
      <p:sp>
        <p:nvSpPr>
          <p:cNvPr id="11" name="Text Placeholder 10">
            <a:extLst>
              <a:ext uri="{FF2B5EF4-FFF2-40B4-BE49-F238E27FC236}">
                <a16:creationId xmlns:a16="http://schemas.microsoft.com/office/drawing/2014/main" id="{D6A84B12-1B67-42CE-85F1-C62ECEAD40A9}"/>
              </a:ext>
            </a:extLst>
          </p:cNvPr>
          <p:cNvSpPr>
            <a:spLocks noGrp="1"/>
          </p:cNvSpPr>
          <p:nvPr>
            <p:ph type="body" idx="3"/>
          </p:nvPr>
        </p:nvSpPr>
        <p:spPr>
          <a:xfrm>
            <a:off x="5696409" y="1374529"/>
            <a:ext cx="3352057" cy="2257079"/>
          </a:xfrm>
        </p:spPr>
        <p:txBody>
          <a:bodyPr/>
          <a:lstStyle/>
          <a:p>
            <a:pPr marL="0">
              <a:spcBef>
                <a:spcPts val="0"/>
              </a:spcBef>
              <a:spcAft>
                <a:spcPts val="600"/>
              </a:spcAft>
            </a:pPr>
            <a:r>
              <a:rPr lang="en-US" sz="2600" b="1" dirty="0">
                <a:solidFill>
                  <a:schemeClr val="accent1"/>
                </a:solidFill>
                <a:latin typeface="Calibri" panose="020F0502020204030204" pitchFamily="34" charset="0"/>
                <a:cs typeface="Calibri" panose="020F0502020204030204" pitchFamily="34" charset="0"/>
              </a:rPr>
              <a:t>Neurotoxin Poison Report</a:t>
            </a:r>
          </a:p>
          <a:p>
            <a:pPr marL="0">
              <a:spcBef>
                <a:spcPts val="0"/>
              </a:spcBef>
              <a:spcAft>
                <a:spcPts val="600"/>
              </a:spcAft>
            </a:pPr>
            <a:r>
              <a:rPr lang="en-US" dirty="0">
                <a:solidFill>
                  <a:schemeClr val="bg2">
                    <a:lumMod val="50000"/>
                  </a:schemeClr>
                </a:solidFill>
                <a:latin typeface="Calibri" panose="020F0502020204030204" pitchFamily="34" charset="0"/>
                <a:cs typeface="Calibri" panose="020F0502020204030204" pitchFamily="34" charset="0"/>
              </a:rPr>
              <a:t>A suspected neurotoxin poison is found in a postal parcel with a threatening note to the recipient. First responders need to alert both hospital and disaster response agencies of the potential terrorist attack.</a:t>
            </a:r>
          </a:p>
          <a:p>
            <a:endParaRPr lang="en-US" dirty="0"/>
          </a:p>
        </p:txBody>
      </p:sp>
      <p:sp>
        <p:nvSpPr>
          <p:cNvPr id="7" name="Rectangle 6">
            <a:extLst>
              <a:ext uri="{FF2B5EF4-FFF2-40B4-BE49-F238E27FC236}">
                <a16:creationId xmlns:a16="http://schemas.microsoft.com/office/drawing/2014/main" id="{31ED6ABE-01BE-4DDC-80A8-21103EF6A4D3}"/>
              </a:ext>
            </a:extLst>
          </p:cNvPr>
          <p:cNvSpPr/>
          <p:nvPr/>
        </p:nvSpPr>
        <p:spPr>
          <a:xfrm>
            <a:off x="0" y="1374529"/>
            <a:ext cx="5542009" cy="4524315"/>
          </a:xfrm>
          <a:prstGeom prst="rect">
            <a:avLst/>
          </a:prstGeom>
        </p:spPr>
        <p:txBody>
          <a:bodyPr wrap="square">
            <a:spAutoFit/>
          </a:bodyPr>
          <a:lstStyle/>
          <a:p>
            <a:pPr marL="228600" lvl="2">
              <a:spcAft>
                <a:spcPts val="600"/>
              </a:spcAft>
            </a:pPr>
            <a:r>
              <a:rPr lang="en-US" sz="2800" b="1" dirty="0">
                <a:solidFill>
                  <a:schemeClr val="accent1"/>
                </a:solidFill>
                <a:latin typeface="Calibri" panose="020F0502020204030204" pitchFamily="34" charset="0"/>
                <a:cs typeface="Calibri" panose="020F0502020204030204" pitchFamily="34" charset="0"/>
              </a:rPr>
              <a:t>Potential Use Cases </a:t>
            </a:r>
            <a:endParaRPr lang="en-US" sz="1100" dirty="0">
              <a:latin typeface="Calibri" panose="020F0502020204030204" pitchFamily="34" charset="0"/>
              <a:cs typeface="Calibri" panose="020F0502020204030204" pitchFamily="34" charset="0"/>
            </a:endParaRPr>
          </a:p>
          <a:p>
            <a:pPr marL="571500" lvl="2" indent="-342900">
              <a:spcAft>
                <a:spcPts val="600"/>
              </a:spcAft>
              <a:buFont typeface="Arial" panose="020B0604020202020204" pitchFamily="34" charset="0"/>
              <a:buChar char="•"/>
            </a:pPr>
            <a:r>
              <a:rPr lang="en-US" sz="2200" dirty="0">
                <a:latin typeface="Calibri" panose="020F0502020204030204" pitchFamily="34" charset="0"/>
                <a:cs typeface="Calibri" panose="020F0502020204030204" pitchFamily="34" charset="0"/>
              </a:rPr>
              <a:t>CBRN Health Event Report</a:t>
            </a:r>
          </a:p>
          <a:p>
            <a:pPr marL="571500" lvl="1" indent="-342900">
              <a:spcAft>
                <a:spcPts val="600"/>
              </a:spcAft>
              <a:buFont typeface="Arial" panose="020B0604020202020204" pitchFamily="34" charset="0"/>
              <a:buChar char="•"/>
            </a:pPr>
            <a:r>
              <a:rPr lang="en-US" sz="2200" dirty="0">
                <a:latin typeface="Calibri" panose="020F0502020204030204" pitchFamily="34" charset="0"/>
                <a:cs typeface="Calibri" panose="020F0502020204030204" pitchFamily="34" charset="0"/>
              </a:rPr>
              <a:t>Infectious Disease Epidemiology Reports</a:t>
            </a:r>
          </a:p>
          <a:p>
            <a:pPr marL="571500" lvl="1" indent="-342900">
              <a:spcAft>
                <a:spcPts val="600"/>
              </a:spcAft>
              <a:buFont typeface="Arial" panose="020B0604020202020204" pitchFamily="34" charset="0"/>
              <a:buChar char="•"/>
            </a:pPr>
            <a:r>
              <a:rPr lang="en-US" sz="2200" dirty="0">
                <a:latin typeface="Calibri" panose="020F0502020204030204" pitchFamily="34" charset="0"/>
                <a:cs typeface="Calibri" panose="020F0502020204030204" pitchFamily="34" charset="0"/>
              </a:rPr>
              <a:t>Opioid Crisis Reports</a:t>
            </a:r>
          </a:p>
          <a:p>
            <a:pPr marL="571500" indent="-342900">
              <a:spcAft>
                <a:spcPts val="600"/>
              </a:spcAft>
              <a:buFont typeface="Arial" panose="020B0604020202020204" pitchFamily="34" charset="0"/>
              <a:buChar char="•"/>
            </a:pPr>
            <a:r>
              <a:rPr lang="en-US" sz="2200" dirty="0">
                <a:latin typeface="Calibri" panose="020F0502020204030204" pitchFamily="34" charset="0"/>
                <a:cs typeface="Calibri" panose="020F0502020204030204" pitchFamily="34" charset="0"/>
              </a:rPr>
              <a:t>Vaccine Adverse Event Report</a:t>
            </a:r>
          </a:p>
          <a:p>
            <a:pPr marL="571500" indent="-342900">
              <a:spcAft>
                <a:spcPts val="600"/>
              </a:spcAft>
              <a:buFont typeface="Arial" panose="020B0604020202020204" pitchFamily="34" charset="0"/>
              <a:buChar char="•"/>
            </a:pPr>
            <a:r>
              <a:rPr lang="en-US" sz="2200" dirty="0">
                <a:latin typeface="Calibri" panose="020F0502020204030204" pitchFamily="34" charset="0"/>
                <a:cs typeface="Calibri" panose="020F0502020204030204" pitchFamily="34" charset="0"/>
              </a:rPr>
              <a:t>Immunization Statistical Reports</a:t>
            </a:r>
          </a:p>
          <a:p>
            <a:pPr marL="571500" indent="-342900">
              <a:spcAft>
                <a:spcPts val="600"/>
              </a:spcAft>
              <a:buFont typeface="Arial" panose="020B0604020202020204" pitchFamily="34" charset="0"/>
              <a:buChar char="•"/>
            </a:pPr>
            <a:r>
              <a:rPr lang="en-US" sz="2200" dirty="0">
                <a:latin typeface="Calibri" panose="020F0502020204030204" pitchFamily="34" charset="0"/>
                <a:cs typeface="Calibri" panose="020F0502020204030204" pitchFamily="34" charset="0"/>
              </a:rPr>
              <a:t>Allergy Statistical Reports</a:t>
            </a:r>
          </a:p>
          <a:p>
            <a:pPr marL="571500" lvl="1" indent="-342900">
              <a:spcAft>
                <a:spcPts val="600"/>
              </a:spcAft>
              <a:buFont typeface="Arial" panose="020B0604020202020204" pitchFamily="34" charset="0"/>
              <a:buChar char="•"/>
            </a:pPr>
            <a:r>
              <a:rPr lang="en-US" sz="2200" dirty="0">
                <a:latin typeface="Calibri" panose="020F0502020204030204" pitchFamily="34" charset="0"/>
                <a:cs typeface="Calibri" panose="020F0502020204030204" pitchFamily="34" charset="0"/>
              </a:rPr>
              <a:t>Emergency/Disaster Healthcare Resource Requests</a:t>
            </a:r>
          </a:p>
          <a:p>
            <a:pPr marL="571500" lvl="1" indent="-342900">
              <a:spcAft>
                <a:spcPts val="600"/>
              </a:spcAft>
              <a:buFont typeface="Arial" panose="020B0604020202020204" pitchFamily="34" charset="0"/>
              <a:buChar char="•"/>
            </a:pPr>
            <a:r>
              <a:rPr lang="en-US" sz="2200" dirty="0">
                <a:latin typeface="Calibri" panose="020F0502020204030204" pitchFamily="34" charset="0"/>
                <a:cs typeface="Calibri" panose="020F0502020204030204" pitchFamily="34" charset="0"/>
              </a:rPr>
              <a:t>Foster Child/Juvenile Justice Records Collection </a:t>
            </a:r>
          </a:p>
        </p:txBody>
      </p:sp>
      <p:cxnSp>
        <p:nvCxnSpPr>
          <p:cNvPr id="9" name="Straight Connector 8">
            <a:extLst>
              <a:ext uri="{FF2B5EF4-FFF2-40B4-BE49-F238E27FC236}">
                <a16:creationId xmlns:a16="http://schemas.microsoft.com/office/drawing/2014/main" id="{1B89735C-52F7-48C5-BBE5-102943745187}"/>
              </a:ext>
            </a:extLst>
          </p:cNvPr>
          <p:cNvCxnSpPr>
            <a:cxnSpLocks/>
          </p:cNvCxnSpPr>
          <p:nvPr/>
        </p:nvCxnSpPr>
        <p:spPr>
          <a:xfrm>
            <a:off x="0" y="1072848"/>
            <a:ext cx="6853915" cy="0"/>
          </a:xfrm>
          <a:prstGeom prst="line">
            <a:avLst/>
          </a:prstGeom>
          <a:ln w="1047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6702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AAD7BC3-6864-49F7-9169-06F62A43ACFD}"/>
              </a:ext>
            </a:extLst>
          </p:cNvPr>
          <p:cNvSpPr>
            <a:spLocks noGrp="1"/>
          </p:cNvSpPr>
          <p:nvPr>
            <p:ph type="sldNum" idx="12"/>
          </p:nvPr>
        </p:nvSpPr>
        <p:spPr/>
        <p:txBody>
          <a:bodyPr/>
          <a:lstStyle/>
          <a:p>
            <a:fld id="{7209025A-EA80-164B-A95B-D8212A632042}" type="slidenum">
              <a:rPr lang="en-US" smtClean="0"/>
              <a:pPr/>
              <a:t>6</a:t>
            </a:fld>
            <a:endParaRPr lang="en-US" dirty="0"/>
          </a:p>
        </p:txBody>
      </p:sp>
      <p:sp>
        <p:nvSpPr>
          <p:cNvPr id="2" name="Title 1">
            <a:extLst>
              <a:ext uri="{FF2B5EF4-FFF2-40B4-BE49-F238E27FC236}">
                <a16:creationId xmlns:a16="http://schemas.microsoft.com/office/drawing/2014/main" id="{8346B960-F19F-487A-9324-940966746A77}"/>
              </a:ext>
            </a:extLst>
          </p:cNvPr>
          <p:cNvSpPr>
            <a:spLocks noGrp="1"/>
          </p:cNvSpPr>
          <p:nvPr>
            <p:ph type="title"/>
          </p:nvPr>
        </p:nvSpPr>
        <p:spPr>
          <a:xfrm>
            <a:off x="397618" y="383803"/>
            <a:ext cx="6712866" cy="677894"/>
          </a:xfrm>
        </p:spPr>
        <p:txBody>
          <a:bodyPr/>
          <a:lstStyle/>
          <a:p>
            <a:pPr algn="l"/>
            <a:r>
              <a:rPr lang="en-US" dirty="0"/>
              <a:t>Get Involved with NIEM Health </a:t>
            </a:r>
            <a:br>
              <a:rPr lang="en-US" dirty="0"/>
            </a:br>
            <a:endParaRPr lang="en-US" dirty="0"/>
          </a:p>
        </p:txBody>
      </p:sp>
      <p:pic>
        <p:nvPicPr>
          <p:cNvPr id="1026" name="Picture 2" descr="Image result for doctor uncle sam">
            <a:extLst>
              <a:ext uri="{FF2B5EF4-FFF2-40B4-BE49-F238E27FC236}">
                <a16:creationId xmlns:a16="http://schemas.microsoft.com/office/drawing/2014/main" id="{C443BA93-CC0C-4B11-9339-C622978AA73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24" r="13513"/>
          <a:stretch/>
        </p:blipFill>
        <p:spPr bwMode="auto">
          <a:xfrm>
            <a:off x="278780" y="1800216"/>
            <a:ext cx="2743859" cy="36750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C25EE93-AAC9-49BA-BB0C-A60D2CCB78CC}"/>
              </a:ext>
            </a:extLst>
          </p:cNvPr>
          <p:cNvSpPr txBox="1"/>
          <p:nvPr/>
        </p:nvSpPr>
        <p:spPr>
          <a:xfrm>
            <a:off x="3222703" y="2360459"/>
            <a:ext cx="5921297" cy="2554545"/>
          </a:xfrm>
          <a:prstGeom prst="rect">
            <a:avLst/>
          </a:prstGeom>
          <a:noFill/>
        </p:spPr>
        <p:txBody>
          <a:bodyPr wrap="square" rtlCol="0">
            <a:spAutoFit/>
          </a:bodyPr>
          <a:lstStyle/>
          <a:p>
            <a:pPr marL="514350" indent="-514350">
              <a:spcBef>
                <a:spcPts val="1200"/>
              </a:spcBef>
              <a:spcAft>
                <a:spcPts val="600"/>
              </a:spcAft>
              <a:buClr>
                <a:schemeClr val="accent1"/>
              </a:buClr>
              <a:buFont typeface="+mj-lt"/>
              <a:buAutoNum type="arabicParenR"/>
            </a:pPr>
            <a:r>
              <a:rPr lang="en-US" sz="2800" b="1" dirty="0">
                <a:solidFill>
                  <a:schemeClr val="accent1"/>
                </a:solidFill>
                <a:latin typeface="Calibri" panose="020F0502020204030204" pitchFamily="34" charset="0"/>
                <a:cs typeface="Calibri" panose="020F0502020204030204" pitchFamily="34" charset="0"/>
              </a:rPr>
              <a:t>Tell us about your Use Cases </a:t>
            </a:r>
          </a:p>
          <a:p>
            <a:pPr marL="514350" indent="-514350">
              <a:spcBef>
                <a:spcPts val="1200"/>
              </a:spcBef>
              <a:spcAft>
                <a:spcPts val="300"/>
              </a:spcAft>
              <a:buClr>
                <a:schemeClr val="accent1"/>
              </a:buClr>
              <a:buFont typeface="+mj-lt"/>
              <a:buAutoNum type="arabicParenR"/>
            </a:pPr>
            <a:r>
              <a:rPr lang="en-US" sz="2800" b="1" dirty="0">
                <a:solidFill>
                  <a:schemeClr val="accent1"/>
                </a:solidFill>
                <a:latin typeface="Calibri" panose="020F0502020204030204" pitchFamily="34" charset="0"/>
                <a:cs typeface="Calibri" panose="020F0502020204030204" pitchFamily="34" charset="0"/>
              </a:rPr>
              <a:t>Collaborate with us to develop IEPDs</a:t>
            </a:r>
          </a:p>
          <a:p>
            <a:pPr marL="514350" indent="-514350">
              <a:spcBef>
                <a:spcPts val="1200"/>
              </a:spcBef>
              <a:spcAft>
                <a:spcPts val="300"/>
              </a:spcAft>
              <a:buClr>
                <a:schemeClr val="accent1"/>
              </a:buClr>
              <a:buFont typeface="+mj-lt"/>
              <a:buAutoNum type="arabicParenR"/>
            </a:pPr>
            <a:r>
              <a:rPr lang="en-US" sz="2800" b="1" dirty="0">
                <a:solidFill>
                  <a:schemeClr val="accent1"/>
                </a:solidFill>
                <a:latin typeface="Calibri" panose="020F0502020204030204" pitchFamily="34" charset="0"/>
                <a:cs typeface="Calibri" panose="020F0502020204030204" pitchFamily="34" charset="0"/>
              </a:rPr>
              <a:t>Participate in COI Meetings</a:t>
            </a:r>
          </a:p>
          <a:p>
            <a:pPr marL="285750" indent="-285750">
              <a:buFontTx/>
              <a:buChar char="-"/>
            </a:pPr>
            <a:endParaRPr lang="en-US" sz="1800" dirty="0">
              <a:latin typeface="Arial" pitchFamily="34" charset="0"/>
              <a:cs typeface="Arial" pitchFamily="34" charset="0"/>
            </a:endParaRPr>
          </a:p>
        </p:txBody>
      </p:sp>
    </p:spTree>
    <p:extLst>
      <p:ext uri="{BB962C8B-B14F-4D97-AF65-F5344CB8AC3E}">
        <p14:creationId xmlns:p14="http://schemas.microsoft.com/office/powerpoint/2010/main" val="403952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67"/>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000">
                <a:solidFill>
                  <a:schemeClr val="lt1"/>
                </a:solidFill>
                <a:latin typeface="Arial"/>
                <a:ea typeface="Arial"/>
                <a:cs typeface="Arial"/>
                <a:sym typeface="Arial"/>
              </a:rPr>
              <a:t>7</a:t>
            </a:fld>
            <a:endParaRPr sz="1000">
              <a:solidFill>
                <a:schemeClr val="lt1"/>
              </a:solidFill>
              <a:latin typeface="Arial"/>
              <a:ea typeface="Arial"/>
              <a:cs typeface="Arial"/>
              <a:sym typeface="Arial"/>
            </a:endParaRPr>
          </a:p>
        </p:txBody>
      </p:sp>
      <p:sp>
        <p:nvSpPr>
          <p:cNvPr id="683" name="Google Shape;683;p67"/>
          <p:cNvSpPr txBox="1">
            <a:spLocks noGrp="1"/>
          </p:cNvSpPr>
          <p:nvPr>
            <p:ph type="title"/>
          </p:nvPr>
        </p:nvSpPr>
        <p:spPr>
          <a:xfrm>
            <a:off x="0" y="2399747"/>
            <a:ext cx="6185023" cy="915178"/>
          </a:xfrm>
          <a:prstGeom prst="rect">
            <a:avLst/>
          </a:prstGeom>
          <a:noFill/>
          <a:ln>
            <a:noFill/>
          </a:ln>
        </p:spPr>
        <p:txBody>
          <a:bodyPr spcFirstLastPara="1" wrap="square" lIns="91425" tIns="45700" rIns="91425" bIns="45700" anchor="ctr" anchorCtr="0">
            <a:noAutofit/>
          </a:bodyPr>
          <a:lstStyle/>
          <a:p>
            <a:pPr marL="0" marR="0" lvl="0" indent="0" algn="r" rtl="0">
              <a:lnSpc>
                <a:spcPct val="70000"/>
              </a:lnSpc>
              <a:spcBef>
                <a:spcPts val="0"/>
              </a:spcBef>
              <a:spcAft>
                <a:spcPts val="0"/>
              </a:spcAft>
              <a:buClr>
                <a:schemeClr val="dk1"/>
              </a:buClr>
              <a:buSzPts val="3600"/>
              <a:buFont typeface="Times New Roman"/>
              <a:buNone/>
            </a:pPr>
            <a:r>
              <a:rPr lang="en-US" sz="3600" b="1" i="0" u="none" strike="noStrike" cap="none" dirty="0">
                <a:solidFill>
                  <a:schemeClr val="dk1"/>
                </a:solidFill>
                <a:latin typeface="Times New Roman"/>
                <a:ea typeface="Times New Roman"/>
                <a:cs typeface="Times New Roman"/>
                <a:sym typeface="Times New Roman"/>
              </a:rPr>
              <a:t>Thank you!</a:t>
            </a:r>
            <a:endParaRPr sz="3600" b="1" i="0" u="none" strike="noStrike" cap="none" dirty="0">
              <a:solidFill>
                <a:schemeClr val="dk1"/>
              </a:solidFill>
              <a:latin typeface="Times New Roman"/>
              <a:ea typeface="Times New Roman"/>
              <a:cs typeface="Times New Roman"/>
              <a:sym typeface="Times New Roman"/>
            </a:endParaRPr>
          </a:p>
        </p:txBody>
      </p:sp>
      <p:sp>
        <p:nvSpPr>
          <p:cNvPr id="2" name="Rectangle 1">
            <a:extLst>
              <a:ext uri="{FF2B5EF4-FFF2-40B4-BE49-F238E27FC236}">
                <a16:creationId xmlns:a16="http://schemas.microsoft.com/office/drawing/2014/main" id="{B6ADFEB8-4BBB-4D57-8736-88C17970CBE0}"/>
              </a:ext>
            </a:extLst>
          </p:cNvPr>
          <p:cNvSpPr/>
          <p:nvPr/>
        </p:nvSpPr>
        <p:spPr>
          <a:xfrm>
            <a:off x="422176" y="3878221"/>
            <a:ext cx="5762847" cy="2308324"/>
          </a:xfrm>
          <a:prstGeom prst="rect">
            <a:avLst/>
          </a:prstGeom>
        </p:spPr>
        <p:txBody>
          <a:bodyPr wrap="square">
            <a:spAutoFit/>
          </a:bodyPr>
          <a:lstStyle/>
          <a:p>
            <a:pPr defTabSz="448055">
              <a:defRPr sz="2352"/>
            </a:pPr>
            <a:endParaRPr lang="en-US" sz="1600" dirty="0"/>
          </a:p>
          <a:p>
            <a:pPr defTabSz="448055">
              <a:defRPr sz="2352"/>
            </a:pPr>
            <a:r>
              <a:rPr lang="en-US" sz="1600" dirty="0">
                <a:latin typeface="Calibri" panose="020F0502020204030204" pitchFamily="34" charset="0"/>
                <a:cs typeface="Calibri" panose="020F0502020204030204" pitchFamily="34" charset="0"/>
              </a:rPr>
              <a:t>NIEM Project Manager - Caitlin Ryan</a:t>
            </a:r>
          </a:p>
          <a:p>
            <a:pPr lvl="1" indent="448055" defTabSz="448055">
              <a:defRPr sz="2352"/>
            </a:pPr>
            <a:r>
              <a:rPr lang="fr-FR" sz="1600" dirty="0">
                <a:latin typeface="Calibri" panose="020F0502020204030204" pitchFamily="34" charset="0"/>
                <a:cs typeface="Calibri" panose="020F0502020204030204" pitchFamily="34" charset="0"/>
              </a:rPr>
              <a:t>Email: </a:t>
            </a:r>
            <a:r>
              <a:rPr lang="fr-FR" sz="1600" u="sng" dirty="0">
                <a:solidFill>
                  <a:schemeClr val="accent2"/>
                </a:solidFill>
                <a:uFill>
                  <a:solidFill>
                    <a:schemeClr val="accent2"/>
                  </a:solidFill>
                </a:uFill>
                <a:latin typeface="Calibri" panose="020F0502020204030204" pitchFamily="34" charset="0"/>
                <a:cs typeface="Calibri" panose="020F0502020204030204" pitchFamily="34" charset="0"/>
              </a:rPr>
              <a:t>cryan@irishealthsolutions.com</a:t>
            </a:r>
          </a:p>
          <a:p>
            <a:pPr lvl="1" indent="448055" defTabSz="448055">
              <a:defRPr sz="2352"/>
            </a:pPr>
            <a:r>
              <a:rPr lang="fr-FR" sz="1600" dirty="0">
                <a:latin typeface="Calibri" panose="020F0502020204030204" pitchFamily="34" charset="0"/>
                <a:cs typeface="Calibri" panose="020F0502020204030204" pitchFamily="34" charset="0"/>
              </a:rPr>
              <a:t>Phone: 914-760-7294</a:t>
            </a:r>
          </a:p>
          <a:p>
            <a:pPr defTabSz="448055">
              <a:defRPr sz="2352"/>
            </a:pPr>
            <a:endParaRPr lang="en-US" sz="1600" dirty="0">
              <a:latin typeface="Calibri" panose="020F0502020204030204" pitchFamily="34" charset="0"/>
              <a:cs typeface="Calibri" panose="020F0502020204030204" pitchFamily="34" charset="0"/>
            </a:endParaRPr>
          </a:p>
          <a:p>
            <a:pPr defTabSz="448055">
              <a:defRPr sz="2352"/>
            </a:pPr>
            <a:r>
              <a:rPr lang="en-US" sz="1600" dirty="0">
                <a:latin typeface="Calibri" panose="020F0502020204030204" pitchFamily="34" charset="0"/>
                <a:cs typeface="Calibri" panose="020F0502020204030204" pitchFamily="34" charset="0"/>
              </a:rPr>
              <a:t>NIEM Sr. Technical Consultant- Brian Handspicker</a:t>
            </a:r>
          </a:p>
          <a:p>
            <a:pPr defTabSz="448055">
              <a:defRPr sz="2352"/>
            </a:pPr>
            <a:r>
              <a:rPr lang="en-US" sz="1600" dirty="0">
                <a:latin typeface="Calibri" panose="020F0502020204030204" pitchFamily="34" charset="0"/>
                <a:cs typeface="Calibri" panose="020F0502020204030204" pitchFamily="34" charset="0"/>
              </a:rPr>
              <a:t>	Email: </a:t>
            </a:r>
            <a:r>
              <a:rPr lang="en-US" sz="1600" dirty="0">
                <a:latin typeface="Calibri" panose="020F0502020204030204" pitchFamily="34" charset="0"/>
                <a:cs typeface="Calibri" panose="020F0502020204030204" pitchFamily="34" charset="0"/>
                <a:hlinkClick r:id="rId3"/>
              </a:rPr>
              <a:t>bhandspicker@irishealthsolutions.com</a:t>
            </a:r>
            <a:endParaRPr lang="en-US" sz="1600" dirty="0">
              <a:latin typeface="Calibri" panose="020F0502020204030204" pitchFamily="34" charset="0"/>
              <a:cs typeface="Calibri" panose="020F0502020204030204" pitchFamily="34" charset="0"/>
            </a:endParaRPr>
          </a:p>
          <a:p>
            <a:pPr defTabSz="448055">
              <a:defRPr sz="2352"/>
            </a:pPr>
            <a:r>
              <a:rPr lang="en-US" sz="1600" dirty="0">
                <a:latin typeface="Calibri" panose="020F0502020204030204" pitchFamily="34" charset="0"/>
                <a:cs typeface="Calibri" panose="020F0502020204030204" pitchFamily="34" charset="0"/>
              </a:rPr>
              <a:t>	Phone: 413-672-8210</a:t>
            </a:r>
          </a:p>
          <a:p>
            <a:pPr defTabSz="448055">
              <a:defRPr sz="2352"/>
            </a:pPr>
            <a:r>
              <a:rPr lang="en-US" sz="1600" dirty="0"/>
              <a:t>			</a:t>
            </a:r>
            <a:endParaRPr lang="fr-FR" sz="1600" dirty="0"/>
          </a:p>
        </p:txBody>
      </p:sp>
    </p:spTree>
  </p:cSld>
  <p:clrMapOvr>
    <a:masterClrMapping/>
  </p:clrMapOvr>
</p:sld>
</file>

<file path=ppt/theme/theme1.xml><?xml version="1.0" encoding="utf-8"?>
<a:theme xmlns:a="http://schemas.openxmlformats.org/drawingml/2006/main" name="FHA2016_PPTtheme_4.3-BLUEwoONC">
  <a:themeElements>
    <a:clrScheme name="FHA Blue">
      <a:dk1>
        <a:srgbClr val="1D427C"/>
      </a:dk1>
      <a:lt1>
        <a:srgbClr val="FFFFFF"/>
      </a:lt1>
      <a:dk2>
        <a:srgbClr val="B8B6B8"/>
      </a:dk2>
      <a:lt2>
        <a:srgbClr val="EEECE1"/>
      </a:lt2>
      <a:accent1>
        <a:srgbClr val="1D427C"/>
      </a:accent1>
      <a:accent2>
        <a:srgbClr val="D21242"/>
      </a:accent2>
      <a:accent3>
        <a:srgbClr val="D2E4F0"/>
      </a:accent3>
      <a:accent4>
        <a:srgbClr val="FFDE17"/>
      </a:accent4>
      <a:accent5>
        <a:srgbClr val="00A14B"/>
      </a:accent5>
      <a:accent6>
        <a:srgbClr val="FF8000"/>
      </a:accent6>
      <a:hlink>
        <a:srgbClr val="D21242"/>
      </a:hlink>
      <a:folHlink>
        <a:srgbClr val="A7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NIEM Course Theme">
  <a:themeElements>
    <a:clrScheme name="Custom 15">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0085BB"/>
      </a:hlink>
      <a:folHlink>
        <a:srgbClr val="4066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b="1" dirty="0"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7044</TotalTime>
  <Words>787</Words>
  <Application>Microsoft Office PowerPoint</Application>
  <PresentationFormat>On-screen Show (4:3)</PresentationFormat>
  <Paragraphs>115</Paragraphs>
  <Slides>7</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Calibri</vt:lpstr>
      <vt:lpstr>Times New Roman</vt:lpstr>
      <vt:lpstr>Tw Cen MT</vt:lpstr>
      <vt:lpstr>Wingdings</vt:lpstr>
      <vt:lpstr>FHA2016_PPTtheme_4.3-BLUEwoONC</vt:lpstr>
      <vt:lpstr>NIEM Course Theme</vt:lpstr>
      <vt:lpstr>NIEM Health COI NBAC Face2Face Meeting October 29, 2018</vt:lpstr>
      <vt:lpstr>Health Community: Lessons Learned</vt:lpstr>
      <vt:lpstr>NIEM Health- Future Activities</vt:lpstr>
      <vt:lpstr>Leveraging 2018 USCDI Data Elements</vt:lpstr>
      <vt:lpstr>Public Health Use Cases</vt:lpstr>
      <vt:lpstr>Get Involved with NIEM Health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FHA October Managing Board Meeting</dc:title>
  <dc:creator>Brian Handspicker</dc:creator>
  <cp:lastModifiedBy>Caitlin Ryan</cp:lastModifiedBy>
  <cp:revision>147</cp:revision>
  <dcterms:modified xsi:type="dcterms:W3CDTF">2018-10-29T01:59:18Z</dcterms:modified>
</cp:coreProperties>
</file>