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257" r:id="rId9"/>
    <p:sldId id="639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1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, Juan" userId="e430b2e5-d932-4090-9d70-d15f7f05be4e" providerId="ADAL" clId="{83312C38-651A-43CE-827F-52C4AFC89B41}"/>
    <pc:docChg chg="undo modSld">
      <pc:chgData name="Gonzalez, Juan" userId="e430b2e5-d932-4090-9d70-d15f7f05be4e" providerId="ADAL" clId="{83312C38-651A-43CE-827F-52C4AFC89B41}" dt="2021-08-30T12:44:50.555" v="86" actId="403"/>
      <pc:docMkLst>
        <pc:docMk/>
      </pc:docMkLst>
      <pc:sldChg chg="modSp">
        <pc:chgData name="Gonzalez, Juan" userId="e430b2e5-d932-4090-9d70-d15f7f05be4e" providerId="ADAL" clId="{83312C38-651A-43CE-827F-52C4AFC89B41}" dt="2021-08-30T12:44:50.555" v="86" actId="403"/>
        <pc:sldMkLst>
          <pc:docMk/>
          <pc:sldMk cId="2601885733" sldId="638"/>
        </pc:sldMkLst>
        <pc:spChg chg="mod">
          <ac:chgData name="Gonzalez, Juan" userId="e430b2e5-d932-4090-9d70-d15f7f05be4e" providerId="ADAL" clId="{83312C38-651A-43CE-827F-52C4AFC89B41}" dt="2021-08-30T12:44:50.555" v="86" actId="403"/>
          <ac:spMkLst>
            <pc:docMk/>
            <pc:sldMk cId="2601885733" sldId="638"/>
            <ac:spMk id="6" creationId="{00000000-0000-0000-0000-000000000000}"/>
          </ac:spMkLst>
        </pc:spChg>
        <pc:spChg chg="mod">
          <ac:chgData name="Gonzalez, Juan" userId="e430b2e5-d932-4090-9d70-d15f7f05be4e" providerId="ADAL" clId="{83312C38-651A-43CE-827F-52C4AFC89B41}" dt="2021-08-30T12:43:51.912" v="78" actId="20577"/>
          <ac:spMkLst>
            <pc:docMk/>
            <pc:sldMk cId="2601885733" sldId="638"/>
            <ac:spMk id="9" creationId="{00000000-0000-0000-0000-000000000000}"/>
          </ac:spMkLst>
        </pc:spChg>
        <pc:graphicFrameChg chg="modGraphic">
          <ac:chgData name="Gonzalez, Juan" userId="e430b2e5-d932-4090-9d70-d15f7f05be4e" providerId="ADAL" clId="{83312C38-651A-43CE-827F-52C4AFC89B41}" dt="2021-08-30T12:32:44.167" v="10" actId="20577"/>
          <ac:graphicFrameMkLst>
            <pc:docMk/>
            <pc:sldMk cId="2601885733" sldId="63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8/30/2021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8/30/2021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C5BC-A786-4F5E-BC68-94B8CB0C4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77" r="747"/>
          <a:stretch/>
        </p:blipFill>
        <p:spPr>
          <a:xfrm>
            <a:off x="151935" y="4492067"/>
            <a:ext cx="1712433" cy="17205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39770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Newly developed content to be included as part of </a:t>
                      </a: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5.1 Release.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IEPD development and community engagement.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81000" y="3199089"/>
            <a:ext cx="2803738" cy="338912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Developed new content to be included as part of the NIEM 5.1 Release for the following:</a:t>
            </a:r>
          </a:p>
          <a:p>
            <a:pPr marL="628650" lvl="1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Federal Incident Reporting content developed by MITRE and in collaboration with CISA and GTRI</a:t>
            </a: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.</a:t>
            </a:r>
          </a:p>
          <a:p>
            <a:pPr marL="628650" lvl="1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State</a:t>
            </a: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, Local, Tribal and Territorial (SLTT) Cyber Incident Reporting content developed by the Cybercrime Support Network (CSN) and in collaboration with CISA and GTRI.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	</a:t>
            </a:r>
          </a:p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Continue community engagement.</a:t>
            </a:r>
          </a:p>
          <a:p>
            <a:pPr marL="171450" lvl="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Plan for a Cyber Domain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Sympo</a:t>
            </a:r>
            <a:r>
              <a:rPr lang="en-US" sz="1200" kern="0" dirty="0" err="1">
                <a:solidFill>
                  <a:srgbClr val="686868"/>
                </a:solidFill>
                <a:latin typeface="Arial"/>
                <a:cs typeface="Arial" pitchFamily="34" charset="0"/>
              </a:rPr>
              <a:t>sium</a:t>
            </a: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 in December.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Message Exchange Package development for incident reporting for Federal and SLTT exchanges.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Piloting of IEPD(s) developed at the Federal and/or SLTT levels.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  <a:cs typeface="Arial" pitchFamily="34" charset="0"/>
              </a:rPr>
              <a:t>Strong community engagement for usage and implementation of newly released content.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Cyber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Juan Gonzalez (Domain Representative) on behalf of Brian Gattoni (Domain Steward)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63265BB0483459597C0092B25CB59" ma:contentTypeVersion="11" ma:contentTypeDescription="Create a new document." ma:contentTypeScope="" ma:versionID="71aad9ea135a011ecbb677dc5cd842ec">
  <xsd:schema xmlns:xsd="http://www.w3.org/2001/XMLSchema" xmlns:xs="http://www.w3.org/2001/XMLSchema" xmlns:p="http://schemas.microsoft.com/office/2006/metadata/properties" xmlns:ns3="e87e1963-818e-452b-902d-58ee83e56c6f" xmlns:ns4="8b310979-2f70-4745-a782-363eacaafe92" targetNamespace="http://schemas.microsoft.com/office/2006/metadata/properties" ma:root="true" ma:fieldsID="e164ee9ebf39b19b1fc9728b6c690145" ns3:_="" ns4:_="">
    <xsd:import namespace="e87e1963-818e-452b-902d-58ee83e56c6f"/>
    <xsd:import namespace="8b310979-2f70-4745-a782-363eacaafe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e1963-818e-452b-902d-58ee83e56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10979-2f70-4745-a782-363eacaaf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E45486-9D90-4B39-90DF-48424BC7F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e1963-818e-452b-902d-58ee83e56c6f"/>
    <ds:schemaRef ds:uri="8b310979-2f70-4745-a782-363eacaafe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4166</TotalTime>
  <Words>342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NBAC Annual Meeting</vt:lpstr>
      <vt:lpstr>Domain participation during annual meeting (instructions)</vt:lpstr>
      <vt:lpstr>Cyber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Gonzalez, Juan</cp:lastModifiedBy>
  <cp:revision>77</cp:revision>
  <cp:lastPrinted>2021-07-09T12:57:27Z</cp:lastPrinted>
  <dcterms:created xsi:type="dcterms:W3CDTF">2021-01-14T19:20:12Z</dcterms:created>
  <dcterms:modified xsi:type="dcterms:W3CDTF">2021-08-30T12:44:53Z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0x010100BA963265BB0483459597C0092B25CB59</vt:lpwstr>
  </property>
</Properties>
</file>