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41169811" r:id="rId2"/>
    <p:sldId id="877" r:id="rId3"/>
    <p:sldId id="141169810" r:id="rId4"/>
    <p:sldId id="141169813" r:id="rId5"/>
    <p:sldId id="141169827" r:id="rId6"/>
    <p:sldId id="141169828" r:id="rId7"/>
    <p:sldId id="141169831" r:id="rId8"/>
    <p:sldId id="141169829" r:id="rId9"/>
    <p:sldId id="141169830" r:id="rId10"/>
    <p:sldId id="1411698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D360C-B99E-4907-8349-5611B685E34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A39A94C-0F63-4301-8415-B2D3CB45AE77}">
      <dgm:prSet/>
      <dgm:spPr/>
      <dgm:t>
        <a:bodyPr/>
        <a:lstStyle/>
        <a:p>
          <a:r>
            <a:rPr lang="en-US"/>
            <a:t>Legal entity, management of trademarks and copyrights</a:t>
          </a:r>
        </a:p>
      </dgm:t>
    </dgm:pt>
    <dgm:pt modelId="{993C4037-94B6-4E9F-A334-7431564F9F23}" type="parTrans" cxnId="{31322595-6669-438C-B119-33DF32A68CB9}">
      <dgm:prSet/>
      <dgm:spPr/>
      <dgm:t>
        <a:bodyPr/>
        <a:lstStyle/>
        <a:p>
          <a:endParaRPr lang="en-US"/>
        </a:p>
      </dgm:t>
    </dgm:pt>
    <dgm:pt modelId="{00F945D9-2FF3-4636-ACEE-297C5D56A94F}" type="sibTrans" cxnId="{31322595-6669-438C-B119-33DF32A68CB9}">
      <dgm:prSet/>
      <dgm:spPr/>
      <dgm:t>
        <a:bodyPr/>
        <a:lstStyle/>
        <a:p>
          <a:endParaRPr lang="en-US"/>
        </a:p>
      </dgm:t>
    </dgm:pt>
    <dgm:pt modelId="{FBBAE781-69B9-4BC9-88FB-DA3A62A9BB9C}">
      <dgm:prSet/>
      <dgm:spPr/>
      <dgm:t>
        <a:bodyPr/>
        <a:lstStyle/>
        <a:p>
          <a:r>
            <a:rPr lang="en-US"/>
            <a:t>Contributor License Agreement administration </a:t>
          </a:r>
        </a:p>
      </dgm:t>
    </dgm:pt>
    <dgm:pt modelId="{4B7D9904-44A6-4AAE-A76F-6C61B077B6A4}" type="parTrans" cxnId="{FEF1E044-6C10-4D40-BFBB-385E9E31AE8B}">
      <dgm:prSet/>
      <dgm:spPr/>
      <dgm:t>
        <a:bodyPr/>
        <a:lstStyle/>
        <a:p>
          <a:endParaRPr lang="en-US"/>
        </a:p>
      </dgm:t>
    </dgm:pt>
    <dgm:pt modelId="{20D86B79-3A50-480E-979B-59E3D170CED4}" type="sibTrans" cxnId="{FEF1E044-6C10-4D40-BFBB-385E9E31AE8B}">
      <dgm:prSet/>
      <dgm:spPr/>
      <dgm:t>
        <a:bodyPr/>
        <a:lstStyle/>
        <a:p>
          <a:endParaRPr lang="en-US"/>
        </a:p>
      </dgm:t>
    </dgm:pt>
    <dgm:pt modelId="{A1D8BB2D-5A9A-43E5-9885-837E890CEFDC}">
      <dgm:prSet/>
      <dgm:spPr/>
      <dgm:t>
        <a:bodyPr/>
        <a:lstStyle/>
        <a:p>
          <a:r>
            <a:rPr lang="en-US"/>
            <a:t>Collaboration tool set: GitHub org, mailing group, calendar, roster, ballot, asynchronous chat, video meetings…</a:t>
          </a:r>
        </a:p>
      </dgm:t>
    </dgm:pt>
    <dgm:pt modelId="{AEE2CB8C-803B-4824-8A2A-46D0B05E0816}" type="parTrans" cxnId="{C625231C-8300-441B-9E93-D2A489D81F2D}">
      <dgm:prSet/>
      <dgm:spPr/>
      <dgm:t>
        <a:bodyPr/>
        <a:lstStyle/>
        <a:p>
          <a:endParaRPr lang="en-US"/>
        </a:p>
      </dgm:t>
    </dgm:pt>
    <dgm:pt modelId="{E13A0480-6306-4F80-BDEF-E02FF67AE682}" type="sibTrans" cxnId="{C625231C-8300-441B-9E93-D2A489D81F2D}">
      <dgm:prSet/>
      <dgm:spPr/>
      <dgm:t>
        <a:bodyPr/>
        <a:lstStyle/>
        <a:p>
          <a:endParaRPr lang="en-US"/>
        </a:p>
      </dgm:t>
    </dgm:pt>
    <dgm:pt modelId="{023CDF16-A86D-4905-87CC-56C71B7C2C09}">
      <dgm:prSet/>
      <dgm:spPr/>
      <dgm:t>
        <a:bodyPr/>
        <a:lstStyle/>
        <a:p>
          <a:r>
            <a:rPr lang="en-US"/>
            <a:t>OASIS Standards process submission management</a:t>
          </a:r>
        </a:p>
      </dgm:t>
    </dgm:pt>
    <dgm:pt modelId="{4BE83B0E-3BB1-44A4-AA4F-73FFA609A52C}" type="parTrans" cxnId="{995D988A-4105-4925-8974-3F55EE1C04C0}">
      <dgm:prSet/>
      <dgm:spPr/>
      <dgm:t>
        <a:bodyPr/>
        <a:lstStyle/>
        <a:p>
          <a:endParaRPr lang="en-US"/>
        </a:p>
      </dgm:t>
    </dgm:pt>
    <dgm:pt modelId="{8D8FFA73-DE0B-4E1D-8597-44695CB638C9}" type="sibTrans" cxnId="{995D988A-4105-4925-8974-3F55EE1C04C0}">
      <dgm:prSet/>
      <dgm:spPr/>
      <dgm:t>
        <a:bodyPr/>
        <a:lstStyle/>
        <a:p>
          <a:endParaRPr lang="en-US"/>
        </a:p>
      </dgm:t>
    </dgm:pt>
    <dgm:pt modelId="{BF91BA18-B0E1-4AE9-94EA-9B96051BC937}">
      <dgm:prSet/>
      <dgm:spPr/>
      <dgm:t>
        <a:bodyPr/>
        <a:lstStyle/>
        <a:p>
          <a:r>
            <a:rPr lang="en-US"/>
            <a:t>Submission of approved deliverables to ISO, IEC, ITU via OASIS liaison</a:t>
          </a:r>
        </a:p>
      </dgm:t>
    </dgm:pt>
    <dgm:pt modelId="{D7AA553B-1FB1-4E51-8077-4A08CD165E2B}" type="parTrans" cxnId="{E5B5DA29-A760-44C9-AB76-381A8D8B503D}">
      <dgm:prSet/>
      <dgm:spPr/>
      <dgm:t>
        <a:bodyPr/>
        <a:lstStyle/>
        <a:p>
          <a:endParaRPr lang="en-US"/>
        </a:p>
      </dgm:t>
    </dgm:pt>
    <dgm:pt modelId="{E27B49D4-9744-46D6-903B-01E3AF46D7AA}" type="sibTrans" cxnId="{E5B5DA29-A760-44C9-AB76-381A8D8B503D}">
      <dgm:prSet/>
      <dgm:spPr/>
      <dgm:t>
        <a:bodyPr/>
        <a:lstStyle/>
        <a:p>
          <a:endParaRPr lang="en-US"/>
        </a:p>
      </dgm:t>
    </dgm:pt>
    <dgm:pt modelId="{10C5922E-4E63-46FE-A849-D01CA1C78141}">
      <dgm:prSet/>
      <dgm:spPr/>
      <dgm:t>
        <a:bodyPr/>
        <a:lstStyle/>
        <a:p>
          <a:r>
            <a:rPr lang="en-US"/>
            <a:t>Community management support</a:t>
          </a:r>
        </a:p>
      </dgm:t>
    </dgm:pt>
    <dgm:pt modelId="{85983C3B-DEC5-4CC0-AA6A-7DE5D3BD8313}" type="parTrans" cxnId="{F96109AF-3E9C-46C5-8EDB-736C2506A574}">
      <dgm:prSet/>
      <dgm:spPr/>
      <dgm:t>
        <a:bodyPr/>
        <a:lstStyle/>
        <a:p>
          <a:endParaRPr lang="en-US"/>
        </a:p>
      </dgm:t>
    </dgm:pt>
    <dgm:pt modelId="{B632D343-F533-4AE5-A3D7-195ACA12B1A6}" type="sibTrans" cxnId="{F96109AF-3E9C-46C5-8EDB-736C2506A574}">
      <dgm:prSet/>
      <dgm:spPr/>
      <dgm:t>
        <a:bodyPr/>
        <a:lstStyle/>
        <a:p>
          <a:endParaRPr lang="en-US"/>
        </a:p>
      </dgm:t>
    </dgm:pt>
    <dgm:pt modelId="{E76BDEA2-BAB7-430B-B010-9794012B6FF6}">
      <dgm:prSet/>
      <dgm:spPr/>
      <dgm:t>
        <a:bodyPr/>
        <a:lstStyle/>
        <a:p>
          <a:r>
            <a:rPr lang="en-US"/>
            <a:t>Assistance in writing charter, Code of Conduct, other policies</a:t>
          </a:r>
        </a:p>
      </dgm:t>
    </dgm:pt>
    <dgm:pt modelId="{DC4FE846-477F-4819-B9B3-D9AE96AC76F0}" type="parTrans" cxnId="{2174A870-3002-4945-9E0F-5177CA0A5CA5}">
      <dgm:prSet/>
      <dgm:spPr/>
      <dgm:t>
        <a:bodyPr/>
        <a:lstStyle/>
        <a:p>
          <a:endParaRPr lang="en-US"/>
        </a:p>
      </dgm:t>
    </dgm:pt>
    <dgm:pt modelId="{BDC636D6-AC92-4BCF-A684-3166BE8DF63B}" type="sibTrans" cxnId="{2174A870-3002-4945-9E0F-5177CA0A5CA5}">
      <dgm:prSet/>
      <dgm:spPr/>
      <dgm:t>
        <a:bodyPr/>
        <a:lstStyle/>
        <a:p>
          <a:endParaRPr lang="en-US"/>
        </a:p>
      </dgm:t>
    </dgm:pt>
    <dgm:pt modelId="{46C8EB84-DEC6-4DD6-9F77-8FDDBA175A01}">
      <dgm:prSet/>
      <dgm:spPr/>
      <dgm:t>
        <a:bodyPr/>
        <a:lstStyle/>
        <a:p>
          <a:r>
            <a:rPr lang="en-US"/>
            <a:t>Governance administration and support</a:t>
          </a:r>
        </a:p>
      </dgm:t>
    </dgm:pt>
    <dgm:pt modelId="{F31A44D4-D00D-4A17-A7EE-04444AA7F671}" type="parTrans" cxnId="{366CE4E1-F29F-4217-9D96-FED856F5A369}">
      <dgm:prSet/>
      <dgm:spPr/>
      <dgm:t>
        <a:bodyPr/>
        <a:lstStyle/>
        <a:p>
          <a:endParaRPr lang="en-US"/>
        </a:p>
      </dgm:t>
    </dgm:pt>
    <dgm:pt modelId="{78ED1F28-C91A-48FC-9EF9-42FF59C08148}" type="sibTrans" cxnId="{366CE4E1-F29F-4217-9D96-FED856F5A369}">
      <dgm:prSet/>
      <dgm:spPr/>
      <dgm:t>
        <a:bodyPr/>
        <a:lstStyle/>
        <a:p>
          <a:endParaRPr lang="en-US"/>
        </a:p>
      </dgm:t>
    </dgm:pt>
    <dgm:pt modelId="{3AA14693-7D85-4A0C-97EF-33C868654C3C}">
      <dgm:prSet/>
      <dgm:spPr/>
      <dgm:t>
        <a:bodyPr/>
        <a:lstStyle/>
        <a:p>
          <a:r>
            <a:rPr lang="en-US"/>
            <a:t>Support for project assets such as website design, hosting, site maintenance, collateral and logo design</a:t>
          </a:r>
        </a:p>
      </dgm:t>
    </dgm:pt>
    <dgm:pt modelId="{664B3ACF-3C2E-4FAD-8D6D-714724D013C4}" type="parTrans" cxnId="{F7780278-4686-461B-8164-9C79F2F92D34}">
      <dgm:prSet/>
      <dgm:spPr/>
      <dgm:t>
        <a:bodyPr/>
        <a:lstStyle/>
        <a:p>
          <a:endParaRPr lang="en-US"/>
        </a:p>
      </dgm:t>
    </dgm:pt>
    <dgm:pt modelId="{CE52E752-46CE-4916-AC38-C3297C1561E9}" type="sibTrans" cxnId="{F7780278-4686-461B-8164-9C79F2F92D34}">
      <dgm:prSet/>
      <dgm:spPr/>
      <dgm:t>
        <a:bodyPr/>
        <a:lstStyle/>
        <a:p>
          <a:endParaRPr lang="en-US"/>
        </a:p>
      </dgm:t>
    </dgm:pt>
    <dgm:pt modelId="{FCE3BAFC-2B2F-431F-8A71-C2962BB7C4D9}">
      <dgm:prSet/>
      <dgm:spPr/>
      <dgm:t>
        <a:bodyPr/>
        <a:lstStyle/>
        <a:p>
          <a:r>
            <a:rPr lang="en-US"/>
            <a:t>Press, promotion &amp; outreach to attract developers and sponsors</a:t>
          </a:r>
        </a:p>
      </dgm:t>
    </dgm:pt>
    <dgm:pt modelId="{ADFDD6AF-0743-4265-8B3F-88B6A9C15B56}" type="parTrans" cxnId="{D092EF6B-BCC0-4506-8945-97766E0C2868}">
      <dgm:prSet/>
      <dgm:spPr/>
      <dgm:t>
        <a:bodyPr/>
        <a:lstStyle/>
        <a:p>
          <a:endParaRPr lang="en-US"/>
        </a:p>
      </dgm:t>
    </dgm:pt>
    <dgm:pt modelId="{7E1216FF-4792-4358-9D39-3E1E8F266AA0}" type="sibTrans" cxnId="{D092EF6B-BCC0-4506-8945-97766E0C2868}">
      <dgm:prSet/>
      <dgm:spPr/>
      <dgm:t>
        <a:bodyPr/>
        <a:lstStyle/>
        <a:p>
          <a:endParaRPr lang="en-US"/>
        </a:p>
      </dgm:t>
    </dgm:pt>
    <dgm:pt modelId="{80CADD16-CC5F-4021-A6FC-1BD539796B44}">
      <dgm:prSet/>
      <dgm:spPr/>
      <dgm:t>
        <a:bodyPr/>
        <a:lstStyle/>
        <a:p>
          <a:r>
            <a:rPr lang="en-US"/>
            <a:t>Meeting planning and coordination</a:t>
          </a:r>
        </a:p>
      </dgm:t>
    </dgm:pt>
    <dgm:pt modelId="{875A7FEE-EF02-4851-997C-9E4283585CE9}" type="parTrans" cxnId="{1EEDF526-68D4-4F8C-BFF5-2C2E9614D67D}">
      <dgm:prSet/>
      <dgm:spPr/>
      <dgm:t>
        <a:bodyPr/>
        <a:lstStyle/>
        <a:p>
          <a:endParaRPr lang="en-US"/>
        </a:p>
      </dgm:t>
    </dgm:pt>
    <dgm:pt modelId="{AB08CB65-6011-4063-9927-E1FB7AED6DCF}" type="sibTrans" cxnId="{1EEDF526-68D4-4F8C-BFF5-2C2E9614D67D}">
      <dgm:prSet/>
      <dgm:spPr/>
      <dgm:t>
        <a:bodyPr/>
        <a:lstStyle/>
        <a:p>
          <a:endParaRPr lang="en-US"/>
        </a:p>
      </dgm:t>
    </dgm:pt>
    <dgm:pt modelId="{2DB71EF4-3B96-420B-89BF-794FA89C970A}">
      <dgm:prSet/>
      <dgm:spPr/>
      <dgm:t>
        <a:bodyPr/>
        <a:lstStyle/>
        <a:p>
          <a:r>
            <a:rPr lang="en-US"/>
            <a:t>Free public access to deliverables in perpetuity</a:t>
          </a:r>
        </a:p>
      </dgm:t>
    </dgm:pt>
    <dgm:pt modelId="{B9C105C8-8186-4003-959E-AA635DE1B9FC}" type="parTrans" cxnId="{8533DF40-7CEB-4B66-A6C7-F371512E415F}">
      <dgm:prSet/>
      <dgm:spPr/>
      <dgm:t>
        <a:bodyPr/>
        <a:lstStyle/>
        <a:p>
          <a:endParaRPr lang="en-US"/>
        </a:p>
      </dgm:t>
    </dgm:pt>
    <dgm:pt modelId="{600479DC-07A0-472A-9FFE-79931F72EA54}" type="sibTrans" cxnId="{8533DF40-7CEB-4B66-A6C7-F371512E415F}">
      <dgm:prSet/>
      <dgm:spPr/>
      <dgm:t>
        <a:bodyPr/>
        <a:lstStyle/>
        <a:p>
          <a:endParaRPr lang="en-US"/>
        </a:p>
      </dgm:t>
    </dgm:pt>
    <dgm:pt modelId="{E75FA499-5B4F-4367-B301-912B7C4EE9D6}" type="pres">
      <dgm:prSet presAssocID="{2D1D360C-B99E-4907-8349-5611B685E34C}" presName="diagram" presStyleCnt="0">
        <dgm:presLayoutVars>
          <dgm:dir/>
          <dgm:resizeHandles val="exact"/>
        </dgm:presLayoutVars>
      </dgm:prSet>
      <dgm:spPr/>
    </dgm:pt>
    <dgm:pt modelId="{9BB88DFD-4B98-4373-B9D9-194D21CD6733}" type="pres">
      <dgm:prSet presAssocID="{0A39A94C-0F63-4301-8415-B2D3CB45AE77}" presName="node" presStyleLbl="node1" presStyleIdx="0" presStyleCnt="12">
        <dgm:presLayoutVars>
          <dgm:bulletEnabled val="1"/>
        </dgm:presLayoutVars>
      </dgm:prSet>
      <dgm:spPr/>
    </dgm:pt>
    <dgm:pt modelId="{3C7F9B0B-4CDE-4FA7-91E9-60B8BAA51DFD}" type="pres">
      <dgm:prSet presAssocID="{00F945D9-2FF3-4636-ACEE-297C5D56A94F}" presName="sibTrans" presStyleCnt="0"/>
      <dgm:spPr/>
    </dgm:pt>
    <dgm:pt modelId="{FA8E8F43-2D71-463F-B734-86E62AF52D4E}" type="pres">
      <dgm:prSet presAssocID="{FBBAE781-69B9-4BC9-88FB-DA3A62A9BB9C}" presName="node" presStyleLbl="node1" presStyleIdx="1" presStyleCnt="12">
        <dgm:presLayoutVars>
          <dgm:bulletEnabled val="1"/>
        </dgm:presLayoutVars>
      </dgm:prSet>
      <dgm:spPr/>
    </dgm:pt>
    <dgm:pt modelId="{14AE16C9-1F81-4D58-91B6-0226ED5C01E4}" type="pres">
      <dgm:prSet presAssocID="{20D86B79-3A50-480E-979B-59E3D170CED4}" presName="sibTrans" presStyleCnt="0"/>
      <dgm:spPr/>
    </dgm:pt>
    <dgm:pt modelId="{420DF2DF-E166-4D7F-857E-19DC436CE5D5}" type="pres">
      <dgm:prSet presAssocID="{A1D8BB2D-5A9A-43E5-9885-837E890CEFDC}" presName="node" presStyleLbl="node1" presStyleIdx="2" presStyleCnt="12">
        <dgm:presLayoutVars>
          <dgm:bulletEnabled val="1"/>
        </dgm:presLayoutVars>
      </dgm:prSet>
      <dgm:spPr/>
    </dgm:pt>
    <dgm:pt modelId="{9B52D14F-D302-4287-9BB5-32B83B30FA50}" type="pres">
      <dgm:prSet presAssocID="{E13A0480-6306-4F80-BDEF-E02FF67AE682}" presName="sibTrans" presStyleCnt="0"/>
      <dgm:spPr/>
    </dgm:pt>
    <dgm:pt modelId="{3D78ED43-3CFC-432F-AADE-CB4ABEF6FB2E}" type="pres">
      <dgm:prSet presAssocID="{023CDF16-A86D-4905-87CC-56C71B7C2C09}" presName="node" presStyleLbl="node1" presStyleIdx="3" presStyleCnt="12">
        <dgm:presLayoutVars>
          <dgm:bulletEnabled val="1"/>
        </dgm:presLayoutVars>
      </dgm:prSet>
      <dgm:spPr/>
    </dgm:pt>
    <dgm:pt modelId="{1AB0753E-5BEA-4506-9583-59D2E2FB1A35}" type="pres">
      <dgm:prSet presAssocID="{8D8FFA73-DE0B-4E1D-8597-44695CB638C9}" presName="sibTrans" presStyleCnt="0"/>
      <dgm:spPr/>
    </dgm:pt>
    <dgm:pt modelId="{AC631FDD-BF42-4DB8-8F62-242E2845E594}" type="pres">
      <dgm:prSet presAssocID="{BF91BA18-B0E1-4AE9-94EA-9B96051BC937}" presName="node" presStyleLbl="node1" presStyleIdx="4" presStyleCnt="12">
        <dgm:presLayoutVars>
          <dgm:bulletEnabled val="1"/>
        </dgm:presLayoutVars>
      </dgm:prSet>
      <dgm:spPr/>
    </dgm:pt>
    <dgm:pt modelId="{F4F76556-97E0-4E52-888A-0A0682C15D28}" type="pres">
      <dgm:prSet presAssocID="{E27B49D4-9744-46D6-903B-01E3AF46D7AA}" presName="sibTrans" presStyleCnt="0"/>
      <dgm:spPr/>
    </dgm:pt>
    <dgm:pt modelId="{77AAA3A9-8CCB-487F-9228-B5E4581C1D26}" type="pres">
      <dgm:prSet presAssocID="{10C5922E-4E63-46FE-A849-D01CA1C78141}" presName="node" presStyleLbl="node1" presStyleIdx="5" presStyleCnt="12">
        <dgm:presLayoutVars>
          <dgm:bulletEnabled val="1"/>
        </dgm:presLayoutVars>
      </dgm:prSet>
      <dgm:spPr/>
    </dgm:pt>
    <dgm:pt modelId="{1FB7161A-B692-4C8F-8C85-58B18C99BA46}" type="pres">
      <dgm:prSet presAssocID="{B632D343-F533-4AE5-A3D7-195ACA12B1A6}" presName="sibTrans" presStyleCnt="0"/>
      <dgm:spPr/>
    </dgm:pt>
    <dgm:pt modelId="{D90C6087-BBBB-4945-BF11-2C9180AE5E43}" type="pres">
      <dgm:prSet presAssocID="{E76BDEA2-BAB7-430B-B010-9794012B6FF6}" presName="node" presStyleLbl="node1" presStyleIdx="6" presStyleCnt="12">
        <dgm:presLayoutVars>
          <dgm:bulletEnabled val="1"/>
        </dgm:presLayoutVars>
      </dgm:prSet>
      <dgm:spPr/>
    </dgm:pt>
    <dgm:pt modelId="{CB248E7A-9CE3-48B8-B40E-0A77099424E4}" type="pres">
      <dgm:prSet presAssocID="{BDC636D6-AC92-4BCF-A684-3166BE8DF63B}" presName="sibTrans" presStyleCnt="0"/>
      <dgm:spPr/>
    </dgm:pt>
    <dgm:pt modelId="{7E6EE05B-6C28-445E-A677-8F937E7ECCB6}" type="pres">
      <dgm:prSet presAssocID="{46C8EB84-DEC6-4DD6-9F77-8FDDBA175A01}" presName="node" presStyleLbl="node1" presStyleIdx="7" presStyleCnt="12">
        <dgm:presLayoutVars>
          <dgm:bulletEnabled val="1"/>
        </dgm:presLayoutVars>
      </dgm:prSet>
      <dgm:spPr/>
    </dgm:pt>
    <dgm:pt modelId="{D935071C-BCE1-446B-8ED3-D3A227F9901A}" type="pres">
      <dgm:prSet presAssocID="{78ED1F28-C91A-48FC-9EF9-42FF59C08148}" presName="sibTrans" presStyleCnt="0"/>
      <dgm:spPr/>
    </dgm:pt>
    <dgm:pt modelId="{4F49422F-4A55-4730-B8F6-1CB760BC17D5}" type="pres">
      <dgm:prSet presAssocID="{3AA14693-7D85-4A0C-97EF-33C868654C3C}" presName="node" presStyleLbl="node1" presStyleIdx="8" presStyleCnt="12">
        <dgm:presLayoutVars>
          <dgm:bulletEnabled val="1"/>
        </dgm:presLayoutVars>
      </dgm:prSet>
      <dgm:spPr/>
    </dgm:pt>
    <dgm:pt modelId="{593155A7-6482-4E1C-A50B-795347A19CE9}" type="pres">
      <dgm:prSet presAssocID="{CE52E752-46CE-4916-AC38-C3297C1561E9}" presName="sibTrans" presStyleCnt="0"/>
      <dgm:spPr/>
    </dgm:pt>
    <dgm:pt modelId="{E64F2C76-87F0-4252-80E8-F8A007182DB9}" type="pres">
      <dgm:prSet presAssocID="{FCE3BAFC-2B2F-431F-8A71-C2962BB7C4D9}" presName="node" presStyleLbl="node1" presStyleIdx="9" presStyleCnt="12">
        <dgm:presLayoutVars>
          <dgm:bulletEnabled val="1"/>
        </dgm:presLayoutVars>
      </dgm:prSet>
      <dgm:spPr/>
    </dgm:pt>
    <dgm:pt modelId="{99C29BA6-7306-41A5-880A-AD25A6A2455A}" type="pres">
      <dgm:prSet presAssocID="{7E1216FF-4792-4358-9D39-3E1E8F266AA0}" presName="sibTrans" presStyleCnt="0"/>
      <dgm:spPr/>
    </dgm:pt>
    <dgm:pt modelId="{6858A7E8-0B97-473D-AF9F-60D6A8C3FFEB}" type="pres">
      <dgm:prSet presAssocID="{80CADD16-CC5F-4021-A6FC-1BD539796B44}" presName="node" presStyleLbl="node1" presStyleIdx="10" presStyleCnt="12">
        <dgm:presLayoutVars>
          <dgm:bulletEnabled val="1"/>
        </dgm:presLayoutVars>
      </dgm:prSet>
      <dgm:spPr/>
    </dgm:pt>
    <dgm:pt modelId="{D49F9A5D-E4E3-4C26-A11B-02E25067217F}" type="pres">
      <dgm:prSet presAssocID="{AB08CB65-6011-4063-9927-E1FB7AED6DCF}" presName="sibTrans" presStyleCnt="0"/>
      <dgm:spPr/>
    </dgm:pt>
    <dgm:pt modelId="{41808819-8458-404E-AF21-D5FB95D736F2}" type="pres">
      <dgm:prSet presAssocID="{2DB71EF4-3B96-420B-89BF-794FA89C970A}" presName="node" presStyleLbl="node1" presStyleIdx="11" presStyleCnt="12">
        <dgm:presLayoutVars>
          <dgm:bulletEnabled val="1"/>
        </dgm:presLayoutVars>
      </dgm:prSet>
      <dgm:spPr/>
    </dgm:pt>
  </dgm:ptLst>
  <dgm:cxnLst>
    <dgm:cxn modelId="{C625231C-8300-441B-9E93-D2A489D81F2D}" srcId="{2D1D360C-B99E-4907-8349-5611B685E34C}" destId="{A1D8BB2D-5A9A-43E5-9885-837E890CEFDC}" srcOrd="2" destOrd="0" parTransId="{AEE2CB8C-803B-4824-8A2A-46D0B05E0816}" sibTransId="{E13A0480-6306-4F80-BDEF-E02FF67AE682}"/>
    <dgm:cxn modelId="{8953AF1C-4DC1-4BCA-8923-3EEF513DFE77}" type="presOf" srcId="{46C8EB84-DEC6-4DD6-9F77-8FDDBA175A01}" destId="{7E6EE05B-6C28-445E-A677-8F937E7ECCB6}" srcOrd="0" destOrd="0" presId="urn:microsoft.com/office/officeart/2005/8/layout/default"/>
    <dgm:cxn modelId="{1EEDF526-68D4-4F8C-BFF5-2C2E9614D67D}" srcId="{2D1D360C-B99E-4907-8349-5611B685E34C}" destId="{80CADD16-CC5F-4021-A6FC-1BD539796B44}" srcOrd="10" destOrd="0" parTransId="{875A7FEE-EF02-4851-997C-9E4283585CE9}" sibTransId="{AB08CB65-6011-4063-9927-E1FB7AED6DCF}"/>
    <dgm:cxn modelId="{E5B5DA29-A760-44C9-AB76-381A8D8B503D}" srcId="{2D1D360C-B99E-4907-8349-5611B685E34C}" destId="{BF91BA18-B0E1-4AE9-94EA-9B96051BC937}" srcOrd="4" destOrd="0" parTransId="{D7AA553B-1FB1-4E51-8077-4A08CD165E2B}" sibTransId="{E27B49D4-9744-46D6-903B-01E3AF46D7AA}"/>
    <dgm:cxn modelId="{36A7A540-E981-4606-90E5-515F8FFA65BD}" type="presOf" srcId="{FCE3BAFC-2B2F-431F-8A71-C2962BB7C4D9}" destId="{E64F2C76-87F0-4252-80E8-F8A007182DB9}" srcOrd="0" destOrd="0" presId="urn:microsoft.com/office/officeart/2005/8/layout/default"/>
    <dgm:cxn modelId="{8533DF40-7CEB-4B66-A6C7-F371512E415F}" srcId="{2D1D360C-B99E-4907-8349-5611B685E34C}" destId="{2DB71EF4-3B96-420B-89BF-794FA89C970A}" srcOrd="11" destOrd="0" parTransId="{B9C105C8-8186-4003-959E-AA635DE1B9FC}" sibTransId="{600479DC-07A0-472A-9FFE-79931F72EA54}"/>
    <dgm:cxn modelId="{FEF1E044-6C10-4D40-BFBB-385E9E31AE8B}" srcId="{2D1D360C-B99E-4907-8349-5611B685E34C}" destId="{FBBAE781-69B9-4BC9-88FB-DA3A62A9BB9C}" srcOrd="1" destOrd="0" parTransId="{4B7D9904-44A6-4AAE-A76F-6C61B077B6A4}" sibTransId="{20D86B79-3A50-480E-979B-59E3D170CED4}"/>
    <dgm:cxn modelId="{D092EF6B-BCC0-4506-8945-97766E0C2868}" srcId="{2D1D360C-B99E-4907-8349-5611B685E34C}" destId="{FCE3BAFC-2B2F-431F-8A71-C2962BB7C4D9}" srcOrd="9" destOrd="0" parTransId="{ADFDD6AF-0743-4265-8B3F-88B6A9C15B56}" sibTransId="{7E1216FF-4792-4358-9D39-3E1E8F266AA0}"/>
    <dgm:cxn modelId="{07D1146E-E3F7-44F2-94D8-85DB5038F987}" type="presOf" srcId="{10C5922E-4E63-46FE-A849-D01CA1C78141}" destId="{77AAA3A9-8CCB-487F-9228-B5E4581C1D26}" srcOrd="0" destOrd="0" presId="urn:microsoft.com/office/officeart/2005/8/layout/default"/>
    <dgm:cxn modelId="{2174A870-3002-4945-9E0F-5177CA0A5CA5}" srcId="{2D1D360C-B99E-4907-8349-5611B685E34C}" destId="{E76BDEA2-BAB7-430B-B010-9794012B6FF6}" srcOrd="6" destOrd="0" parTransId="{DC4FE846-477F-4819-B9B3-D9AE96AC76F0}" sibTransId="{BDC636D6-AC92-4BCF-A684-3166BE8DF63B}"/>
    <dgm:cxn modelId="{9857C251-E2D0-419B-941A-4F546C28F197}" type="presOf" srcId="{023CDF16-A86D-4905-87CC-56C71B7C2C09}" destId="{3D78ED43-3CFC-432F-AADE-CB4ABEF6FB2E}" srcOrd="0" destOrd="0" presId="urn:microsoft.com/office/officeart/2005/8/layout/default"/>
    <dgm:cxn modelId="{F7780278-4686-461B-8164-9C79F2F92D34}" srcId="{2D1D360C-B99E-4907-8349-5611B685E34C}" destId="{3AA14693-7D85-4A0C-97EF-33C868654C3C}" srcOrd="8" destOrd="0" parTransId="{664B3ACF-3C2E-4FAD-8D6D-714724D013C4}" sibTransId="{CE52E752-46CE-4916-AC38-C3297C1561E9}"/>
    <dgm:cxn modelId="{48E1A47F-87C2-4A0C-8F69-9F9DB44DA3D5}" type="presOf" srcId="{2DB71EF4-3B96-420B-89BF-794FA89C970A}" destId="{41808819-8458-404E-AF21-D5FB95D736F2}" srcOrd="0" destOrd="0" presId="urn:microsoft.com/office/officeart/2005/8/layout/default"/>
    <dgm:cxn modelId="{995D988A-4105-4925-8974-3F55EE1C04C0}" srcId="{2D1D360C-B99E-4907-8349-5611B685E34C}" destId="{023CDF16-A86D-4905-87CC-56C71B7C2C09}" srcOrd="3" destOrd="0" parTransId="{4BE83B0E-3BB1-44A4-AA4F-73FFA609A52C}" sibTransId="{8D8FFA73-DE0B-4E1D-8597-44695CB638C9}"/>
    <dgm:cxn modelId="{50CDF894-B414-4046-97D5-FBC2AC56499F}" type="presOf" srcId="{A1D8BB2D-5A9A-43E5-9885-837E890CEFDC}" destId="{420DF2DF-E166-4D7F-857E-19DC436CE5D5}" srcOrd="0" destOrd="0" presId="urn:microsoft.com/office/officeart/2005/8/layout/default"/>
    <dgm:cxn modelId="{31322595-6669-438C-B119-33DF32A68CB9}" srcId="{2D1D360C-B99E-4907-8349-5611B685E34C}" destId="{0A39A94C-0F63-4301-8415-B2D3CB45AE77}" srcOrd="0" destOrd="0" parTransId="{993C4037-94B6-4E9F-A334-7431564F9F23}" sibTransId="{00F945D9-2FF3-4636-ACEE-297C5D56A94F}"/>
    <dgm:cxn modelId="{5E6917A6-DEBB-452E-8A1B-F5818BE322AA}" type="presOf" srcId="{E76BDEA2-BAB7-430B-B010-9794012B6FF6}" destId="{D90C6087-BBBB-4945-BF11-2C9180AE5E43}" srcOrd="0" destOrd="0" presId="urn:microsoft.com/office/officeart/2005/8/layout/default"/>
    <dgm:cxn modelId="{757EDFA6-42FC-466E-BE07-E4744F547E59}" type="presOf" srcId="{0A39A94C-0F63-4301-8415-B2D3CB45AE77}" destId="{9BB88DFD-4B98-4373-B9D9-194D21CD6733}" srcOrd="0" destOrd="0" presId="urn:microsoft.com/office/officeart/2005/8/layout/default"/>
    <dgm:cxn modelId="{7525D6A7-3502-433B-9583-AAF421A32532}" type="presOf" srcId="{FBBAE781-69B9-4BC9-88FB-DA3A62A9BB9C}" destId="{FA8E8F43-2D71-463F-B734-86E62AF52D4E}" srcOrd="0" destOrd="0" presId="urn:microsoft.com/office/officeart/2005/8/layout/default"/>
    <dgm:cxn modelId="{F96109AF-3E9C-46C5-8EDB-736C2506A574}" srcId="{2D1D360C-B99E-4907-8349-5611B685E34C}" destId="{10C5922E-4E63-46FE-A849-D01CA1C78141}" srcOrd="5" destOrd="0" parTransId="{85983C3B-DEC5-4CC0-AA6A-7DE5D3BD8313}" sibTransId="{B632D343-F533-4AE5-A3D7-195ACA12B1A6}"/>
    <dgm:cxn modelId="{E68419B4-32B5-4A15-840C-6FC3852B0A24}" type="presOf" srcId="{BF91BA18-B0E1-4AE9-94EA-9B96051BC937}" destId="{AC631FDD-BF42-4DB8-8F62-242E2845E594}" srcOrd="0" destOrd="0" presId="urn:microsoft.com/office/officeart/2005/8/layout/default"/>
    <dgm:cxn modelId="{366CE4E1-F29F-4217-9D96-FED856F5A369}" srcId="{2D1D360C-B99E-4907-8349-5611B685E34C}" destId="{46C8EB84-DEC6-4DD6-9F77-8FDDBA175A01}" srcOrd="7" destOrd="0" parTransId="{F31A44D4-D00D-4A17-A7EE-04444AA7F671}" sibTransId="{78ED1F28-C91A-48FC-9EF9-42FF59C08148}"/>
    <dgm:cxn modelId="{5520DAEF-1E49-43FA-88E7-9AA5B2E8EBF1}" type="presOf" srcId="{2D1D360C-B99E-4907-8349-5611B685E34C}" destId="{E75FA499-5B4F-4367-B301-912B7C4EE9D6}" srcOrd="0" destOrd="0" presId="urn:microsoft.com/office/officeart/2005/8/layout/default"/>
    <dgm:cxn modelId="{3FA90FFA-5E6B-4A2C-83DE-5BD976EBE5B7}" type="presOf" srcId="{80CADD16-CC5F-4021-A6FC-1BD539796B44}" destId="{6858A7E8-0B97-473D-AF9F-60D6A8C3FFEB}" srcOrd="0" destOrd="0" presId="urn:microsoft.com/office/officeart/2005/8/layout/default"/>
    <dgm:cxn modelId="{8125E0FB-EF85-47A8-AC0D-3FD1953964D7}" type="presOf" srcId="{3AA14693-7D85-4A0C-97EF-33C868654C3C}" destId="{4F49422F-4A55-4730-B8F6-1CB760BC17D5}" srcOrd="0" destOrd="0" presId="urn:microsoft.com/office/officeart/2005/8/layout/default"/>
    <dgm:cxn modelId="{7800D937-A19F-4334-B881-53E5FF8633D0}" type="presParOf" srcId="{E75FA499-5B4F-4367-B301-912B7C4EE9D6}" destId="{9BB88DFD-4B98-4373-B9D9-194D21CD6733}" srcOrd="0" destOrd="0" presId="urn:microsoft.com/office/officeart/2005/8/layout/default"/>
    <dgm:cxn modelId="{63BCC0FB-D596-44D1-B66A-31E196CDA2EB}" type="presParOf" srcId="{E75FA499-5B4F-4367-B301-912B7C4EE9D6}" destId="{3C7F9B0B-4CDE-4FA7-91E9-60B8BAA51DFD}" srcOrd="1" destOrd="0" presId="urn:microsoft.com/office/officeart/2005/8/layout/default"/>
    <dgm:cxn modelId="{0C693ABA-5E60-42D6-92F9-790A3F96CCC5}" type="presParOf" srcId="{E75FA499-5B4F-4367-B301-912B7C4EE9D6}" destId="{FA8E8F43-2D71-463F-B734-86E62AF52D4E}" srcOrd="2" destOrd="0" presId="urn:microsoft.com/office/officeart/2005/8/layout/default"/>
    <dgm:cxn modelId="{A4920980-FF20-4A9B-BE07-3E0EFDB6A66C}" type="presParOf" srcId="{E75FA499-5B4F-4367-B301-912B7C4EE9D6}" destId="{14AE16C9-1F81-4D58-91B6-0226ED5C01E4}" srcOrd="3" destOrd="0" presId="urn:microsoft.com/office/officeart/2005/8/layout/default"/>
    <dgm:cxn modelId="{7F0DA8C7-52BD-452A-929A-DC40F55DBD37}" type="presParOf" srcId="{E75FA499-5B4F-4367-B301-912B7C4EE9D6}" destId="{420DF2DF-E166-4D7F-857E-19DC436CE5D5}" srcOrd="4" destOrd="0" presId="urn:microsoft.com/office/officeart/2005/8/layout/default"/>
    <dgm:cxn modelId="{B8F9088C-C6F3-4FD6-A0CF-486995B1198A}" type="presParOf" srcId="{E75FA499-5B4F-4367-B301-912B7C4EE9D6}" destId="{9B52D14F-D302-4287-9BB5-32B83B30FA50}" srcOrd="5" destOrd="0" presId="urn:microsoft.com/office/officeart/2005/8/layout/default"/>
    <dgm:cxn modelId="{C5855B74-BFD7-4FDD-B125-46CA868D949D}" type="presParOf" srcId="{E75FA499-5B4F-4367-B301-912B7C4EE9D6}" destId="{3D78ED43-3CFC-432F-AADE-CB4ABEF6FB2E}" srcOrd="6" destOrd="0" presId="urn:microsoft.com/office/officeart/2005/8/layout/default"/>
    <dgm:cxn modelId="{96568E45-7443-49C9-84DD-2B863B6739FC}" type="presParOf" srcId="{E75FA499-5B4F-4367-B301-912B7C4EE9D6}" destId="{1AB0753E-5BEA-4506-9583-59D2E2FB1A35}" srcOrd="7" destOrd="0" presId="urn:microsoft.com/office/officeart/2005/8/layout/default"/>
    <dgm:cxn modelId="{F5BF2B95-BA53-4938-9572-DDB9ACC8CBD9}" type="presParOf" srcId="{E75FA499-5B4F-4367-B301-912B7C4EE9D6}" destId="{AC631FDD-BF42-4DB8-8F62-242E2845E594}" srcOrd="8" destOrd="0" presId="urn:microsoft.com/office/officeart/2005/8/layout/default"/>
    <dgm:cxn modelId="{8132BB81-454A-48F3-886B-37287BCEABCF}" type="presParOf" srcId="{E75FA499-5B4F-4367-B301-912B7C4EE9D6}" destId="{F4F76556-97E0-4E52-888A-0A0682C15D28}" srcOrd="9" destOrd="0" presId="urn:microsoft.com/office/officeart/2005/8/layout/default"/>
    <dgm:cxn modelId="{FF4F4234-2728-4452-A56A-A834257C7866}" type="presParOf" srcId="{E75FA499-5B4F-4367-B301-912B7C4EE9D6}" destId="{77AAA3A9-8CCB-487F-9228-B5E4581C1D26}" srcOrd="10" destOrd="0" presId="urn:microsoft.com/office/officeart/2005/8/layout/default"/>
    <dgm:cxn modelId="{0AA236E0-251D-4E61-AA83-13840EAA90F0}" type="presParOf" srcId="{E75FA499-5B4F-4367-B301-912B7C4EE9D6}" destId="{1FB7161A-B692-4C8F-8C85-58B18C99BA46}" srcOrd="11" destOrd="0" presId="urn:microsoft.com/office/officeart/2005/8/layout/default"/>
    <dgm:cxn modelId="{6F386DA3-0809-487F-83C1-172E5DCF1F80}" type="presParOf" srcId="{E75FA499-5B4F-4367-B301-912B7C4EE9D6}" destId="{D90C6087-BBBB-4945-BF11-2C9180AE5E43}" srcOrd="12" destOrd="0" presId="urn:microsoft.com/office/officeart/2005/8/layout/default"/>
    <dgm:cxn modelId="{416A21F4-5A4C-40A9-AB26-C608C9F2BFDC}" type="presParOf" srcId="{E75FA499-5B4F-4367-B301-912B7C4EE9D6}" destId="{CB248E7A-9CE3-48B8-B40E-0A77099424E4}" srcOrd="13" destOrd="0" presId="urn:microsoft.com/office/officeart/2005/8/layout/default"/>
    <dgm:cxn modelId="{42944C1E-D1BA-4E9B-90BC-BD544199D7EC}" type="presParOf" srcId="{E75FA499-5B4F-4367-B301-912B7C4EE9D6}" destId="{7E6EE05B-6C28-445E-A677-8F937E7ECCB6}" srcOrd="14" destOrd="0" presId="urn:microsoft.com/office/officeart/2005/8/layout/default"/>
    <dgm:cxn modelId="{17C7344A-4E4A-4029-A4F8-BF9D9AE7CB08}" type="presParOf" srcId="{E75FA499-5B4F-4367-B301-912B7C4EE9D6}" destId="{D935071C-BCE1-446B-8ED3-D3A227F9901A}" srcOrd="15" destOrd="0" presId="urn:microsoft.com/office/officeart/2005/8/layout/default"/>
    <dgm:cxn modelId="{8BDC0EF0-87BB-4E98-BC59-43525D13B2C1}" type="presParOf" srcId="{E75FA499-5B4F-4367-B301-912B7C4EE9D6}" destId="{4F49422F-4A55-4730-B8F6-1CB760BC17D5}" srcOrd="16" destOrd="0" presId="urn:microsoft.com/office/officeart/2005/8/layout/default"/>
    <dgm:cxn modelId="{DDD1E6EB-8A4B-4EDF-8E94-62289C4E48C7}" type="presParOf" srcId="{E75FA499-5B4F-4367-B301-912B7C4EE9D6}" destId="{593155A7-6482-4E1C-A50B-795347A19CE9}" srcOrd="17" destOrd="0" presId="urn:microsoft.com/office/officeart/2005/8/layout/default"/>
    <dgm:cxn modelId="{08DDCABC-11CD-497B-B014-02D624CE8F7D}" type="presParOf" srcId="{E75FA499-5B4F-4367-B301-912B7C4EE9D6}" destId="{E64F2C76-87F0-4252-80E8-F8A007182DB9}" srcOrd="18" destOrd="0" presId="urn:microsoft.com/office/officeart/2005/8/layout/default"/>
    <dgm:cxn modelId="{EFAACE45-00E3-4357-B169-C50FB340C2DC}" type="presParOf" srcId="{E75FA499-5B4F-4367-B301-912B7C4EE9D6}" destId="{99C29BA6-7306-41A5-880A-AD25A6A2455A}" srcOrd="19" destOrd="0" presId="urn:microsoft.com/office/officeart/2005/8/layout/default"/>
    <dgm:cxn modelId="{B3326938-676A-4362-9826-52A8D8C8DEC4}" type="presParOf" srcId="{E75FA499-5B4F-4367-B301-912B7C4EE9D6}" destId="{6858A7E8-0B97-473D-AF9F-60D6A8C3FFEB}" srcOrd="20" destOrd="0" presId="urn:microsoft.com/office/officeart/2005/8/layout/default"/>
    <dgm:cxn modelId="{44ECA001-E5CD-4B1F-96DE-CE1B0F2797E0}" type="presParOf" srcId="{E75FA499-5B4F-4367-B301-912B7C4EE9D6}" destId="{D49F9A5D-E4E3-4C26-A11B-02E25067217F}" srcOrd="21" destOrd="0" presId="urn:microsoft.com/office/officeart/2005/8/layout/default"/>
    <dgm:cxn modelId="{D0D0E493-211F-45BE-B25A-58A63F8B66FE}" type="presParOf" srcId="{E75FA499-5B4F-4367-B301-912B7C4EE9D6}" destId="{41808819-8458-404E-AF21-D5FB95D736F2}"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88DFD-4B98-4373-B9D9-194D21CD6733}">
      <dsp:nvSpPr>
        <dsp:cNvPr id="0" name=""/>
        <dsp:cNvSpPr/>
      </dsp:nvSpPr>
      <dsp:spPr>
        <a:xfrm>
          <a:off x="799011" y="822"/>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Legal entity, management of trademarks and copyrights</a:t>
          </a:r>
        </a:p>
      </dsp:txBody>
      <dsp:txXfrm>
        <a:off x="799011" y="822"/>
        <a:ext cx="1743457" cy="1046074"/>
      </dsp:txXfrm>
    </dsp:sp>
    <dsp:sp modelId="{FA8E8F43-2D71-463F-B734-86E62AF52D4E}">
      <dsp:nvSpPr>
        <dsp:cNvPr id="0" name=""/>
        <dsp:cNvSpPr/>
      </dsp:nvSpPr>
      <dsp:spPr>
        <a:xfrm>
          <a:off x="2716814" y="822"/>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Contributor License Agreement administration </a:t>
          </a:r>
        </a:p>
      </dsp:txBody>
      <dsp:txXfrm>
        <a:off x="2716814" y="822"/>
        <a:ext cx="1743457" cy="1046074"/>
      </dsp:txXfrm>
    </dsp:sp>
    <dsp:sp modelId="{420DF2DF-E166-4D7F-857E-19DC436CE5D5}">
      <dsp:nvSpPr>
        <dsp:cNvPr id="0" name=""/>
        <dsp:cNvSpPr/>
      </dsp:nvSpPr>
      <dsp:spPr>
        <a:xfrm>
          <a:off x="4634617" y="822"/>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Collaboration tool set: GitHub org, mailing group, calendar, roster, ballot, asynchronous chat, video meetings…</a:t>
          </a:r>
        </a:p>
      </dsp:txBody>
      <dsp:txXfrm>
        <a:off x="4634617" y="822"/>
        <a:ext cx="1743457" cy="1046074"/>
      </dsp:txXfrm>
    </dsp:sp>
    <dsp:sp modelId="{3D78ED43-3CFC-432F-AADE-CB4ABEF6FB2E}">
      <dsp:nvSpPr>
        <dsp:cNvPr id="0" name=""/>
        <dsp:cNvSpPr/>
      </dsp:nvSpPr>
      <dsp:spPr>
        <a:xfrm>
          <a:off x="799011" y="122124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OASIS Standards process submission management</a:t>
          </a:r>
        </a:p>
      </dsp:txBody>
      <dsp:txXfrm>
        <a:off x="799011" y="1221243"/>
        <a:ext cx="1743457" cy="1046074"/>
      </dsp:txXfrm>
    </dsp:sp>
    <dsp:sp modelId="{AC631FDD-BF42-4DB8-8F62-242E2845E594}">
      <dsp:nvSpPr>
        <dsp:cNvPr id="0" name=""/>
        <dsp:cNvSpPr/>
      </dsp:nvSpPr>
      <dsp:spPr>
        <a:xfrm>
          <a:off x="2716814" y="122124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Submission of approved deliverables to ISO, IEC, ITU via OASIS liaison</a:t>
          </a:r>
        </a:p>
      </dsp:txBody>
      <dsp:txXfrm>
        <a:off x="2716814" y="1221243"/>
        <a:ext cx="1743457" cy="1046074"/>
      </dsp:txXfrm>
    </dsp:sp>
    <dsp:sp modelId="{77AAA3A9-8CCB-487F-9228-B5E4581C1D26}">
      <dsp:nvSpPr>
        <dsp:cNvPr id="0" name=""/>
        <dsp:cNvSpPr/>
      </dsp:nvSpPr>
      <dsp:spPr>
        <a:xfrm>
          <a:off x="4634617" y="122124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Community management support</a:t>
          </a:r>
        </a:p>
      </dsp:txBody>
      <dsp:txXfrm>
        <a:off x="4634617" y="1221243"/>
        <a:ext cx="1743457" cy="1046074"/>
      </dsp:txXfrm>
    </dsp:sp>
    <dsp:sp modelId="{D90C6087-BBBB-4945-BF11-2C9180AE5E43}">
      <dsp:nvSpPr>
        <dsp:cNvPr id="0" name=""/>
        <dsp:cNvSpPr/>
      </dsp:nvSpPr>
      <dsp:spPr>
        <a:xfrm>
          <a:off x="799011" y="244166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Assistance in writing charter, Code of Conduct, other policies</a:t>
          </a:r>
        </a:p>
      </dsp:txBody>
      <dsp:txXfrm>
        <a:off x="799011" y="2441663"/>
        <a:ext cx="1743457" cy="1046074"/>
      </dsp:txXfrm>
    </dsp:sp>
    <dsp:sp modelId="{7E6EE05B-6C28-445E-A677-8F937E7ECCB6}">
      <dsp:nvSpPr>
        <dsp:cNvPr id="0" name=""/>
        <dsp:cNvSpPr/>
      </dsp:nvSpPr>
      <dsp:spPr>
        <a:xfrm>
          <a:off x="2716814" y="244166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Governance administration and support</a:t>
          </a:r>
        </a:p>
      </dsp:txBody>
      <dsp:txXfrm>
        <a:off x="2716814" y="2441663"/>
        <a:ext cx="1743457" cy="1046074"/>
      </dsp:txXfrm>
    </dsp:sp>
    <dsp:sp modelId="{4F49422F-4A55-4730-B8F6-1CB760BC17D5}">
      <dsp:nvSpPr>
        <dsp:cNvPr id="0" name=""/>
        <dsp:cNvSpPr/>
      </dsp:nvSpPr>
      <dsp:spPr>
        <a:xfrm>
          <a:off x="4634617" y="244166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Support for project assets such as website design, hosting, site maintenance, collateral and logo design</a:t>
          </a:r>
        </a:p>
      </dsp:txBody>
      <dsp:txXfrm>
        <a:off x="4634617" y="2441663"/>
        <a:ext cx="1743457" cy="1046074"/>
      </dsp:txXfrm>
    </dsp:sp>
    <dsp:sp modelId="{E64F2C76-87F0-4252-80E8-F8A007182DB9}">
      <dsp:nvSpPr>
        <dsp:cNvPr id="0" name=""/>
        <dsp:cNvSpPr/>
      </dsp:nvSpPr>
      <dsp:spPr>
        <a:xfrm>
          <a:off x="799011" y="366208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Press, promotion &amp; outreach to attract developers and sponsors</a:t>
          </a:r>
        </a:p>
      </dsp:txBody>
      <dsp:txXfrm>
        <a:off x="799011" y="3662083"/>
        <a:ext cx="1743457" cy="1046074"/>
      </dsp:txXfrm>
    </dsp:sp>
    <dsp:sp modelId="{6858A7E8-0B97-473D-AF9F-60D6A8C3FFEB}">
      <dsp:nvSpPr>
        <dsp:cNvPr id="0" name=""/>
        <dsp:cNvSpPr/>
      </dsp:nvSpPr>
      <dsp:spPr>
        <a:xfrm>
          <a:off x="2716814" y="366208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Meeting planning and coordination</a:t>
          </a:r>
        </a:p>
      </dsp:txBody>
      <dsp:txXfrm>
        <a:off x="2716814" y="3662083"/>
        <a:ext cx="1743457" cy="1046074"/>
      </dsp:txXfrm>
    </dsp:sp>
    <dsp:sp modelId="{41808819-8458-404E-AF21-D5FB95D736F2}">
      <dsp:nvSpPr>
        <dsp:cNvPr id="0" name=""/>
        <dsp:cNvSpPr/>
      </dsp:nvSpPr>
      <dsp:spPr>
        <a:xfrm>
          <a:off x="4634617" y="3662083"/>
          <a:ext cx="1743457" cy="1046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Free public access to deliverables in perpetuity</a:t>
          </a:r>
        </a:p>
      </dsp:txBody>
      <dsp:txXfrm>
        <a:off x="4634617" y="3662083"/>
        <a:ext cx="1743457" cy="10460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73ECB-7DBB-430D-8E59-3C62388EA652}"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E7EE9-6CAC-4E96-9B5F-17D789B255EC}" type="slidenum">
              <a:rPr lang="en-US" smtClean="0"/>
              <a:t>‹#›</a:t>
            </a:fld>
            <a:endParaRPr lang="en-US"/>
          </a:p>
        </p:txBody>
      </p:sp>
    </p:spTree>
    <p:extLst>
      <p:ext uri="{BB962C8B-B14F-4D97-AF65-F5344CB8AC3E}">
        <p14:creationId xmlns:p14="http://schemas.microsoft.com/office/powerpoint/2010/main" val="145939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OASIS is a nonprofit, international, member-driven organization founded in 1993. We provide support for open standards and open source development.</a:t>
            </a:r>
          </a:p>
          <a:p>
            <a:pPr marL="0" lvl="0" indent="0">
              <a:spcBef>
                <a:spcPts val="0"/>
              </a:spcBef>
              <a:buNone/>
            </a:pPr>
            <a:endParaRPr lang="en-US" dirty="0"/>
          </a:p>
          <a:p>
            <a:pPr marL="0" lvl="0" indent="0">
              <a:spcBef>
                <a:spcPts val="0"/>
              </a:spcBef>
              <a:buNone/>
            </a:pPr>
            <a:r>
              <a:rPr lang="en-US" dirty="0"/>
              <a:t>We’re the home of a lot of standards that you’re probably familiar with—SAML, OpenDocument Format, XACML, MQTT, the Common Alerting Protocol We have a broad scope of work, cybersecurity, blockchain, privacy, sharing economy, cryptography, cloud computing, augmented reality, emergency management, legal. </a:t>
            </a:r>
          </a:p>
          <a:p>
            <a:pPr marL="0" lvl="0" indent="0">
              <a:spcBef>
                <a:spcPts val="0"/>
              </a:spcBef>
              <a:buNone/>
            </a:pPr>
            <a:endParaRPr lang="en-US" dirty="0"/>
          </a:p>
          <a:p>
            <a:pPr marL="0" lvl="0" indent="0">
              <a:spcBef>
                <a:spcPts val="0"/>
              </a:spcBef>
              <a:buNone/>
            </a:pPr>
            <a:r>
              <a:rPr lang="en-US" dirty="0"/>
              <a:t>We understand how transparent, fair community development gets done. Partners and competitors come to OASIS as a safe haven where they can produce solutions to common problems.   We know how to support them and guide them to success. </a:t>
            </a:r>
          </a:p>
          <a:p>
            <a:pPr marL="0" lvl="0" indent="0">
              <a:spcBef>
                <a:spcPts val="0"/>
              </a:spcBef>
              <a:buNone/>
            </a:pPr>
            <a:endParaRPr lang="en-US" dirty="0"/>
          </a:p>
          <a:p>
            <a:pPr marL="0" lvl="0" indent="0">
              <a:spcBef>
                <a:spcPts val="0"/>
              </a:spcBef>
              <a:buNone/>
            </a:pPr>
            <a:r>
              <a:rPr lang="en-US" dirty="0"/>
              <a:t>We try to be as flexible as possible in serving the varying needs of different communities. Groups at OASIS work autonomously, setting their own goals, making their own decisions… under principles of openness, transparency, inclusivity…those are things we stand firm on. </a:t>
            </a:r>
          </a:p>
          <a:p>
            <a:pPr marL="0" lvl="0" indent="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process is recognized by the de jure bodies our work often goes on to be published by ISO, IEC, and ITU.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92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Many of you are familiar with OASIS but some are not. OASIS is a nonprofit, international, member-driven organization founded in 1993.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We’re the home of a lot of standards that you’re probably familiar with … you probably come into contact with at least one OASIS standard every day…</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Whenever you open a document, you're using OpenDocument Format, whenever you sign on to a website, you're probably using SAML, if you unlock your car using your phone, you're using MQTT. In fact, we have already collaborated with NIEM for the development of the  Amber alert, which uses the OASIS common alerting protocol in action.</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1D1C1D"/>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Many OASIS Standards have gone on to be published by ISO, IEC, ITU, and UN/CEFACT. That’s an avenue that’s certainly open to NIEM.</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47DEB-2367-4A88-9940-F29DF763A1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69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the main reason to sponsor NIEM OASIS and NIEM is because you want this project to succeed, because you realize the success of NIEM will have a positive, direct impact on your company.</a:t>
            </a:r>
          </a:p>
          <a:p>
            <a:endParaRPr lang="en-US" dirty="0"/>
          </a:p>
          <a:p>
            <a:r>
              <a:rPr lang="en-US" dirty="0"/>
              <a:t>Anyone can participate technically in NIEM with no fees—and we value those contributions very much—but that means the only way to provide the core services the project needs is through corporate sponsorship. Your support makes it possible for OASIS to provide—the licensing and trademark management, the standards submission option, the collaboration tool package, the community management, the governance support that ensures fairness and openness, the hallmarks for acceptance by de jure bodies and in government procurement, the marketing and outreach activities…these core services are only possible with Sponsor support. </a:t>
            </a:r>
          </a:p>
          <a:p>
            <a:endParaRPr lang="en-US" dirty="0"/>
          </a:p>
          <a:p>
            <a:endParaRPr lang="en-US" dirty="0"/>
          </a:p>
          <a:p>
            <a:endParaRPr lang="en-US" dirty="0"/>
          </a:p>
        </p:txBody>
      </p:sp>
    </p:spTree>
    <p:extLst>
      <p:ext uri="{BB962C8B-B14F-4D97-AF65-F5344CB8AC3E}">
        <p14:creationId xmlns:p14="http://schemas.microsoft.com/office/powerpoint/2010/main" val="266995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A930-1D89-5551-8C88-EF8001A89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6EDE4-E8D5-5DA5-3252-C952DED9A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4C73D-8A91-14DE-5A42-636AF0532106}"/>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F489C993-1AC9-5E77-096F-9C6FF0AB5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82417-E248-93D0-D905-BAE1DE775629}"/>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12275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B45C-F9AB-0EA9-2560-B3D980BCE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02F7B4-5705-B9A5-7ECD-A62162BCA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6F7B-3078-BAE0-3C13-44C975D90004}"/>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E0D3C02A-64AA-FA4E-C6D9-0FAF28E8C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638E5-995D-9257-F570-215CD2F8A0EA}"/>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232446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1B14-CC59-7D72-75FE-A03217D49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D8C4F-4866-B54F-9A51-70F7AFC6C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A12E8-C287-B2BC-9D08-1FEF5428BEE4}"/>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C2629F99-B4C1-C35C-D2A9-28341D8DB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FD2AB-B556-F187-2877-4D0D9F67ECB2}"/>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215928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4E9A-EED1-A8B0-F1F6-E4F37D7BE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97805-CA50-6B9C-0452-870C2687A0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E7A70-C0B2-20BA-61F3-25B5DB1054AF}"/>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516FDC52-F2C2-5112-5C15-3D5C1DA1D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CDDC2-7658-409F-C656-A8EFF300A908}"/>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237489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843F-5F79-CF08-000F-C189A80DB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25500-24A7-E50E-B61F-84A9C1E8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44357-0D98-088B-5068-3C9D29F378E6}"/>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4013AA71-822C-880E-BB26-FAB208209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DED71-83F4-3827-8B24-7FB6843DE007}"/>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11428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AB06-823C-67F6-CABB-381A7D7A1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FBC14-8190-3904-2F34-136892398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C08D52-46FE-25DD-2549-0E454E7FD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87FA1-2531-F46C-C4C5-557FB9C67680}"/>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6" name="Footer Placeholder 5">
            <a:extLst>
              <a:ext uri="{FF2B5EF4-FFF2-40B4-BE49-F238E27FC236}">
                <a16:creationId xmlns:a16="http://schemas.microsoft.com/office/drawing/2014/main" id="{2AB9D7FB-5558-BB65-E4AA-C713F69D9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5D400-74DC-9E8E-42F6-2DF95E8FB418}"/>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161018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B397-AF1E-3CF2-F4D9-72CCA9F7E7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47216C-1B2F-2ACE-9D36-24C3BDD9F3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41B4B-5A13-BD7D-F0D9-4E82192B9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9A17F-7CA2-5746-22F7-95FD1C0CB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CC6D9-BCFB-DBF4-7F3B-BC762D87C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1C0A5-3862-B007-4C5F-2385AD083F97}"/>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8" name="Footer Placeholder 7">
            <a:extLst>
              <a:ext uri="{FF2B5EF4-FFF2-40B4-BE49-F238E27FC236}">
                <a16:creationId xmlns:a16="http://schemas.microsoft.com/office/drawing/2014/main" id="{E4648796-DDA2-00F7-5E07-D7660DAF23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00317-CF11-0949-A010-E92CC59DD0E2}"/>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179189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B5E2-C312-41CF-18B1-0B69A2EBF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88E35-9AB2-4E0F-0A82-7CD91FBD6ADB}"/>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4" name="Footer Placeholder 3">
            <a:extLst>
              <a:ext uri="{FF2B5EF4-FFF2-40B4-BE49-F238E27FC236}">
                <a16:creationId xmlns:a16="http://schemas.microsoft.com/office/drawing/2014/main" id="{A0C288A6-2113-8D78-8DB7-43595DF851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3A480-809C-04C5-496E-7A5D68271371}"/>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97698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E11A1-731C-462A-BB71-BDD26B7CD96B}"/>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3" name="Footer Placeholder 2">
            <a:extLst>
              <a:ext uri="{FF2B5EF4-FFF2-40B4-BE49-F238E27FC236}">
                <a16:creationId xmlns:a16="http://schemas.microsoft.com/office/drawing/2014/main" id="{82EE8DD6-CE61-161D-8155-91BA424F5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CAB6E-9E30-4A2D-CE9F-816A278F1238}"/>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319202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BC89-3F99-F530-AFCC-053BF4280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39B39E-A065-3874-D4C0-5C1E93B6F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0E05B3-7AB0-7388-99B6-9EF3DBA9E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DEE71-D5F3-5DB9-80CC-5B0C8DA9F5E4}"/>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6" name="Footer Placeholder 5">
            <a:extLst>
              <a:ext uri="{FF2B5EF4-FFF2-40B4-BE49-F238E27FC236}">
                <a16:creationId xmlns:a16="http://schemas.microsoft.com/office/drawing/2014/main" id="{95A8B90F-C555-3164-30B1-5124E69C4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C10A5-1865-E3A9-FC81-608C0F006F61}"/>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401627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CD36-7C62-A961-DF58-AB1115AAC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01E7AA-5829-3AC1-F277-519468302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EE5B37-EBC6-F365-2EFF-C95766FED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F2D89-1A43-4F79-9103-8B275E17321B}"/>
              </a:ext>
            </a:extLst>
          </p:cNvPr>
          <p:cNvSpPr>
            <a:spLocks noGrp="1"/>
          </p:cNvSpPr>
          <p:nvPr>
            <p:ph type="dt" sz="half" idx="10"/>
          </p:nvPr>
        </p:nvSpPr>
        <p:spPr/>
        <p:txBody>
          <a:bodyPr/>
          <a:lstStyle/>
          <a:p>
            <a:fld id="{981E42FB-5344-440F-97CD-83324C29A482}" type="datetimeFigureOut">
              <a:rPr lang="en-US" smtClean="0"/>
              <a:t>7/14/2022</a:t>
            </a:fld>
            <a:endParaRPr lang="en-US"/>
          </a:p>
        </p:txBody>
      </p:sp>
      <p:sp>
        <p:nvSpPr>
          <p:cNvPr id="6" name="Footer Placeholder 5">
            <a:extLst>
              <a:ext uri="{FF2B5EF4-FFF2-40B4-BE49-F238E27FC236}">
                <a16:creationId xmlns:a16="http://schemas.microsoft.com/office/drawing/2014/main" id="{67B2AE19-01DD-C6DE-DC46-75250EAB6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5E288-4F9E-859D-A4A5-746E8F9F2F90}"/>
              </a:ext>
            </a:extLst>
          </p:cNvPr>
          <p:cNvSpPr>
            <a:spLocks noGrp="1"/>
          </p:cNvSpPr>
          <p:nvPr>
            <p:ph type="sldNum" sz="quarter" idx="12"/>
          </p:nvPr>
        </p:nvSpPr>
        <p:spPr/>
        <p:txBody>
          <a:bodyPr/>
          <a:lstStyle/>
          <a:p>
            <a:fld id="{583466C0-CE17-46A2-9CA5-48FB9B947BEA}" type="slidenum">
              <a:rPr lang="en-US" smtClean="0"/>
              <a:t>‹#›</a:t>
            </a:fld>
            <a:endParaRPr lang="en-US"/>
          </a:p>
        </p:txBody>
      </p:sp>
    </p:spTree>
    <p:extLst>
      <p:ext uri="{BB962C8B-B14F-4D97-AF65-F5344CB8AC3E}">
        <p14:creationId xmlns:p14="http://schemas.microsoft.com/office/powerpoint/2010/main" val="31525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FA781-1259-A9AA-B902-B8D19F087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45F6C-EF85-40A0-82E5-6CED3A2B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F7E2B-BEEB-EDA4-FBCA-017F99460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E42FB-5344-440F-97CD-83324C29A482}" type="datetimeFigureOut">
              <a:rPr lang="en-US" smtClean="0"/>
              <a:t>7/14/2022</a:t>
            </a:fld>
            <a:endParaRPr lang="en-US"/>
          </a:p>
        </p:txBody>
      </p:sp>
      <p:sp>
        <p:nvSpPr>
          <p:cNvPr id="5" name="Footer Placeholder 4">
            <a:extLst>
              <a:ext uri="{FF2B5EF4-FFF2-40B4-BE49-F238E27FC236}">
                <a16:creationId xmlns:a16="http://schemas.microsoft.com/office/drawing/2014/main" id="{EBEEAB4D-C510-CBBB-0EF2-632B9E385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9BDB4-420F-A1C7-8B27-8A1FB9249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466C0-CE17-46A2-9CA5-48FB9B947BEA}" type="slidenum">
              <a:rPr lang="en-US" smtClean="0"/>
              <a:t>‹#›</a:t>
            </a:fld>
            <a:endParaRPr lang="en-US"/>
          </a:p>
        </p:txBody>
      </p:sp>
    </p:spTree>
    <p:extLst>
      <p:ext uri="{BB962C8B-B14F-4D97-AF65-F5344CB8AC3E}">
        <p14:creationId xmlns:p14="http://schemas.microsoft.com/office/powerpoint/2010/main" val="273182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2DE1AE3A-9763-C9DF-4433-372C9DB042D9}"/>
              </a:ext>
            </a:extLst>
          </p:cNvPr>
          <p:cNvPicPr>
            <a:picLocks noChangeAspect="1"/>
          </p:cNvPicPr>
          <p:nvPr/>
        </p:nvPicPr>
        <p:blipFill rotWithShape="1">
          <a:blip r:embed="rId2"/>
          <a:srcRect t="6306"/>
          <a:stretch/>
        </p:blipFill>
        <p:spPr>
          <a:xfrm>
            <a:off x="456817" y="376238"/>
            <a:ext cx="11277600" cy="5943600"/>
          </a:xfrm>
          <a:prstGeom prst="rect">
            <a:avLst/>
          </a:prstGeom>
        </p:spPr>
      </p:pic>
    </p:spTree>
    <p:extLst>
      <p:ext uri="{BB962C8B-B14F-4D97-AF65-F5344CB8AC3E}">
        <p14:creationId xmlns:p14="http://schemas.microsoft.com/office/powerpoint/2010/main" val="245905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2CC4BDB-5B81-4023-B967-7DF04BC13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A00E1E-A19E-B208-0ECA-F32E693959FF}"/>
              </a:ext>
            </a:extLst>
          </p:cNvPr>
          <p:cNvPicPr>
            <a:picLocks noChangeAspect="1"/>
          </p:cNvPicPr>
          <p:nvPr/>
        </p:nvPicPr>
        <p:blipFill rotWithShape="1">
          <a:blip r:embed="rId2"/>
          <a:srcRect r="6"/>
          <a:stretch/>
        </p:blipFill>
        <p:spPr>
          <a:xfrm>
            <a:off x="2" y="10"/>
            <a:ext cx="12191271" cy="6857989"/>
          </a:xfrm>
          <a:custGeom>
            <a:avLst/>
            <a:gdLst/>
            <a:ahLst/>
            <a:cxnLst/>
            <a:rect l="l" t="t" r="r" b="b"/>
            <a:pathLst>
              <a:path w="12191271" h="6850048">
                <a:moveTo>
                  <a:pt x="636938" y="0"/>
                </a:moveTo>
                <a:lnTo>
                  <a:pt x="12191271" y="0"/>
                </a:lnTo>
                <a:lnTo>
                  <a:pt x="12191271" y="34"/>
                </a:lnTo>
                <a:lnTo>
                  <a:pt x="12188836" y="26696"/>
                </a:lnTo>
                <a:cubicBezTo>
                  <a:pt x="12159738" y="43228"/>
                  <a:pt x="12151834" y="118002"/>
                  <a:pt x="12131136" y="168244"/>
                </a:cubicBezTo>
                <a:cubicBezTo>
                  <a:pt x="12124808" y="199505"/>
                  <a:pt x="12149886" y="254732"/>
                  <a:pt x="12134482" y="260696"/>
                </a:cubicBezTo>
                <a:cubicBezTo>
                  <a:pt x="12141738" y="278745"/>
                  <a:pt x="12126232" y="287417"/>
                  <a:pt x="12123358" y="303160"/>
                </a:cubicBezTo>
                <a:cubicBezTo>
                  <a:pt x="12127622" y="318147"/>
                  <a:pt x="12122174" y="322795"/>
                  <a:pt x="12119930" y="334153"/>
                </a:cubicBezTo>
                <a:cubicBezTo>
                  <a:pt x="12122824" y="340739"/>
                  <a:pt x="12121652" y="350621"/>
                  <a:pt x="12117292" y="352523"/>
                </a:cubicBezTo>
                <a:cubicBezTo>
                  <a:pt x="12108502" y="344302"/>
                  <a:pt x="12109672" y="380554"/>
                  <a:pt x="12103022" y="380764"/>
                </a:cubicBezTo>
                <a:cubicBezTo>
                  <a:pt x="12099682" y="400323"/>
                  <a:pt x="12099092" y="490383"/>
                  <a:pt x="12087384" y="501357"/>
                </a:cubicBezTo>
                <a:cubicBezTo>
                  <a:pt x="12078470" y="540103"/>
                  <a:pt x="12088892" y="604695"/>
                  <a:pt x="12086884" y="621818"/>
                </a:cubicBezTo>
                <a:cubicBezTo>
                  <a:pt x="12103872" y="645808"/>
                  <a:pt x="12046274" y="710838"/>
                  <a:pt x="12037912" y="783603"/>
                </a:cubicBezTo>
                <a:cubicBezTo>
                  <a:pt x="12038728" y="794128"/>
                  <a:pt x="12038178" y="799388"/>
                  <a:pt x="12033652" y="800460"/>
                </a:cubicBezTo>
                <a:cubicBezTo>
                  <a:pt x="12030680" y="822866"/>
                  <a:pt x="12018000" y="839465"/>
                  <a:pt x="12021616" y="857543"/>
                </a:cubicBezTo>
                <a:cubicBezTo>
                  <a:pt x="12012916" y="850673"/>
                  <a:pt x="12020790" y="891755"/>
                  <a:pt x="12011726" y="892266"/>
                </a:cubicBezTo>
                <a:cubicBezTo>
                  <a:pt x="12007210" y="905052"/>
                  <a:pt x="11997872" y="927582"/>
                  <a:pt x="11994512" y="934260"/>
                </a:cubicBezTo>
                <a:lnTo>
                  <a:pt x="11991560" y="932336"/>
                </a:lnTo>
                <a:lnTo>
                  <a:pt x="11990514" y="940487"/>
                </a:lnTo>
                <a:lnTo>
                  <a:pt x="11988602" y="958836"/>
                </a:lnTo>
                <a:cubicBezTo>
                  <a:pt x="11985966" y="966456"/>
                  <a:pt x="11975758" y="977088"/>
                  <a:pt x="11974700" y="986207"/>
                </a:cubicBezTo>
                <a:cubicBezTo>
                  <a:pt x="11970938" y="1004735"/>
                  <a:pt x="11977876" y="1007075"/>
                  <a:pt x="11982258" y="1013556"/>
                </a:cubicBezTo>
                <a:cubicBezTo>
                  <a:pt x="11981214" y="1026451"/>
                  <a:pt x="11971950" y="1050442"/>
                  <a:pt x="11968448" y="1063580"/>
                </a:cubicBezTo>
                <a:cubicBezTo>
                  <a:pt x="11964708" y="1069989"/>
                  <a:pt x="11969836" y="1093522"/>
                  <a:pt x="11961240" y="1092388"/>
                </a:cubicBezTo>
                <a:cubicBezTo>
                  <a:pt x="11960426" y="1105603"/>
                  <a:pt x="11958786" y="1112923"/>
                  <a:pt x="11957400" y="1120089"/>
                </a:cubicBezTo>
                <a:lnTo>
                  <a:pt x="11952458" y="1136369"/>
                </a:lnTo>
                <a:cubicBezTo>
                  <a:pt x="11950090" y="1140925"/>
                  <a:pt x="11948538" y="1146011"/>
                  <a:pt x="11948726" y="1152132"/>
                </a:cubicBezTo>
                <a:lnTo>
                  <a:pt x="11949742" y="1158140"/>
                </a:lnTo>
                <a:lnTo>
                  <a:pt x="11948154" y="1158608"/>
                </a:lnTo>
                <a:cubicBezTo>
                  <a:pt x="11945686" y="1158803"/>
                  <a:pt x="11928734" y="1161056"/>
                  <a:pt x="11927260" y="1180442"/>
                </a:cubicBezTo>
                <a:cubicBezTo>
                  <a:pt x="11921496" y="1192709"/>
                  <a:pt x="11919204" y="1203402"/>
                  <a:pt x="11915994" y="1221353"/>
                </a:cubicBezTo>
                <a:cubicBezTo>
                  <a:pt x="11915516" y="1232713"/>
                  <a:pt x="11926308" y="1235102"/>
                  <a:pt x="11924388" y="1248604"/>
                </a:cubicBezTo>
                <a:cubicBezTo>
                  <a:pt x="11911346" y="1301115"/>
                  <a:pt x="11929638" y="1279167"/>
                  <a:pt x="11916648" y="1307095"/>
                </a:cubicBezTo>
                <a:cubicBezTo>
                  <a:pt x="11915436" y="1312439"/>
                  <a:pt x="11915606" y="1317191"/>
                  <a:pt x="11916360" y="1321583"/>
                </a:cubicBezTo>
                <a:lnTo>
                  <a:pt x="11918132" y="1328373"/>
                </a:lnTo>
                <a:lnTo>
                  <a:pt x="11911374" y="1349635"/>
                </a:lnTo>
                <a:cubicBezTo>
                  <a:pt x="11908688" y="1360345"/>
                  <a:pt x="11906470" y="1371840"/>
                  <a:pt x="11904778" y="1383852"/>
                </a:cubicBezTo>
                <a:cubicBezTo>
                  <a:pt x="11907652" y="1387748"/>
                  <a:pt x="11902226" y="1395665"/>
                  <a:pt x="11900890" y="1399838"/>
                </a:cubicBezTo>
                <a:cubicBezTo>
                  <a:pt x="11902940" y="1400643"/>
                  <a:pt x="11902928" y="1410976"/>
                  <a:pt x="11900874" y="1413889"/>
                </a:cubicBezTo>
                <a:cubicBezTo>
                  <a:pt x="11886092" y="1485537"/>
                  <a:pt x="11909474" y="1450776"/>
                  <a:pt x="11893500" y="1491153"/>
                </a:cubicBezTo>
                <a:cubicBezTo>
                  <a:pt x="11892154" y="1498399"/>
                  <a:pt x="11892622" y="1504376"/>
                  <a:pt x="11893858" y="1509677"/>
                </a:cubicBezTo>
                <a:lnTo>
                  <a:pt x="11897264" y="1519651"/>
                </a:lnTo>
                <a:lnTo>
                  <a:pt x="11895090" y="1525679"/>
                </a:lnTo>
                <a:cubicBezTo>
                  <a:pt x="11892484" y="1550498"/>
                  <a:pt x="11896104" y="1559433"/>
                  <a:pt x="11890274" y="1572282"/>
                </a:cubicBezTo>
                <a:cubicBezTo>
                  <a:pt x="11897250" y="1597020"/>
                  <a:pt x="11889764" y="1586796"/>
                  <a:pt x="11886744" y="1602539"/>
                </a:cubicBezTo>
                <a:cubicBezTo>
                  <a:pt x="11883642" y="1614697"/>
                  <a:pt x="11882502" y="1589859"/>
                  <a:pt x="11880728" y="1602238"/>
                </a:cubicBezTo>
                <a:cubicBezTo>
                  <a:pt x="11881720" y="1616707"/>
                  <a:pt x="11874476" y="1613372"/>
                  <a:pt x="11875940" y="1628576"/>
                </a:cubicBezTo>
                <a:cubicBezTo>
                  <a:pt x="11881788" y="1627172"/>
                  <a:pt x="11872080" y="1656092"/>
                  <a:pt x="11876794" y="1658841"/>
                </a:cubicBezTo>
                <a:lnTo>
                  <a:pt x="11876694" y="1659046"/>
                </a:lnTo>
                <a:cubicBezTo>
                  <a:pt x="11866634" y="1667627"/>
                  <a:pt x="11851866" y="1763404"/>
                  <a:pt x="11841806" y="1771984"/>
                </a:cubicBezTo>
                <a:cubicBezTo>
                  <a:pt x="11810410" y="1824881"/>
                  <a:pt x="11780100" y="1952023"/>
                  <a:pt x="11765636" y="2016516"/>
                </a:cubicBezTo>
                <a:cubicBezTo>
                  <a:pt x="11751172" y="2081009"/>
                  <a:pt x="11756430" y="2114985"/>
                  <a:pt x="11755018" y="2158942"/>
                </a:cubicBezTo>
                <a:lnTo>
                  <a:pt x="11756288" y="2240371"/>
                </a:lnTo>
                <a:lnTo>
                  <a:pt x="11751858" y="2253578"/>
                </a:lnTo>
                <a:cubicBezTo>
                  <a:pt x="11750642" y="2255242"/>
                  <a:pt x="11750294" y="2257858"/>
                  <a:pt x="11752262" y="2273603"/>
                </a:cubicBezTo>
                <a:cubicBezTo>
                  <a:pt x="11740738" y="2308149"/>
                  <a:pt x="11737736" y="2368195"/>
                  <a:pt x="11722998" y="2393147"/>
                </a:cubicBezTo>
                <a:cubicBezTo>
                  <a:pt x="11727870" y="2391170"/>
                  <a:pt x="11729790" y="2408227"/>
                  <a:pt x="11726462" y="2418325"/>
                </a:cubicBezTo>
                <a:cubicBezTo>
                  <a:pt x="11745428" y="2412080"/>
                  <a:pt x="11706204" y="2455637"/>
                  <a:pt x="11717312" y="2469703"/>
                </a:cubicBezTo>
                <a:cubicBezTo>
                  <a:pt x="11706060" y="2466046"/>
                  <a:pt x="11682162" y="2507996"/>
                  <a:pt x="11689052" y="2534428"/>
                </a:cubicBezTo>
                <a:cubicBezTo>
                  <a:pt x="11683298" y="2568704"/>
                  <a:pt x="11671550" y="2590146"/>
                  <a:pt x="11671572" y="2628315"/>
                </a:cubicBezTo>
                <a:cubicBezTo>
                  <a:pt x="11669958" y="2628904"/>
                  <a:pt x="11668516" y="2630315"/>
                  <a:pt x="11667202" y="2632291"/>
                </a:cubicBezTo>
                <a:lnTo>
                  <a:pt x="11663792" y="2639275"/>
                </a:lnTo>
                <a:lnTo>
                  <a:pt x="11663828" y="2640882"/>
                </a:lnTo>
                <a:cubicBezTo>
                  <a:pt x="11663260" y="2646928"/>
                  <a:pt x="11662318" y="2649787"/>
                  <a:pt x="11661216" y="2651232"/>
                </a:cubicBezTo>
                <a:lnTo>
                  <a:pt x="11659736" y="2651998"/>
                </a:lnTo>
                <a:lnTo>
                  <a:pt x="11657658" y="2658628"/>
                </a:lnTo>
                <a:lnTo>
                  <a:pt x="11652798" y="2670425"/>
                </a:lnTo>
                <a:lnTo>
                  <a:pt x="11652608" y="2673819"/>
                </a:lnTo>
                <a:lnTo>
                  <a:pt x="11646398" y="2693461"/>
                </a:lnTo>
                <a:lnTo>
                  <a:pt x="11646654" y="2694295"/>
                </a:lnTo>
                <a:cubicBezTo>
                  <a:pt x="11647086" y="2696613"/>
                  <a:pt x="11647138" y="2699170"/>
                  <a:pt x="11646396" y="2702293"/>
                </a:cubicBezTo>
                <a:cubicBezTo>
                  <a:pt x="11652536" y="2705759"/>
                  <a:pt x="11647852" y="2707391"/>
                  <a:pt x="11645122" y="2716295"/>
                </a:cubicBezTo>
                <a:cubicBezTo>
                  <a:pt x="11654048" y="2723663"/>
                  <a:pt x="11643268" y="2743972"/>
                  <a:pt x="11646406" y="2755554"/>
                </a:cubicBezTo>
                <a:cubicBezTo>
                  <a:pt x="11644200" y="2761932"/>
                  <a:pt x="11642026" y="2768809"/>
                  <a:pt x="11639970" y="2776095"/>
                </a:cubicBezTo>
                <a:lnTo>
                  <a:pt x="11638858" y="2780546"/>
                </a:lnTo>
                <a:lnTo>
                  <a:pt x="11638912" y="2780766"/>
                </a:lnTo>
                <a:cubicBezTo>
                  <a:pt x="11638832" y="2782014"/>
                  <a:pt x="11638528" y="2783583"/>
                  <a:pt x="11637890" y="2785722"/>
                </a:cubicBezTo>
                <a:lnTo>
                  <a:pt x="11636832" y="2788662"/>
                </a:lnTo>
                <a:lnTo>
                  <a:pt x="11634674" y="2797295"/>
                </a:lnTo>
                <a:lnTo>
                  <a:pt x="11634434" y="2801139"/>
                </a:lnTo>
                <a:cubicBezTo>
                  <a:pt x="11635286" y="2816294"/>
                  <a:pt x="11647702" y="2823339"/>
                  <a:pt x="11638528" y="2839295"/>
                </a:cubicBezTo>
                <a:cubicBezTo>
                  <a:pt x="11636094" y="2865138"/>
                  <a:pt x="11641034" y="2884181"/>
                  <a:pt x="11634070" y="2906237"/>
                </a:cubicBezTo>
                <a:cubicBezTo>
                  <a:pt x="11631818" y="2930445"/>
                  <a:pt x="11632514" y="2952380"/>
                  <a:pt x="11628506" y="2972091"/>
                </a:cubicBezTo>
                <a:cubicBezTo>
                  <a:pt x="11629844" y="2981191"/>
                  <a:pt x="11625508" y="2988486"/>
                  <a:pt x="11625932" y="2995729"/>
                </a:cubicBezTo>
                <a:cubicBezTo>
                  <a:pt x="11626358" y="3002972"/>
                  <a:pt x="11636102" y="3002605"/>
                  <a:pt x="11631060" y="3015551"/>
                </a:cubicBezTo>
                <a:cubicBezTo>
                  <a:pt x="11639036" y="3026970"/>
                  <a:pt x="11634852" y="3046550"/>
                  <a:pt x="11634862" y="3052653"/>
                </a:cubicBezTo>
                <a:lnTo>
                  <a:pt x="11638472" y="3085161"/>
                </a:lnTo>
                <a:lnTo>
                  <a:pt x="11617590" y="3113393"/>
                </a:lnTo>
                <a:cubicBezTo>
                  <a:pt x="11621846" y="3121866"/>
                  <a:pt x="11613122" y="3148828"/>
                  <a:pt x="11622718" y="3149063"/>
                </a:cubicBezTo>
                <a:cubicBezTo>
                  <a:pt x="11620874" y="3159401"/>
                  <a:pt x="11616380" y="3164407"/>
                  <a:pt x="11622820" y="3163072"/>
                </a:cubicBezTo>
                <a:cubicBezTo>
                  <a:pt x="11622276" y="3170605"/>
                  <a:pt x="11620826" y="3184783"/>
                  <a:pt x="11619438" y="3194257"/>
                </a:cubicBezTo>
                <a:lnTo>
                  <a:pt x="11614494" y="3219915"/>
                </a:lnTo>
                <a:lnTo>
                  <a:pt x="11613098" y="3221731"/>
                </a:lnTo>
                <a:cubicBezTo>
                  <a:pt x="11612634" y="3224213"/>
                  <a:pt x="11612392" y="3231115"/>
                  <a:pt x="11611708" y="3234801"/>
                </a:cubicBezTo>
                <a:lnTo>
                  <a:pt x="11609006" y="3243851"/>
                </a:lnTo>
                <a:cubicBezTo>
                  <a:pt x="11607894" y="3246676"/>
                  <a:pt x="11606598" y="3249062"/>
                  <a:pt x="11605054" y="3250812"/>
                </a:cubicBezTo>
                <a:cubicBezTo>
                  <a:pt x="11608816" y="3286401"/>
                  <a:pt x="11599242" y="3315146"/>
                  <a:pt x="11596882" y="3351401"/>
                </a:cubicBezTo>
                <a:cubicBezTo>
                  <a:pt x="11606320" y="3370932"/>
                  <a:pt x="11574486" y="3407777"/>
                  <a:pt x="11562942" y="3412738"/>
                </a:cubicBezTo>
                <a:cubicBezTo>
                  <a:pt x="11558508" y="3443835"/>
                  <a:pt x="11567878" y="3479425"/>
                  <a:pt x="11562930" y="3515212"/>
                </a:cubicBezTo>
                <a:lnTo>
                  <a:pt x="11545452" y="3647527"/>
                </a:lnTo>
                <a:cubicBezTo>
                  <a:pt x="11538634" y="3726778"/>
                  <a:pt x="11536610" y="3789073"/>
                  <a:pt x="11537114" y="3864465"/>
                </a:cubicBezTo>
                <a:cubicBezTo>
                  <a:pt x="11537618" y="3939858"/>
                  <a:pt x="11535598" y="4034053"/>
                  <a:pt x="11548476" y="4099881"/>
                </a:cubicBezTo>
                <a:lnTo>
                  <a:pt x="11552432" y="4165133"/>
                </a:lnTo>
                <a:lnTo>
                  <a:pt x="11552732" y="4173457"/>
                </a:lnTo>
                <a:cubicBezTo>
                  <a:pt x="11546540" y="4200651"/>
                  <a:pt x="11557802" y="4228513"/>
                  <a:pt x="11553200" y="4250383"/>
                </a:cubicBezTo>
                <a:cubicBezTo>
                  <a:pt x="11552922" y="4256452"/>
                  <a:pt x="11553192" y="4261667"/>
                  <a:pt x="11553798" y="4266324"/>
                </a:cubicBezTo>
                <a:lnTo>
                  <a:pt x="11556298" y="4278290"/>
                </a:lnTo>
                <a:lnTo>
                  <a:pt x="11558608" y="4279552"/>
                </a:lnTo>
                <a:lnTo>
                  <a:pt x="11559256" y="4288041"/>
                </a:lnTo>
                <a:lnTo>
                  <a:pt x="11559842" y="4289935"/>
                </a:lnTo>
                <a:cubicBezTo>
                  <a:pt x="11559766" y="4297619"/>
                  <a:pt x="11558376" y="4321255"/>
                  <a:pt x="11558794" y="4334153"/>
                </a:cubicBezTo>
                <a:cubicBezTo>
                  <a:pt x="11561310" y="4357137"/>
                  <a:pt x="11552162" y="4349289"/>
                  <a:pt x="11562346" y="4367326"/>
                </a:cubicBezTo>
                <a:cubicBezTo>
                  <a:pt x="11559750" y="4411719"/>
                  <a:pt x="11572402" y="4426587"/>
                  <a:pt x="11564954" y="4468612"/>
                </a:cubicBezTo>
                <a:cubicBezTo>
                  <a:pt x="11563988" y="4505670"/>
                  <a:pt x="11581512" y="4533280"/>
                  <a:pt x="11580786" y="4546196"/>
                </a:cubicBezTo>
                <a:cubicBezTo>
                  <a:pt x="11581754" y="4580683"/>
                  <a:pt x="11563866" y="4624484"/>
                  <a:pt x="11563432" y="4665534"/>
                </a:cubicBezTo>
                <a:cubicBezTo>
                  <a:pt x="11565794" y="4700759"/>
                  <a:pt x="11560190" y="4735452"/>
                  <a:pt x="11568406" y="4764690"/>
                </a:cubicBezTo>
                <a:cubicBezTo>
                  <a:pt x="11567130" y="4767647"/>
                  <a:pt x="11566180" y="4770968"/>
                  <a:pt x="11565462" y="4774527"/>
                </a:cubicBezTo>
                <a:lnTo>
                  <a:pt x="11564000" y="4785178"/>
                </a:lnTo>
                <a:lnTo>
                  <a:pt x="11564328" y="4798347"/>
                </a:lnTo>
                <a:lnTo>
                  <a:pt x="11563206" y="4801234"/>
                </a:lnTo>
                <a:lnTo>
                  <a:pt x="11561136" y="4826142"/>
                </a:lnTo>
                <a:lnTo>
                  <a:pt x="11561700" y="4829040"/>
                </a:lnTo>
                <a:lnTo>
                  <a:pt x="11560522" y="4853748"/>
                </a:lnTo>
                <a:lnTo>
                  <a:pt x="11560924" y="4853991"/>
                </a:lnTo>
                <a:cubicBezTo>
                  <a:pt x="11561796" y="4855098"/>
                  <a:pt x="11562390" y="4856978"/>
                  <a:pt x="11562416" y="4860528"/>
                </a:cubicBezTo>
                <a:cubicBezTo>
                  <a:pt x="11568496" y="4853650"/>
                  <a:pt x="11564776" y="4862172"/>
                  <a:pt x="11564316" y="4873245"/>
                </a:cubicBezTo>
                <a:lnTo>
                  <a:pt x="11572682" y="4927107"/>
                </a:lnTo>
                <a:lnTo>
                  <a:pt x="11572672" y="4932248"/>
                </a:lnTo>
                <a:cubicBezTo>
                  <a:pt x="11572704" y="4932275"/>
                  <a:pt x="11572734" y="4932305"/>
                  <a:pt x="11572766" y="4932333"/>
                </a:cubicBezTo>
                <a:cubicBezTo>
                  <a:pt x="11572964" y="4933414"/>
                  <a:pt x="11573036" y="4935090"/>
                  <a:pt x="11572942" y="4937721"/>
                </a:cubicBezTo>
                <a:lnTo>
                  <a:pt x="11577402" y="4975055"/>
                </a:lnTo>
                <a:cubicBezTo>
                  <a:pt x="11574168" y="4991322"/>
                  <a:pt x="11579054" y="4994280"/>
                  <a:pt x="11580860" y="5016279"/>
                </a:cubicBezTo>
                <a:cubicBezTo>
                  <a:pt x="11577794" y="5025639"/>
                  <a:pt x="11578930" y="5033009"/>
                  <a:pt x="11581396" y="5040153"/>
                </a:cubicBezTo>
                <a:cubicBezTo>
                  <a:pt x="11580034" y="5061698"/>
                  <a:pt x="11583522" y="5081146"/>
                  <a:pt x="11584442" y="5105259"/>
                </a:cubicBezTo>
                <a:cubicBezTo>
                  <a:pt x="11580512" y="5131545"/>
                  <a:pt x="11587750" y="5144617"/>
                  <a:pt x="11588702" y="5170388"/>
                </a:cubicBezTo>
                <a:cubicBezTo>
                  <a:pt x="11581846" y="5193034"/>
                  <a:pt x="11594798" y="5188571"/>
                  <a:pt x="11597568" y="5201681"/>
                </a:cubicBezTo>
                <a:lnTo>
                  <a:pt x="11596842" y="5215195"/>
                </a:lnTo>
                <a:lnTo>
                  <a:pt x="11596192" y="5218814"/>
                </a:lnTo>
                <a:cubicBezTo>
                  <a:pt x="11595848" y="5221331"/>
                  <a:pt x="11595754" y="5223032"/>
                  <a:pt x="11595836" y="5224243"/>
                </a:cubicBezTo>
                <a:lnTo>
                  <a:pt x="11595408" y="5229443"/>
                </a:lnTo>
                <a:cubicBezTo>
                  <a:pt x="11594346" y="5237912"/>
                  <a:pt x="11593122" y="5246108"/>
                  <a:pt x="11591796" y="5253878"/>
                </a:cubicBezTo>
                <a:cubicBezTo>
                  <a:pt x="11596328" y="5261714"/>
                  <a:pt x="11588472" y="5289750"/>
                  <a:pt x="11598078" y="5288650"/>
                </a:cubicBezTo>
                <a:cubicBezTo>
                  <a:pt x="11596572" y="5299191"/>
                  <a:pt x="11592238" y="5304794"/>
                  <a:pt x="11598640" y="5302571"/>
                </a:cubicBezTo>
                <a:cubicBezTo>
                  <a:pt x="11598320" y="5306080"/>
                  <a:pt x="11598696" y="5308372"/>
                  <a:pt x="11599412" y="5310113"/>
                </a:cubicBezTo>
                <a:lnTo>
                  <a:pt x="11599768" y="5310652"/>
                </a:lnTo>
                <a:lnTo>
                  <a:pt x="11593310" y="5352392"/>
                </a:lnTo>
                <a:lnTo>
                  <a:pt x="11592144" y="5360280"/>
                </a:lnTo>
                <a:lnTo>
                  <a:pt x="11589598" y="5374040"/>
                </a:lnTo>
                <a:lnTo>
                  <a:pt x="11589840" y="5375477"/>
                </a:lnTo>
                <a:lnTo>
                  <a:pt x="11587428" y="5384856"/>
                </a:lnTo>
                <a:cubicBezTo>
                  <a:pt x="11586404" y="5387820"/>
                  <a:pt x="11585186" y="5390375"/>
                  <a:pt x="11583696" y="5392331"/>
                </a:cubicBezTo>
                <a:cubicBezTo>
                  <a:pt x="11588614" y="5427214"/>
                  <a:pt x="11579964" y="5457140"/>
                  <a:pt x="11578774" y="5493537"/>
                </a:cubicBezTo>
                <a:cubicBezTo>
                  <a:pt x="11574386" y="5533576"/>
                  <a:pt x="11562428" y="5590359"/>
                  <a:pt x="11557362" y="5632561"/>
                </a:cubicBezTo>
                <a:lnTo>
                  <a:pt x="11548380" y="5746753"/>
                </a:lnTo>
                <a:cubicBezTo>
                  <a:pt x="11556238" y="5772089"/>
                  <a:pt x="11550878" y="5798350"/>
                  <a:pt x="11551024" y="5822826"/>
                </a:cubicBezTo>
                <a:cubicBezTo>
                  <a:pt x="11542796" y="5814291"/>
                  <a:pt x="11553924" y="5853157"/>
                  <a:pt x="11544052" y="5852276"/>
                </a:cubicBezTo>
                <a:cubicBezTo>
                  <a:pt x="11544390" y="5856758"/>
                  <a:pt x="11545032" y="5861128"/>
                  <a:pt x="11545748" y="5865520"/>
                </a:cubicBezTo>
                <a:lnTo>
                  <a:pt x="11546116" y="5867822"/>
                </a:lnTo>
                <a:lnTo>
                  <a:pt x="11545906" y="5876651"/>
                </a:lnTo>
                <a:lnTo>
                  <a:pt x="11547962" y="5879618"/>
                </a:lnTo>
                <a:lnTo>
                  <a:pt x="11549160" y="5893249"/>
                </a:lnTo>
                <a:cubicBezTo>
                  <a:pt x="11549282" y="5898280"/>
                  <a:pt x="11549030" y="5903609"/>
                  <a:pt x="11548180" y="5909369"/>
                </a:cubicBezTo>
                <a:cubicBezTo>
                  <a:pt x="11541720" y="5927436"/>
                  <a:pt x="11549640" y="5963239"/>
                  <a:pt x="11541162" y="5985355"/>
                </a:cubicBezTo>
                <a:cubicBezTo>
                  <a:pt x="11538794" y="5993983"/>
                  <a:pt x="11531140" y="6003419"/>
                  <a:pt x="11533408" y="6010880"/>
                </a:cubicBezTo>
                <a:cubicBezTo>
                  <a:pt x="11533384" y="6032967"/>
                  <a:pt x="11540672" y="6093692"/>
                  <a:pt x="11541022" y="6117880"/>
                </a:cubicBezTo>
                <a:cubicBezTo>
                  <a:pt x="11536010" y="6127417"/>
                  <a:pt x="11542236" y="6147591"/>
                  <a:pt x="11540416" y="6176296"/>
                </a:cubicBezTo>
                <a:cubicBezTo>
                  <a:pt x="11533696" y="6193575"/>
                  <a:pt x="11520672" y="6223706"/>
                  <a:pt x="11515330" y="6241549"/>
                </a:cubicBezTo>
                <a:cubicBezTo>
                  <a:pt x="11509988" y="6259393"/>
                  <a:pt x="11506830" y="6256209"/>
                  <a:pt x="11508360" y="6283356"/>
                </a:cubicBezTo>
                <a:cubicBezTo>
                  <a:pt x="11496758" y="6317094"/>
                  <a:pt x="11506504" y="6340085"/>
                  <a:pt x="11502164" y="6370897"/>
                </a:cubicBezTo>
                <a:cubicBezTo>
                  <a:pt x="11498220" y="6406078"/>
                  <a:pt x="11505228" y="6378276"/>
                  <a:pt x="11493420" y="6419907"/>
                </a:cubicBezTo>
                <a:cubicBezTo>
                  <a:pt x="11496498" y="6425815"/>
                  <a:pt x="11498672" y="6444204"/>
                  <a:pt x="11496258" y="6453162"/>
                </a:cubicBezTo>
                <a:cubicBezTo>
                  <a:pt x="11496982" y="6471523"/>
                  <a:pt x="11512650" y="6498528"/>
                  <a:pt x="11512334" y="6514298"/>
                </a:cubicBezTo>
                <a:cubicBezTo>
                  <a:pt x="11512200" y="6527176"/>
                  <a:pt x="11507906" y="6505466"/>
                  <a:pt x="11506458" y="6519308"/>
                </a:cubicBezTo>
                <a:cubicBezTo>
                  <a:pt x="11505546" y="6536357"/>
                  <a:pt x="11496970" y="6533583"/>
                  <a:pt x="11506912" y="6550074"/>
                </a:cubicBezTo>
                <a:cubicBezTo>
                  <a:pt x="11502902" y="6566946"/>
                  <a:pt x="11507560" y="6571936"/>
                  <a:pt x="11508214" y="6596919"/>
                </a:cubicBezTo>
                <a:cubicBezTo>
                  <a:pt x="11504722" y="6606203"/>
                  <a:pt x="11505462" y="6614758"/>
                  <a:pt x="11507524" y="6623534"/>
                </a:cubicBezTo>
                <a:cubicBezTo>
                  <a:pt x="11505086" y="6646907"/>
                  <a:pt x="11507528" y="6669655"/>
                  <a:pt x="11507206" y="6696669"/>
                </a:cubicBezTo>
                <a:cubicBezTo>
                  <a:pt x="11501998" y="6724388"/>
                  <a:pt x="11508454" y="6741397"/>
                  <a:pt x="11508078" y="6770256"/>
                </a:cubicBezTo>
                <a:cubicBezTo>
                  <a:pt x="11509260" y="6790406"/>
                  <a:pt x="11512798" y="6819910"/>
                  <a:pt x="11515012" y="6840678"/>
                </a:cubicBezTo>
                <a:lnTo>
                  <a:pt x="11515906" y="6850048"/>
                </a:lnTo>
                <a:lnTo>
                  <a:pt x="0" y="6850048"/>
                </a:lnTo>
                <a:lnTo>
                  <a:pt x="0" y="6150255"/>
                </a:lnTo>
                <a:lnTo>
                  <a:pt x="17548" y="6079421"/>
                </a:lnTo>
                <a:cubicBezTo>
                  <a:pt x="24104" y="6016456"/>
                  <a:pt x="27371" y="6035306"/>
                  <a:pt x="27043" y="5985942"/>
                </a:cubicBezTo>
                <a:cubicBezTo>
                  <a:pt x="26678" y="5981021"/>
                  <a:pt x="35914" y="5971603"/>
                  <a:pt x="33624" y="5952542"/>
                </a:cubicBezTo>
                <a:cubicBezTo>
                  <a:pt x="37578" y="5922372"/>
                  <a:pt x="48696" y="5939028"/>
                  <a:pt x="52357" y="5900385"/>
                </a:cubicBezTo>
                <a:cubicBezTo>
                  <a:pt x="55799" y="5903958"/>
                  <a:pt x="54094" y="5866099"/>
                  <a:pt x="66315" y="5862451"/>
                </a:cubicBezTo>
                <a:cubicBezTo>
                  <a:pt x="70207" y="5846033"/>
                  <a:pt x="73489" y="5820812"/>
                  <a:pt x="75710" y="5801878"/>
                </a:cubicBezTo>
                <a:cubicBezTo>
                  <a:pt x="81695" y="5773510"/>
                  <a:pt x="88149" y="5759388"/>
                  <a:pt x="92413" y="5755196"/>
                </a:cubicBezTo>
                <a:cubicBezTo>
                  <a:pt x="99183" y="5726796"/>
                  <a:pt x="100401" y="5729867"/>
                  <a:pt x="114766" y="5692575"/>
                </a:cubicBezTo>
                <a:cubicBezTo>
                  <a:pt x="109606" y="5670690"/>
                  <a:pt x="120766" y="5651885"/>
                  <a:pt x="130959" y="5642725"/>
                </a:cubicBezTo>
                <a:cubicBezTo>
                  <a:pt x="140615" y="5617952"/>
                  <a:pt x="163671" y="5564143"/>
                  <a:pt x="166724" y="5528753"/>
                </a:cubicBezTo>
                <a:cubicBezTo>
                  <a:pt x="165990" y="5474631"/>
                  <a:pt x="177327" y="5489775"/>
                  <a:pt x="185947" y="5465696"/>
                </a:cubicBezTo>
                <a:cubicBezTo>
                  <a:pt x="196662" y="5446952"/>
                  <a:pt x="187411" y="5449560"/>
                  <a:pt x="200956" y="5429999"/>
                </a:cubicBezTo>
                <a:lnTo>
                  <a:pt x="216668" y="5393769"/>
                </a:lnTo>
                <a:lnTo>
                  <a:pt x="241271" y="5350074"/>
                </a:lnTo>
                <a:lnTo>
                  <a:pt x="248034" y="5340072"/>
                </a:lnTo>
                <a:cubicBezTo>
                  <a:pt x="248058" y="5334942"/>
                  <a:pt x="248479" y="5331687"/>
                  <a:pt x="249221" y="5329608"/>
                </a:cubicBezTo>
                <a:cubicBezTo>
                  <a:pt x="249320" y="5329557"/>
                  <a:pt x="249420" y="5329504"/>
                  <a:pt x="249519" y="5329453"/>
                </a:cubicBezTo>
                <a:lnTo>
                  <a:pt x="252498" y="5314689"/>
                </a:lnTo>
                <a:cubicBezTo>
                  <a:pt x="252864" y="5297574"/>
                  <a:pt x="278981" y="5263235"/>
                  <a:pt x="278285" y="5246981"/>
                </a:cubicBezTo>
                <a:cubicBezTo>
                  <a:pt x="294835" y="5239806"/>
                  <a:pt x="267309" y="5243000"/>
                  <a:pt x="282334" y="5215649"/>
                </a:cubicBezTo>
                <a:cubicBezTo>
                  <a:pt x="284338" y="5203457"/>
                  <a:pt x="286369" y="5198331"/>
                  <a:pt x="287909" y="5188115"/>
                </a:cubicBezTo>
                <a:cubicBezTo>
                  <a:pt x="288332" y="5187974"/>
                  <a:pt x="291148" y="5154493"/>
                  <a:pt x="291570" y="5154352"/>
                </a:cubicBezTo>
                <a:lnTo>
                  <a:pt x="295687" y="5129949"/>
                </a:lnTo>
                <a:lnTo>
                  <a:pt x="297770" y="5124375"/>
                </a:lnTo>
                <a:lnTo>
                  <a:pt x="294552" y="5091886"/>
                </a:lnTo>
                <a:lnTo>
                  <a:pt x="294372" y="5075666"/>
                </a:lnTo>
                <a:lnTo>
                  <a:pt x="291261" y="5069914"/>
                </a:lnTo>
                <a:cubicBezTo>
                  <a:pt x="289602" y="5064348"/>
                  <a:pt x="289412" y="5057213"/>
                  <a:pt x="292549" y="5046565"/>
                </a:cubicBezTo>
                <a:lnTo>
                  <a:pt x="293850" y="5044324"/>
                </a:lnTo>
                <a:lnTo>
                  <a:pt x="288225" y="5011521"/>
                </a:lnTo>
                <a:cubicBezTo>
                  <a:pt x="286438" y="5004509"/>
                  <a:pt x="295879" y="4976501"/>
                  <a:pt x="292304" y="4970595"/>
                </a:cubicBezTo>
                <a:cubicBezTo>
                  <a:pt x="297173" y="4914689"/>
                  <a:pt x="280545" y="4880484"/>
                  <a:pt x="292037" y="4812226"/>
                </a:cubicBezTo>
                <a:cubicBezTo>
                  <a:pt x="296651" y="4766534"/>
                  <a:pt x="296553" y="4740857"/>
                  <a:pt x="300183" y="4711370"/>
                </a:cubicBezTo>
                <a:cubicBezTo>
                  <a:pt x="303813" y="4681883"/>
                  <a:pt x="310253" y="4654301"/>
                  <a:pt x="313819" y="4635304"/>
                </a:cubicBezTo>
                <a:cubicBezTo>
                  <a:pt x="317385" y="4616307"/>
                  <a:pt x="319059" y="4621434"/>
                  <a:pt x="321580" y="4597389"/>
                </a:cubicBezTo>
                <a:cubicBezTo>
                  <a:pt x="324100" y="4573344"/>
                  <a:pt x="322182" y="4514378"/>
                  <a:pt x="328942" y="4491032"/>
                </a:cubicBezTo>
                <a:cubicBezTo>
                  <a:pt x="328254" y="4465815"/>
                  <a:pt x="339350" y="4462516"/>
                  <a:pt x="338027" y="4448739"/>
                </a:cubicBezTo>
                <a:cubicBezTo>
                  <a:pt x="354594" y="4377504"/>
                  <a:pt x="351648" y="4318161"/>
                  <a:pt x="348965" y="4231470"/>
                </a:cubicBezTo>
                <a:cubicBezTo>
                  <a:pt x="353874" y="4174323"/>
                  <a:pt x="356666" y="4175355"/>
                  <a:pt x="359496" y="4150308"/>
                </a:cubicBezTo>
                <a:cubicBezTo>
                  <a:pt x="362339" y="4142663"/>
                  <a:pt x="352449" y="4138872"/>
                  <a:pt x="356364" y="4131985"/>
                </a:cubicBezTo>
                <a:lnTo>
                  <a:pt x="361593" y="4096619"/>
                </a:lnTo>
                <a:lnTo>
                  <a:pt x="371792" y="4070654"/>
                </a:lnTo>
                <a:lnTo>
                  <a:pt x="378262" y="4046249"/>
                </a:lnTo>
                <a:lnTo>
                  <a:pt x="381009" y="4016915"/>
                </a:lnTo>
                <a:cubicBezTo>
                  <a:pt x="383439" y="4007929"/>
                  <a:pt x="391279" y="4007340"/>
                  <a:pt x="391151" y="3995496"/>
                </a:cubicBezTo>
                <a:cubicBezTo>
                  <a:pt x="396353" y="3959536"/>
                  <a:pt x="400862" y="3894766"/>
                  <a:pt x="406592" y="3845871"/>
                </a:cubicBezTo>
                <a:cubicBezTo>
                  <a:pt x="403177" y="3821649"/>
                  <a:pt x="409717" y="3786911"/>
                  <a:pt x="419462" y="3776866"/>
                </a:cubicBezTo>
                <a:cubicBezTo>
                  <a:pt x="422173" y="3764871"/>
                  <a:pt x="422222" y="3735955"/>
                  <a:pt x="420303" y="3724288"/>
                </a:cubicBezTo>
                <a:cubicBezTo>
                  <a:pt x="420584" y="3713932"/>
                  <a:pt x="424293" y="3712054"/>
                  <a:pt x="425736" y="3698294"/>
                </a:cubicBezTo>
                <a:cubicBezTo>
                  <a:pt x="429134" y="3683275"/>
                  <a:pt x="445239" y="3650699"/>
                  <a:pt x="450275" y="3636556"/>
                </a:cubicBezTo>
                <a:cubicBezTo>
                  <a:pt x="455311" y="3622413"/>
                  <a:pt x="450096" y="3636797"/>
                  <a:pt x="455950" y="3613438"/>
                </a:cubicBezTo>
                <a:cubicBezTo>
                  <a:pt x="457946" y="3605104"/>
                  <a:pt x="465726" y="3606849"/>
                  <a:pt x="469436" y="3588931"/>
                </a:cubicBezTo>
                <a:cubicBezTo>
                  <a:pt x="473148" y="3571012"/>
                  <a:pt x="477437" y="3530877"/>
                  <a:pt x="478216" y="3505927"/>
                </a:cubicBezTo>
                <a:cubicBezTo>
                  <a:pt x="465624" y="3478053"/>
                  <a:pt x="482767" y="3487820"/>
                  <a:pt x="466921" y="3436850"/>
                </a:cubicBezTo>
                <a:cubicBezTo>
                  <a:pt x="468947" y="3435539"/>
                  <a:pt x="468075" y="3414710"/>
                  <a:pt x="469431" y="3393361"/>
                </a:cubicBezTo>
                <a:cubicBezTo>
                  <a:pt x="470787" y="3372012"/>
                  <a:pt x="482148" y="3326552"/>
                  <a:pt x="475054" y="3308755"/>
                </a:cubicBezTo>
                <a:lnTo>
                  <a:pt x="474310" y="3151747"/>
                </a:lnTo>
                <a:lnTo>
                  <a:pt x="486215" y="3061618"/>
                </a:lnTo>
                <a:cubicBezTo>
                  <a:pt x="488121" y="3030278"/>
                  <a:pt x="496811" y="3025014"/>
                  <a:pt x="493402" y="3004882"/>
                </a:cubicBezTo>
                <a:cubicBezTo>
                  <a:pt x="495599" y="2970945"/>
                  <a:pt x="511735" y="2992431"/>
                  <a:pt x="498742" y="2953275"/>
                </a:cubicBezTo>
                <a:cubicBezTo>
                  <a:pt x="512558" y="2963977"/>
                  <a:pt x="494995" y="2934875"/>
                  <a:pt x="506118" y="2914739"/>
                </a:cubicBezTo>
                <a:cubicBezTo>
                  <a:pt x="497917" y="2886497"/>
                  <a:pt x="508247" y="2857462"/>
                  <a:pt x="509450" y="2840319"/>
                </a:cubicBezTo>
                <a:cubicBezTo>
                  <a:pt x="510653" y="2823176"/>
                  <a:pt x="514436" y="2836441"/>
                  <a:pt x="513337" y="2811881"/>
                </a:cubicBezTo>
                <a:lnTo>
                  <a:pt x="518905" y="2777197"/>
                </a:lnTo>
                <a:cubicBezTo>
                  <a:pt x="514307" y="2779008"/>
                  <a:pt x="515662" y="2773990"/>
                  <a:pt x="516381" y="2760229"/>
                </a:cubicBezTo>
                <a:lnTo>
                  <a:pt x="512284" y="2723271"/>
                </a:lnTo>
                <a:lnTo>
                  <a:pt x="516417" y="2697909"/>
                </a:lnTo>
                <a:cubicBezTo>
                  <a:pt x="516277" y="2694509"/>
                  <a:pt x="511777" y="2670333"/>
                  <a:pt x="508245" y="2670818"/>
                </a:cubicBezTo>
                <a:cubicBezTo>
                  <a:pt x="523059" y="2644368"/>
                  <a:pt x="513753" y="2641721"/>
                  <a:pt x="509977" y="2614598"/>
                </a:cubicBezTo>
                <a:cubicBezTo>
                  <a:pt x="511368" y="2591343"/>
                  <a:pt x="511836" y="2611388"/>
                  <a:pt x="513586" y="2555192"/>
                </a:cubicBezTo>
                <a:cubicBezTo>
                  <a:pt x="529849" y="2533316"/>
                  <a:pt x="501799" y="2549042"/>
                  <a:pt x="524573" y="2506102"/>
                </a:cubicBezTo>
                <a:cubicBezTo>
                  <a:pt x="522798" y="2504000"/>
                  <a:pt x="524426" y="2477490"/>
                  <a:pt x="526211" y="2463615"/>
                </a:cubicBezTo>
                <a:cubicBezTo>
                  <a:pt x="527997" y="2449740"/>
                  <a:pt x="525821" y="2437204"/>
                  <a:pt x="535288" y="2422849"/>
                </a:cubicBezTo>
                <a:cubicBezTo>
                  <a:pt x="538200" y="2412361"/>
                  <a:pt x="533938" y="2431104"/>
                  <a:pt x="538894" y="2398306"/>
                </a:cubicBezTo>
                <a:cubicBezTo>
                  <a:pt x="543849" y="2365508"/>
                  <a:pt x="560628" y="2258604"/>
                  <a:pt x="565019" y="2226060"/>
                </a:cubicBezTo>
                <a:cubicBezTo>
                  <a:pt x="569411" y="2193516"/>
                  <a:pt x="571990" y="2216405"/>
                  <a:pt x="572425" y="2203044"/>
                </a:cubicBezTo>
                <a:cubicBezTo>
                  <a:pt x="572861" y="2189683"/>
                  <a:pt x="565754" y="2160914"/>
                  <a:pt x="567634" y="2145894"/>
                </a:cubicBezTo>
                <a:cubicBezTo>
                  <a:pt x="569552" y="2127038"/>
                  <a:pt x="576895" y="2124242"/>
                  <a:pt x="576524" y="2112924"/>
                </a:cubicBezTo>
                <a:cubicBezTo>
                  <a:pt x="566248" y="2102460"/>
                  <a:pt x="566361" y="2091349"/>
                  <a:pt x="572593" y="2073223"/>
                </a:cubicBezTo>
                <a:cubicBezTo>
                  <a:pt x="575393" y="2039410"/>
                  <a:pt x="564822" y="2039383"/>
                  <a:pt x="566346" y="2006730"/>
                </a:cubicBezTo>
                <a:cubicBezTo>
                  <a:pt x="565764" y="1992401"/>
                  <a:pt x="569077" y="1984735"/>
                  <a:pt x="565784" y="1960829"/>
                </a:cubicBezTo>
                <a:cubicBezTo>
                  <a:pt x="566486" y="1943808"/>
                  <a:pt x="568252" y="1909609"/>
                  <a:pt x="557910" y="1886564"/>
                </a:cubicBezTo>
                <a:cubicBezTo>
                  <a:pt x="556594" y="1861569"/>
                  <a:pt x="556127" y="1879721"/>
                  <a:pt x="558732" y="1852441"/>
                </a:cubicBezTo>
                <a:cubicBezTo>
                  <a:pt x="559253" y="1819115"/>
                  <a:pt x="552986" y="1805243"/>
                  <a:pt x="554477" y="1785985"/>
                </a:cubicBezTo>
                <a:cubicBezTo>
                  <a:pt x="550197" y="1773445"/>
                  <a:pt x="555297" y="1787647"/>
                  <a:pt x="549925" y="1739449"/>
                </a:cubicBezTo>
                <a:cubicBezTo>
                  <a:pt x="559439" y="1720347"/>
                  <a:pt x="546428" y="1704007"/>
                  <a:pt x="548478" y="1687662"/>
                </a:cubicBezTo>
                <a:cubicBezTo>
                  <a:pt x="547438" y="1661740"/>
                  <a:pt x="547552" y="1598028"/>
                  <a:pt x="546079" y="1574394"/>
                </a:cubicBezTo>
                <a:cubicBezTo>
                  <a:pt x="544606" y="1550760"/>
                  <a:pt x="542413" y="1575916"/>
                  <a:pt x="539645" y="1545855"/>
                </a:cubicBezTo>
                <a:cubicBezTo>
                  <a:pt x="551965" y="1490487"/>
                  <a:pt x="529792" y="1459589"/>
                  <a:pt x="527078" y="1403551"/>
                </a:cubicBezTo>
                <a:cubicBezTo>
                  <a:pt x="509907" y="1369534"/>
                  <a:pt x="527744" y="1345427"/>
                  <a:pt x="514603" y="1308232"/>
                </a:cubicBezTo>
                <a:cubicBezTo>
                  <a:pt x="510585" y="1283061"/>
                  <a:pt x="514424" y="1279405"/>
                  <a:pt x="512548" y="1265228"/>
                </a:cubicBezTo>
                <a:cubicBezTo>
                  <a:pt x="510672" y="1251051"/>
                  <a:pt x="506150" y="1235061"/>
                  <a:pt x="503347" y="1223169"/>
                </a:cubicBezTo>
                <a:cubicBezTo>
                  <a:pt x="507006" y="1216804"/>
                  <a:pt x="500559" y="1167333"/>
                  <a:pt x="495727" y="1168475"/>
                </a:cubicBezTo>
                <a:cubicBezTo>
                  <a:pt x="497383" y="1161125"/>
                  <a:pt x="503792" y="1140806"/>
                  <a:pt x="496141" y="1138512"/>
                </a:cubicBezTo>
                <a:cubicBezTo>
                  <a:pt x="496060" y="1100984"/>
                  <a:pt x="494987" y="1079901"/>
                  <a:pt x="505184" y="1047073"/>
                </a:cubicBezTo>
                <a:cubicBezTo>
                  <a:pt x="508983" y="1023742"/>
                  <a:pt x="506944" y="1040037"/>
                  <a:pt x="509355" y="1025516"/>
                </a:cubicBezTo>
                <a:cubicBezTo>
                  <a:pt x="511766" y="1010995"/>
                  <a:pt x="507447" y="986805"/>
                  <a:pt x="506873" y="963123"/>
                </a:cubicBezTo>
                <a:cubicBezTo>
                  <a:pt x="507006" y="939112"/>
                  <a:pt x="511112" y="911137"/>
                  <a:pt x="512548" y="893356"/>
                </a:cubicBezTo>
                <a:cubicBezTo>
                  <a:pt x="513984" y="875575"/>
                  <a:pt x="513640" y="871333"/>
                  <a:pt x="515492" y="856438"/>
                </a:cubicBezTo>
                <a:cubicBezTo>
                  <a:pt x="512022" y="831582"/>
                  <a:pt x="513851" y="810695"/>
                  <a:pt x="521269" y="792080"/>
                </a:cubicBezTo>
                <a:cubicBezTo>
                  <a:pt x="523173" y="777595"/>
                  <a:pt x="527507" y="785019"/>
                  <a:pt x="529314" y="774293"/>
                </a:cubicBezTo>
                <a:cubicBezTo>
                  <a:pt x="531122" y="763567"/>
                  <a:pt x="522950" y="756728"/>
                  <a:pt x="524928" y="727723"/>
                </a:cubicBezTo>
                <a:cubicBezTo>
                  <a:pt x="525327" y="717404"/>
                  <a:pt x="532992" y="717749"/>
                  <a:pt x="534104" y="695712"/>
                </a:cubicBezTo>
                <a:cubicBezTo>
                  <a:pt x="535215" y="673675"/>
                  <a:pt x="540000" y="585070"/>
                  <a:pt x="541179" y="552638"/>
                </a:cubicBezTo>
                <a:cubicBezTo>
                  <a:pt x="542357" y="520206"/>
                  <a:pt x="539121" y="533336"/>
                  <a:pt x="538784" y="517789"/>
                </a:cubicBezTo>
                <a:cubicBezTo>
                  <a:pt x="538447" y="502242"/>
                  <a:pt x="529995" y="483849"/>
                  <a:pt x="539155" y="459355"/>
                </a:cubicBezTo>
                <a:cubicBezTo>
                  <a:pt x="534282" y="441033"/>
                  <a:pt x="545465" y="440562"/>
                  <a:pt x="548350" y="420246"/>
                </a:cubicBezTo>
                <a:cubicBezTo>
                  <a:pt x="552432" y="409037"/>
                  <a:pt x="551248" y="395007"/>
                  <a:pt x="554063" y="385753"/>
                </a:cubicBezTo>
                <a:cubicBezTo>
                  <a:pt x="556878" y="376499"/>
                  <a:pt x="557385" y="369183"/>
                  <a:pt x="560450" y="362337"/>
                </a:cubicBezTo>
                <a:cubicBezTo>
                  <a:pt x="563515" y="355491"/>
                  <a:pt x="569657" y="353410"/>
                  <a:pt x="572451" y="344679"/>
                </a:cubicBezTo>
                <a:cubicBezTo>
                  <a:pt x="575246" y="335948"/>
                  <a:pt x="580164" y="322294"/>
                  <a:pt x="582006" y="312331"/>
                </a:cubicBezTo>
                <a:cubicBezTo>
                  <a:pt x="583847" y="302368"/>
                  <a:pt x="580997" y="303880"/>
                  <a:pt x="583503" y="284899"/>
                </a:cubicBezTo>
                <a:cubicBezTo>
                  <a:pt x="588855" y="253960"/>
                  <a:pt x="592732" y="226097"/>
                  <a:pt x="592254" y="191300"/>
                </a:cubicBezTo>
                <a:cubicBezTo>
                  <a:pt x="602017" y="184777"/>
                  <a:pt x="597586" y="174390"/>
                  <a:pt x="592419" y="160499"/>
                </a:cubicBezTo>
                <a:cubicBezTo>
                  <a:pt x="599540" y="134531"/>
                  <a:pt x="605057" y="90673"/>
                  <a:pt x="620978" y="46251"/>
                </a:cubicBezTo>
                <a:cubicBezTo>
                  <a:pt x="630736" y="27343"/>
                  <a:pt x="632412" y="23169"/>
                  <a:pt x="635098" y="9619"/>
                </a:cubicBezTo>
                <a:close/>
              </a:path>
            </a:pathLst>
          </a:custGeom>
        </p:spPr>
      </p:pic>
    </p:spTree>
    <p:extLst>
      <p:ext uri="{BB962C8B-B14F-4D97-AF65-F5344CB8AC3E}">
        <p14:creationId xmlns:p14="http://schemas.microsoft.com/office/powerpoint/2010/main" val="71454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Shape 419"/>
          <p:cNvSpPr txBox="1">
            <a:spLocks noGrp="1"/>
          </p:cNvSpPr>
          <p:nvPr>
            <p:ph type="body" idx="1"/>
          </p:nvPr>
        </p:nvSpPr>
        <p:spPr>
          <a:xfrm>
            <a:off x="3303470" y="3714893"/>
            <a:ext cx="8345347" cy="3143107"/>
          </a:xfrm>
          <a:prstGeom prst="rect">
            <a:avLst/>
          </a:prstGeom>
          <a:noFill/>
          <a:ln>
            <a:noFill/>
          </a:ln>
        </p:spPr>
        <p:txBody>
          <a:bodyPr wrap="square" lIns="91425" tIns="45700" rIns="91425" bIns="45700" anchor="t" anchorCtr="0">
            <a:noAutofit/>
          </a:bodyPr>
          <a:lstStyle/>
          <a:p>
            <a:pPr marR="0" lvl="0" algn="l" rtl="0">
              <a:lnSpc>
                <a:spcPct val="100000"/>
              </a:lnSpc>
              <a:spcBef>
                <a:spcPts val="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Nonprofit, 501(c)(6) organization hosting open standards and open-source projects</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Built on principles of open process, inclusive participation, and innovation</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Members set the technical goals &amp; run their projects</a:t>
            </a:r>
          </a:p>
          <a:p>
            <a:pPr marR="0" lvl="0" algn="l" rtl="0">
              <a:lnSpc>
                <a:spcPct val="100000"/>
              </a:lnSpc>
              <a:spcBef>
                <a:spcPts val="1000"/>
              </a:spcBef>
              <a:spcAft>
                <a:spcPts val="0"/>
              </a:spcAft>
              <a:buClr>
                <a:schemeClr val="accent1"/>
              </a:buClr>
              <a:buSzPts val="1980"/>
            </a:pPr>
            <a:r>
              <a:rPr lang="en-US" sz="2000" dirty="0">
                <a:latin typeface="+mj-lt"/>
              </a:rPr>
              <a:t>Maintain accreditation and liaison relationships with multiple global and regional formal bodies:  ISO, ITU, IEC (JTC 1), ANSI</a:t>
            </a:r>
            <a:endParaRPr lang="en-US" sz="1800" b="0" i="0" u="none" strike="noStrike" cap="none" dirty="0">
              <a:solidFill>
                <a:schemeClr val="dk1"/>
              </a:solidFill>
              <a:latin typeface="+mj-lt"/>
              <a:ea typeface="Arial"/>
              <a:cs typeface="Arial"/>
              <a:sym typeface="Arial"/>
            </a:endParaRPr>
          </a:p>
        </p:txBody>
      </p:sp>
      <p:sp>
        <p:nvSpPr>
          <p:cNvPr id="420" name="Shape 420"/>
          <p:cNvSpPr/>
          <p:nvPr/>
        </p:nvSpPr>
        <p:spPr>
          <a:xfrm>
            <a:off x="870011" y="327730"/>
            <a:ext cx="1355354" cy="1383204"/>
          </a:xfrm>
          <a:prstGeom prst="rect">
            <a:avLst/>
          </a:prstGeom>
          <a:solidFill>
            <a:schemeClr val="tx2">
              <a:lumMod val="75000"/>
              <a:lumOff val="25000"/>
            </a:schemeClr>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6</a:t>
            </a:r>
          </a:p>
          <a:p>
            <a:pPr marL="0" marR="0" lvl="0" indent="0" algn="ctr" rtl="0">
              <a:spcBef>
                <a:spcPts val="0"/>
              </a:spcBef>
              <a:buNone/>
            </a:pPr>
            <a:r>
              <a:rPr lang="en-US" sz="1200" b="1" dirty="0">
                <a:solidFill>
                  <a:schemeClr val="lt1"/>
                </a:solidFill>
                <a:latin typeface="Arial"/>
                <a:ea typeface="Arial"/>
                <a:cs typeface="Arial"/>
                <a:sym typeface="Arial"/>
              </a:rPr>
              <a:t>CONTINENTS</a:t>
            </a:r>
          </a:p>
        </p:txBody>
      </p:sp>
      <p:sp>
        <p:nvSpPr>
          <p:cNvPr id="421" name="Shape 421"/>
          <p:cNvSpPr/>
          <p:nvPr/>
        </p:nvSpPr>
        <p:spPr>
          <a:xfrm>
            <a:off x="870011" y="3257231"/>
            <a:ext cx="1355354" cy="1383204"/>
          </a:xfrm>
          <a:prstGeom prst="rect">
            <a:avLst/>
          </a:prstGeom>
          <a:solidFill>
            <a:schemeClr val="accent2">
              <a:lumMod val="50000"/>
            </a:schemeClr>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70+</a:t>
            </a:r>
          </a:p>
          <a:p>
            <a:pPr marL="0" marR="0" lvl="0" indent="0" algn="ctr" rtl="0">
              <a:spcBef>
                <a:spcPts val="0"/>
              </a:spcBef>
              <a:buNone/>
            </a:pPr>
            <a:r>
              <a:rPr lang="en-US" sz="1200" b="1" dirty="0">
                <a:solidFill>
                  <a:schemeClr val="lt1"/>
                </a:solidFill>
                <a:latin typeface="Arial"/>
                <a:ea typeface="Arial"/>
                <a:cs typeface="Arial"/>
                <a:sym typeface="Arial"/>
              </a:rPr>
              <a:t>COMMUNITIES</a:t>
            </a:r>
          </a:p>
        </p:txBody>
      </p:sp>
      <p:sp>
        <p:nvSpPr>
          <p:cNvPr id="422" name="Shape 422"/>
          <p:cNvSpPr/>
          <p:nvPr/>
        </p:nvSpPr>
        <p:spPr>
          <a:xfrm>
            <a:off x="870011" y="4731169"/>
            <a:ext cx="1355354" cy="1383204"/>
          </a:xfrm>
          <a:prstGeom prst="rect">
            <a:avLst/>
          </a:prstGeom>
          <a:solidFill>
            <a:schemeClr val="accent5">
              <a:lumMod val="50000"/>
            </a:schemeClr>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1</a:t>
            </a:r>
            <a:r>
              <a:rPr lang="en-US" sz="3200" b="1" dirty="0">
                <a:solidFill>
                  <a:schemeClr val="lt1"/>
                </a:solidFill>
              </a:rPr>
              <a:t>50+</a:t>
            </a:r>
          </a:p>
          <a:p>
            <a:pPr marL="0" marR="0" lvl="0" indent="0" algn="ctr" rtl="0">
              <a:spcBef>
                <a:spcPts val="0"/>
              </a:spcBef>
              <a:buNone/>
            </a:pPr>
            <a:r>
              <a:rPr lang="en-US" sz="1200" b="1" dirty="0">
                <a:solidFill>
                  <a:schemeClr val="lt1"/>
                </a:solidFill>
                <a:latin typeface="Arial"/>
                <a:ea typeface="Arial"/>
                <a:cs typeface="Arial"/>
                <a:sym typeface="Arial"/>
              </a:rPr>
              <a:t>STANDARDS</a:t>
            </a:r>
          </a:p>
        </p:txBody>
      </p:sp>
      <p:sp>
        <p:nvSpPr>
          <p:cNvPr id="423" name="Shape 423"/>
          <p:cNvSpPr/>
          <p:nvPr/>
        </p:nvSpPr>
        <p:spPr>
          <a:xfrm>
            <a:off x="870011" y="1801668"/>
            <a:ext cx="1355354" cy="1383204"/>
          </a:xfrm>
          <a:prstGeom prst="rect">
            <a:avLst/>
          </a:prstGeom>
          <a:solidFill>
            <a:srgbClr val="FFC000"/>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2000+</a:t>
            </a:r>
          </a:p>
          <a:p>
            <a:pPr marL="0" marR="0" lvl="0" indent="0" algn="ctr" rtl="0">
              <a:spcBef>
                <a:spcPts val="0"/>
              </a:spcBef>
              <a:buNone/>
            </a:pPr>
            <a:r>
              <a:rPr lang="en-US" sz="1200" b="1" dirty="0">
                <a:solidFill>
                  <a:schemeClr val="lt1"/>
                </a:solidFill>
                <a:latin typeface="Arial"/>
                <a:ea typeface="Arial"/>
                <a:cs typeface="Arial"/>
                <a:sym typeface="Arial"/>
              </a:rPr>
              <a:t>PARTICIPANTS</a:t>
            </a:r>
          </a:p>
        </p:txBody>
      </p:sp>
      <p:pic>
        <p:nvPicPr>
          <p:cNvPr id="10" name="Picture 7">
            <a:extLst>
              <a:ext uri="{FF2B5EF4-FFF2-40B4-BE49-F238E27FC236}">
                <a16:creationId xmlns:a16="http://schemas.microsoft.com/office/drawing/2014/main" id="{3A81A0EA-3960-4A03-BFB3-D0924D6FC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4386"/>
            <a:ext cx="7086600" cy="334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2">
            <a:extLst>
              <a:ext uri="{FF2B5EF4-FFF2-40B4-BE49-F238E27FC236}">
                <a16:creationId xmlns:a16="http://schemas.microsoft.com/office/drawing/2014/main" id="{951E3EE3-5567-44BA-A660-F7C4F3594510}"/>
              </a:ext>
            </a:extLst>
          </p:cNvPr>
          <p:cNvSpPr>
            <a:spLocks noGrp="1"/>
          </p:cNvSpPr>
          <p:nvPr>
            <p:ph type="sldNum" sz="quarter" idx="11"/>
          </p:nvPr>
        </p:nvSpPr>
        <p:spPr>
          <a:xfrm>
            <a:off x="10953144" y="6336850"/>
            <a:ext cx="332509" cy="331932"/>
          </a:xfrm>
          <a:prstGeom prst="ellipse">
            <a:avLst/>
          </a:prstGeom>
          <a:solidFill>
            <a:schemeClr val="accent2"/>
          </a:solidFill>
        </p:spPr>
        <p:txBody>
          <a:bodyPr vert="horz" lIns="0" tIns="0" rIns="0" bIns="0" rtlCol="0" anchor="ctr"/>
          <a:lstStyle>
            <a:defPPr>
              <a:defRPr lang="en-US"/>
            </a:defPPr>
            <a:lvl1pPr marL="0" algn="ctr" defTabSz="914400" rtl="0" eaLnBrk="1" latinLnBrk="0" hangingPunct="1">
              <a:lnSpc>
                <a:spcPct val="140000"/>
              </a:lnSpc>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509886-494E-4FE0-8256-1B86C177A75B}" type="slidenum">
              <a:rPr lang="en-US" smtClean="0"/>
              <a:pPr/>
              <a:t>2</a:t>
            </a:fld>
            <a:endParaRPr lang="en-US" dirty="0"/>
          </a:p>
        </p:txBody>
      </p:sp>
      <p:pic>
        <p:nvPicPr>
          <p:cNvPr id="9" name="Graphic 8">
            <a:extLst>
              <a:ext uri="{FF2B5EF4-FFF2-40B4-BE49-F238E27FC236}">
                <a16:creationId xmlns:a16="http://schemas.microsoft.com/office/drawing/2014/main" id="{D886A03C-8494-6350-CEAE-74BD2B46EEA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0879" t="40775" r="10362" b="41085"/>
          <a:stretch/>
        </p:blipFill>
        <p:spPr>
          <a:xfrm>
            <a:off x="5830336" y="6114373"/>
            <a:ext cx="2068346" cy="476371"/>
          </a:xfrm>
          <a:prstGeom prst="rect">
            <a:avLst/>
          </a:prstGeom>
        </p:spPr>
      </p:pic>
    </p:spTree>
    <p:extLst>
      <p:ext uri="{BB962C8B-B14F-4D97-AF65-F5344CB8AC3E}">
        <p14:creationId xmlns:p14="http://schemas.microsoft.com/office/powerpoint/2010/main" val="186627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F74EBB-8F78-4375-A35F-52FA0DE8EF50}"/>
              </a:ext>
            </a:extLst>
          </p:cNvPr>
          <p:cNvSpPr>
            <a:spLocks noGrp="1"/>
          </p:cNvSpPr>
          <p:nvPr>
            <p:ph idx="1"/>
          </p:nvPr>
        </p:nvSpPr>
        <p:spPr>
          <a:xfrm>
            <a:off x="397565" y="397564"/>
            <a:ext cx="5420673" cy="6277395"/>
          </a:xfrm>
        </p:spPr>
        <p:txBody>
          <a:bodyPr anchor="t">
            <a:normAutofit/>
          </a:bodyPr>
          <a:lstStyle/>
          <a:p>
            <a:pPr>
              <a:spcBef>
                <a:spcPts val="750"/>
              </a:spcBef>
              <a:buClr>
                <a:srgbClr val="0070C0"/>
              </a:buClr>
              <a:buSzPts val="1980"/>
            </a:pPr>
            <a:endParaRPr lang="en-US" sz="1300" dirty="0">
              <a:solidFill>
                <a:schemeClr val="tx2"/>
              </a:solidFill>
              <a:sym typeface="Arial"/>
            </a:endParaRPr>
          </a:p>
          <a:p>
            <a:pPr>
              <a:spcBef>
                <a:spcPts val="750"/>
              </a:spcBef>
              <a:buClr>
                <a:srgbClr val="0070C0"/>
              </a:buClr>
              <a:buSzPts val="1980"/>
            </a:pPr>
            <a:r>
              <a:rPr lang="en-US" sz="2000" dirty="0">
                <a:solidFill>
                  <a:schemeClr val="tx2"/>
                </a:solidFill>
                <a:sym typeface="Arial"/>
              </a:rPr>
              <a:t>G</a:t>
            </a:r>
            <a:r>
              <a:rPr lang="en-US" sz="2000" dirty="0">
                <a:solidFill>
                  <a:schemeClr val="tx2"/>
                </a:solidFill>
              </a:rPr>
              <a:t>lobal, nonprofit consortium for advancing open standards and open-source projects </a:t>
            </a:r>
          </a:p>
          <a:p>
            <a:pPr>
              <a:spcBef>
                <a:spcPts val="750"/>
              </a:spcBef>
              <a:buClr>
                <a:srgbClr val="0070C0"/>
              </a:buClr>
              <a:buSzPts val="1980"/>
            </a:pPr>
            <a:r>
              <a:rPr lang="en-US" sz="2000" dirty="0">
                <a:solidFill>
                  <a:schemeClr val="tx2"/>
                </a:solidFill>
              </a:rPr>
              <a:t>Promotes interoperability, innovation, and freedom of choice</a:t>
            </a:r>
          </a:p>
          <a:p>
            <a:pPr>
              <a:spcBef>
                <a:spcPts val="750"/>
              </a:spcBef>
              <a:buClr>
                <a:srgbClr val="0070C0"/>
              </a:buClr>
              <a:buSzPts val="1980"/>
            </a:pPr>
            <a:r>
              <a:rPr lang="en-US" sz="2000" dirty="0">
                <a:solidFill>
                  <a:schemeClr val="tx2"/>
                </a:solidFill>
              </a:rPr>
              <a:t>Broad agenda: </a:t>
            </a:r>
            <a:r>
              <a:rPr lang="en-US" sz="2000" b="0" i="0" dirty="0">
                <a:solidFill>
                  <a:schemeClr val="tx2"/>
                </a:solidFill>
                <a:effectLst/>
              </a:rPr>
              <a:t>cybersecurity, emergency, legal,  digital trade , IoT, AI, cloud computing, blockchain…</a:t>
            </a:r>
            <a:endParaRPr lang="en-US" sz="2000" dirty="0">
              <a:solidFill>
                <a:schemeClr val="tx2"/>
              </a:solidFill>
              <a:sym typeface="Arial"/>
            </a:endParaRPr>
          </a:p>
          <a:p>
            <a:pPr>
              <a:buClr>
                <a:srgbClr val="0070C0"/>
              </a:buClr>
            </a:pPr>
            <a:r>
              <a:rPr lang="en-US" sz="2000" dirty="0">
                <a:solidFill>
                  <a:schemeClr val="tx2"/>
                </a:solidFill>
              </a:rPr>
              <a:t>Member of European Multi-Stakeholder Platform on ICT Standardization</a:t>
            </a:r>
            <a:r>
              <a:rPr lang="en-US" sz="2000" dirty="0">
                <a:solidFill>
                  <a:schemeClr val="tx2"/>
                </a:solidFill>
                <a:sym typeface="Wingdings" panose="05000000000000000000" pitchFamily="2" charset="2"/>
              </a:rPr>
              <a:t> </a:t>
            </a:r>
            <a:r>
              <a:rPr lang="en-US" sz="2000" dirty="0">
                <a:solidFill>
                  <a:schemeClr val="tx2"/>
                </a:solidFill>
              </a:rPr>
              <a:t>EU allows OASIS specs to be referenced in public procurement.</a:t>
            </a:r>
          </a:p>
          <a:p>
            <a:pPr>
              <a:buClr>
                <a:srgbClr val="0070C0"/>
              </a:buClr>
            </a:pPr>
            <a:r>
              <a:rPr lang="en-US" sz="2000" dirty="0">
                <a:solidFill>
                  <a:schemeClr val="tx2"/>
                </a:solidFill>
              </a:rPr>
              <a:t>De jure relationships that offer path for ratification by ISO, IEC (JTC 1), and ITU</a:t>
            </a:r>
          </a:p>
          <a:p>
            <a:pPr>
              <a:buClr>
                <a:srgbClr val="0070C0"/>
              </a:buClr>
            </a:pPr>
            <a:r>
              <a:rPr lang="en-US" sz="2000" dirty="0">
                <a:solidFill>
                  <a:schemeClr val="tx2"/>
                </a:solidFill>
                <a:sym typeface="Arial"/>
              </a:rPr>
              <a:t>Home of Baseline, UBL, </a:t>
            </a:r>
            <a:r>
              <a:rPr lang="en-US" sz="2000" dirty="0" err="1">
                <a:solidFill>
                  <a:schemeClr val="tx2"/>
                </a:solidFill>
                <a:sym typeface="Arial"/>
              </a:rPr>
              <a:t>ebXML</a:t>
            </a:r>
            <a:r>
              <a:rPr lang="en-US" sz="2000" dirty="0">
                <a:solidFill>
                  <a:schemeClr val="tx2"/>
                </a:solidFill>
                <a:sym typeface="Arial"/>
              </a:rPr>
              <a:t>, BDXR (PEPPOL messaging), SAML, OpenDocument, STIX, TAXII, KMIP, PKCS 11, OpenC2, CAP, TOSCA, OData, MQTT, AMQP, Dita…</a:t>
            </a:r>
          </a:p>
          <a:p>
            <a:pPr marL="0" indent="0">
              <a:buNone/>
            </a:pPr>
            <a:endParaRPr lang="en-US" sz="1300" dirty="0">
              <a:solidFill>
                <a:schemeClr val="tx2"/>
              </a:solidFill>
            </a:endParaRPr>
          </a:p>
        </p:txBody>
      </p:sp>
      <p:grpSp>
        <p:nvGrpSpPr>
          <p:cNvPr id="19" name="Group 1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 name="Freeform: Shape 1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Logo&#10;&#10;Description automatically generated with medium confidence">
            <a:extLst>
              <a:ext uri="{FF2B5EF4-FFF2-40B4-BE49-F238E27FC236}">
                <a16:creationId xmlns:a16="http://schemas.microsoft.com/office/drawing/2014/main" id="{9946A157-7683-4CD1-94DA-23F063966CEB}"/>
              </a:ext>
            </a:extLst>
          </p:cNvPr>
          <p:cNvPicPr>
            <a:picLocks noChangeAspect="1"/>
          </p:cNvPicPr>
          <p:nvPr/>
        </p:nvPicPr>
        <p:blipFill>
          <a:blip r:embed="rId3"/>
          <a:stretch>
            <a:fillRect/>
          </a:stretch>
        </p:blipFill>
        <p:spPr>
          <a:xfrm>
            <a:off x="7708392" y="3476549"/>
            <a:ext cx="4142232" cy="828445"/>
          </a:xfrm>
          <a:prstGeom prst="rect">
            <a:avLst/>
          </a:prstGeom>
        </p:spPr>
      </p:pic>
      <p:sp>
        <p:nvSpPr>
          <p:cNvPr id="5" name="Slide Number Placeholder 7">
            <a:extLst>
              <a:ext uri="{FF2B5EF4-FFF2-40B4-BE49-F238E27FC236}">
                <a16:creationId xmlns:a16="http://schemas.microsoft.com/office/drawing/2014/main" id="{48E37378-DCE2-4DC6-BB52-9B96B6EF54B7}"/>
              </a:ext>
            </a:extLst>
          </p:cNvPr>
          <p:cNvSpPr>
            <a:spLocks noGrp="1"/>
          </p:cNvSpPr>
          <p:nvPr>
            <p:ph type="sldNum" idx="12"/>
          </p:nvPr>
        </p:nvSpPr>
        <p:spPr>
          <a:xfrm>
            <a:off x="8610600" y="6356350"/>
            <a:ext cx="2743200" cy="365125"/>
          </a:xfrm>
          <a:prstGeom prst="ellipse">
            <a:avLst/>
          </a:prstGeom>
        </p:spPr>
        <p:txBody>
          <a:bodyPr vert="horz" lIns="91440" tIns="45720" rIns="91440" bIns="45720" rtlCol="0">
            <a:normAutofit/>
          </a:bodyPr>
          <a:lstStyle/>
          <a:p>
            <a:pPr marL="0" marR="0" lvl="0" indent="0" defTabSz="914400" rtl="0" eaLnBrk="1" fontAlgn="auto" latinLnBrk="0" hangingPunct="1">
              <a:lnSpc>
                <a:spcPct val="90000"/>
              </a:lnSpc>
              <a:spcBef>
                <a:spcPts val="0"/>
              </a:spcBef>
              <a:spcAft>
                <a:spcPts val="600"/>
              </a:spcAft>
              <a:buClrTx/>
              <a:buSzTx/>
              <a:buFontTx/>
              <a:buNone/>
              <a:tabLst/>
              <a:defRPr/>
            </a:pPr>
            <a:fld id="{00000000-1234-1234-1234-123412341234}" type="slidenum">
              <a:rPr kumimoji="0" lang="en-US" b="0" i="0" u="none" strike="noStrike" kern="1200" cap="none" spc="0" normalizeH="0" baseline="0" noProof="0">
                <a:ln>
                  <a:noFill/>
                </a:ln>
                <a:effectLst/>
                <a:uLnTx/>
                <a:uFillTx/>
                <a:latin typeface="Avenir Next LT Pro Light"/>
                <a:ea typeface="+mn-ea"/>
                <a:cs typeface="+mn-cs"/>
                <a:sym typeface="Rockwell"/>
              </a:rPr>
              <a:pPr marL="0" marR="0" lvl="0" indent="0" defTabSz="914400" rtl="0" eaLnBrk="1" fontAlgn="auto" latinLnBrk="0" hangingPunct="1">
                <a:lnSpc>
                  <a:spcPct val="90000"/>
                </a:lnSpc>
                <a:spcBef>
                  <a:spcPts val="0"/>
                </a:spcBef>
                <a:spcAft>
                  <a:spcPts val="600"/>
                </a:spcAft>
                <a:buClrTx/>
                <a:buSzTx/>
                <a:buFontTx/>
                <a:buNone/>
                <a:tabLst/>
                <a:defRPr/>
              </a:pPr>
              <a:t>3</a:t>
            </a:fld>
            <a:endParaRPr kumimoji="0" lang="en-US" b="0" i="0" u="none" strike="noStrike" kern="1200" cap="none" spc="0" normalizeH="0" baseline="0" noProof="0">
              <a:ln>
                <a:noFill/>
              </a:ln>
              <a:effectLst/>
              <a:uLnTx/>
              <a:uFillTx/>
              <a:latin typeface="Avenir Next LT Pro Light"/>
              <a:ea typeface="+mn-ea"/>
              <a:cs typeface="+mn-cs"/>
              <a:sym typeface="Rockwell"/>
            </a:endParaRPr>
          </a:p>
        </p:txBody>
      </p:sp>
      <p:sp>
        <p:nvSpPr>
          <p:cNvPr id="4" name="Shape 419">
            <a:extLst>
              <a:ext uri="{FF2B5EF4-FFF2-40B4-BE49-F238E27FC236}">
                <a16:creationId xmlns:a16="http://schemas.microsoft.com/office/drawing/2014/main" id="{D3C99E80-9FE1-4240-964A-90332640463B}"/>
              </a:ext>
            </a:extLst>
          </p:cNvPr>
          <p:cNvSpPr txBox="1">
            <a:spLocks/>
          </p:cNvSpPr>
          <p:nvPr/>
        </p:nvSpPr>
        <p:spPr>
          <a:xfrm>
            <a:off x="2034841" y="2712560"/>
            <a:ext cx="8122318" cy="3962400"/>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228600" algn="l" defTabSz="914400" rtl="0" eaLnBrk="1" fontAlgn="auto" latinLnBrk="0" hangingPunct="1">
              <a:lnSpc>
                <a:spcPct val="120000"/>
              </a:lnSpc>
              <a:spcBef>
                <a:spcPts val="750"/>
              </a:spcBef>
              <a:spcAft>
                <a:spcPts val="0"/>
              </a:spcAft>
              <a:buClr>
                <a:srgbClr val="A6025C"/>
              </a:buClr>
              <a:buSzPts val="1980"/>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Avenir Next LT Pro Light"/>
              <a:ea typeface="+mn-ea"/>
              <a:cs typeface="+mn-cs"/>
              <a:sym typeface="Arial"/>
            </a:endParaRPr>
          </a:p>
        </p:txBody>
      </p:sp>
    </p:spTree>
    <p:extLst>
      <p:ext uri="{BB962C8B-B14F-4D97-AF65-F5344CB8AC3E}">
        <p14:creationId xmlns:p14="http://schemas.microsoft.com/office/powerpoint/2010/main" val="47360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B2A106-C18D-931B-0D82-6B1E8CE37DA7}"/>
              </a:ext>
            </a:extLst>
          </p:cNvPr>
          <p:cNvPicPr>
            <a:picLocks noChangeAspect="1"/>
          </p:cNvPicPr>
          <p:nvPr/>
        </p:nvPicPr>
        <p:blipFill>
          <a:blip r:embed="rId2"/>
          <a:stretch>
            <a:fillRect/>
          </a:stretch>
        </p:blipFill>
        <p:spPr>
          <a:xfrm>
            <a:off x="1" y="1"/>
            <a:ext cx="12191999" cy="6858000"/>
          </a:xfrm>
          <a:prstGeom prst="rect">
            <a:avLst/>
          </a:prstGeom>
        </p:spPr>
      </p:pic>
    </p:spTree>
    <p:extLst>
      <p:ext uri="{BB962C8B-B14F-4D97-AF65-F5344CB8AC3E}">
        <p14:creationId xmlns:p14="http://schemas.microsoft.com/office/powerpoint/2010/main" val="4419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68B6AB33-DFE6-4FE4-94FE-C9E25424AD16}"/>
              </a:ext>
            </a:extLst>
          </p:cNvPr>
          <p:cNvCxnSpPr>
            <a:cxnSpLocks noGrp="1" noRot="1" noChangeAspect="1" noMove="1" noResize="1" noEditPoints="1" noAdjustHandles="1" noChangeArrowheads="1" noChangeShapeType="1"/>
          </p:cNvCxnSpPr>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1DFE7B4-A045-40DF-9F87-E266C433B594}"/>
              </a:ext>
            </a:extLst>
          </p:cNvPr>
          <p:cNvSpPr>
            <a:spLocks noGrp="1"/>
          </p:cNvSpPr>
          <p:nvPr>
            <p:ph type="title"/>
          </p:nvPr>
        </p:nvSpPr>
        <p:spPr>
          <a:xfrm>
            <a:off x="645459" y="960120"/>
            <a:ext cx="3865695" cy="4171278"/>
          </a:xfrm>
        </p:spPr>
        <p:txBody>
          <a:bodyPr>
            <a:normAutofit/>
          </a:bodyPr>
          <a:lstStyle/>
          <a:p>
            <a:pPr algn="r"/>
            <a:r>
              <a:rPr lang="en-US" dirty="0">
                <a:solidFill>
                  <a:schemeClr val="tx1"/>
                </a:solidFill>
                <a:cs typeface="Calibri" panose="020F0502020204030204" pitchFamily="34" charset="0"/>
              </a:rPr>
              <a:t>What core services does  OASIS provide?</a:t>
            </a:r>
          </a:p>
        </p:txBody>
      </p:sp>
      <p:pic>
        <p:nvPicPr>
          <p:cNvPr id="33" name="Picture 2" descr="Logo&#10;&#10;Description automatically generated with medium confidence">
            <a:extLst>
              <a:ext uri="{FF2B5EF4-FFF2-40B4-BE49-F238E27FC236}">
                <a16:creationId xmlns:a16="http://schemas.microsoft.com/office/drawing/2014/main" id="{0D3876F1-0AF0-4D27-A0E0-8785DAAF33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87478" y="6152361"/>
            <a:ext cx="3223535" cy="588954"/>
          </a:xfrm>
          <a:prstGeom prst="rect">
            <a:avLst/>
          </a:prstGeom>
          <a:noFill/>
          <a:ln w="12700">
            <a:noFill/>
          </a:ln>
          <a:extLst>
            <a:ext uri="{909E8E84-426E-40DD-AFC4-6F175D3DCCD1}">
              <a14:hiddenFill xmlns:a14="http://schemas.microsoft.com/office/drawing/2010/main">
                <a:solidFill>
                  <a:srgbClr val="FFFFFF"/>
                </a:solidFill>
              </a14:hiddenFill>
            </a:ext>
          </a:extLst>
        </p:spPr>
      </p:pic>
      <p:graphicFrame>
        <p:nvGraphicFramePr>
          <p:cNvPr id="38" name="TextBox 5">
            <a:extLst>
              <a:ext uri="{FF2B5EF4-FFF2-40B4-BE49-F238E27FC236}">
                <a16:creationId xmlns:a16="http://schemas.microsoft.com/office/drawing/2014/main" id="{E4CE9BFC-4AF9-EF64-F0BC-37225C5E1C76}"/>
              </a:ext>
            </a:extLst>
          </p:cNvPr>
          <p:cNvGraphicFramePr/>
          <p:nvPr/>
        </p:nvGraphicFramePr>
        <p:xfrm>
          <a:off x="4943475" y="630688"/>
          <a:ext cx="7177087" cy="47089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747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060F-D8C2-A854-F6BB-C66E83A519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71C511-1FBE-8356-1E33-6F146972A0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28DFFF0-4753-21A2-AC1F-4D76C796B5E1}"/>
              </a:ext>
            </a:extLst>
          </p:cNvPr>
          <p:cNvPicPr>
            <a:picLocks noChangeAspect="1"/>
          </p:cNvPicPr>
          <p:nvPr/>
        </p:nvPicPr>
        <p:blipFill>
          <a:blip r:embed="rId2"/>
          <a:stretch>
            <a:fillRect/>
          </a:stretch>
        </p:blipFill>
        <p:spPr>
          <a:xfrm>
            <a:off x="-76200" y="-42863"/>
            <a:ext cx="12363450" cy="6954441"/>
          </a:xfrm>
          <a:prstGeom prst="rect">
            <a:avLst/>
          </a:prstGeom>
        </p:spPr>
      </p:pic>
    </p:spTree>
    <p:extLst>
      <p:ext uri="{BB962C8B-B14F-4D97-AF65-F5344CB8AC3E}">
        <p14:creationId xmlns:p14="http://schemas.microsoft.com/office/powerpoint/2010/main" val="29210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B0C0-7CA5-D753-FC26-1EC0E08205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9C36984-94CA-E944-37D3-854BA410243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FA90686-0507-78D4-D353-63DF0F5BF894}"/>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99575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ECCA3B8-08CA-5163-4BBB-0076575A2C29}"/>
              </a:ext>
            </a:extLst>
          </p:cNvPr>
          <p:cNvPicPr>
            <a:picLocks noGrp="1" noChangeAspect="1"/>
          </p:cNvPicPr>
          <p:nvPr>
            <p:ph idx="1"/>
          </p:nvPr>
        </p:nvPicPr>
        <p:blipFill rotWithShape="1">
          <a:blip r:embed="rId2"/>
          <a:srcRect b="6306"/>
          <a:stretch/>
        </p:blipFill>
        <p:spPr>
          <a:xfrm>
            <a:off x="457200" y="457200"/>
            <a:ext cx="11277600" cy="5943600"/>
          </a:xfrm>
          <a:prstGeom prst="rect">
            <a:avLst/>
          </a:prstGeom>
        </p:spPr>
      </p:pic>
    </p:spTree>
    <p:extLst>
      <p:ext uri="{BB962C8B-B14F-4D97-AF65-F5344CB8AC3E}">
        <p14:creationId xmlns:p14="http://schemas.microsoft.com/office/powerpoint/2010/main" val="295027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6A5372B-784C-21F8-CBE2-30F72E7C6260}"/>
              </a:ext>
            </a:extLst>
          </p:cNvPr>
          <p:cNvPicPr>
            <a:picLocks noChangeAspect="1"/>
          </p:cNvPicPr>
          <p:nvPr/>
        </p:nvPicPr>
        <p:blipFill rotWithShape="1">
          <a:blip r:embed="rId2"/>
          <a:srcRect b="6306"/>
          <a:stretch/>
        </p:blipFill>
        <p:spPr>
          <a:xfrm>
            <a:off x="457200" y="457200"/>
            <a:ext cx="11277600" cy="5943600"/>
          </a:xfrm>
          <a:prstGeom prst="rect">
            <a:avLst/>
          </a:prstGeom>
        </p:spPr>
      </p:pic>
    </p:spTree>
    <p:extLst>
      <p:ext uri="{BB962C8B-B14F-4D97-AF65-F5344CB8AC3E}">
        <p14:creationId xmlns:p14="http://schemas.microsoft.com/office/powerpoint/2010/main" val="17929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797</Words>
  <Application>Microsoft Office PowerPoint</Application>
  <PresentationFormat>Widescreen</PresentationFormat>
  <Paragraphs>58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 Light</vt:lpstr>
      <vt:lpstr>Calibri</vt:lpstr>
      <vt:lpstr>Calibri Light</vt:lpstr>
      <vt:lpstr>Office Theme</vt:lpstr>
      <vt:lpstr>PowerPoint Presentation</vt:lpstr>
      <vt:lpstr>PowerPoint Presentation</vt:lpstr>
      <vt:lpstr>PowerPoint Presentation</vt:lpstr>
      <vt:lpstr>PowerPoint Presentation</vt:lpstr>
      <vt:lpstr>What core services does  OASIS provide?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 Schur</dc:creator>
  <cp:lastModifiedBy>Dee Schur</cp:lastModifiedBy>
  <cp:revision>5</cp:revision>
  <dcterms:created xsi:type="dcterms:W3CDTF">2022-06-13T16:11:04Z</dcterms:created>
  <dcterms:modified xsi:type="dcterms:W3CDTF">2022-07-15T19:19:05Z</dcterms:modified>
</cp:coreProperties>
</file>