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59" r:id="rId6"/>
    <p:sldId id="261" r:id="rId7"/>
    <p:sldId id="266" r:id="rId8"/>
    <p:sldId id="264" r:id="rId9"/>
    <p:sldId id="265" r:id="rId10"/>
    <p:sldId id="263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767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E692B-DE65-4BFA-B7AF-8C778E87531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2796A3-92F8-46E0-955C-FD07ACA7FFC9}">
      <dgm:prSet/>
      <dgm:spPr/>
      <dgm:t>
        <a:bodyPr/>
        <a:lstStyle/>
        <a:p>
          <a:r>
            <a:rPr lang="en-US" b="0" i="0"/>
            <a:t>Executive briefing materials </a:t>
          </a:r>
          <a:endParaRPr lang="en-US"/>
        </a:p>
      </dgm:t>
    </dgm:pt>
    <dgm:pt modelId="{EDE67D13-C03A-4314-AFE5-76B0A28E5038}" type="parTrans" cxnId="{12E540F0-1C1D-4237-82DF-FBDBAEE36FC9}">
      <dgm:prSet/>
      <dgm:spPr/>
      <dgm:t>
        <a:bodyPr/>
        <a:lstStyle/>
        <a:p>
          <a:endParaRPr lang="en-US"/>
        </a:p>
      </dgm:t>
    </dgm:pt>
    <dgm:pt modelId="{75CC9F5A-9D49-47E6-8636-85D90BD192CE}" type="sibTrans" cxnId="{12E540F0-1C1D-4237-82DF-FBDBAEE36FC9}">
      <dgm:prSet/>
      <dgm:spPr/>
      <dgm:t>
        <a:bodyPr/>
        <a:lstStyle/>
        <a:p>
          <a:endParaRPr lang="en-US"/>
        </a:p>
      </dgm:t>
    </dgm:pt>
    <dgm:pt modelId="{A94D893A-6831-41CE-9C3B-F7DEEB3D1ED3}">
      <dgm:prSet/>
      <dgm:spPr/>
      <dgm:t>
        <a:bodyPr/>
        <a:lstStyle/>
        <a:p>
          <a:r>
            <a:rPr lang="en-US" b="0" i="0"/>
            <a:t>Articles for association publications</a:t>
          </a:r>
          <a:endParaRPr lang="en-US"/>
        </a:p>
      </dgm:t>
    </dgm:pt>
    <dgm:pt modelId="{8725378B-C4B8-482F-9BAA-ABA9473A5499}" type="parTrans" cxnId="{1AB29EB4-6838-47A8-8F13-AE197BE71BC6}">
      <dgm:prSet/>
      <dgm:spPr/>
      <dgm:t>
        <a:bodyPr/>
        <a:lstStyle/>
        <a:p>
          <a:endParaRPr lang="en-US"/>
        </a:p>
      </dgm:t>
    </dgm:pt>
    <dgm:pt modelId="{513458BD-315B-4A74-BE7B-9AE8D7ACD90E}" type="sibTrans" cxnId="{1AB29EB4-6838-47A8-8F13-AE197BE71BC6}">
      <dgm:prSet/>
      <dgm:spPr/>
      <dgm:t>
        <a:bodyPr/>
        <a:lstStyle/>
        <a:p>
          <a:endParaRPr lang="en-US"/>
        </a:p>
      </dgm:t>
    </dgm:pt>
    <dgm:pt modelId="{628899D7-BEDF-4F9D-AF83-E7754BD21E53}">
      <dgm:prSet/>
      <dgm:spPr/>
      <dgm:t>
        <a:bodyPr/>
        <a:lstStyle/>
        <a:p>
          <a:r>
            <a:rPr lang="en-US" b="0" i="0"/>
            <a:t>Refresh selected videos </a:t>
          </a:r>
          <a:endParaRPr lang="en-US"/>
        </a:p>
      </dgm:t>
    </dgm:pt>
    <dgm:pt modelId="{FA852EFE-EB87-4137-9328-077959D44B5B}" type="parTrans" cxnId="{9B819C8C-2492-418D-A1F5-EA57DD7AF703}">
      <dgm:prSet/>
      <dgm:spPr/>
      <dgm:t>
        <a:bodyPr/>
        <a:lstStyle/>
        <a:p>
          <a:endParaRPr lang="en-US"/>
        </a:p>
      </dgm:t>
    </dgm:pt>
    <dgm:pt modelId="{314A7500-8B8E-4408-822A-3F79C064283C}" type="sibTrans" cxnId="{9B819C8C-2492-418D-A1F5-EA57DD7AF703}">
      <dgm:prSet/>
      <dgm:spPr/>
      <dgm:t>
        <a:bodyPr/>
        <a:lstStyle/>
        <a:p>
          <a:endParaRPr lang="en-US"/>
        </a:p>
      </dgm:t>
    </dgm:pt>
    <dgm:pt modelId="{A45B8A01-6C76-41C2-BAE3-9EEA428970AC}">
      <dgm:prSet/>
      <dgm:spPr/>
      <dgm:t>
        <a:bodyPr/>
        <a:lstStyle/>
        <a:p>
          <a:r>
            <a:rPr lang="en-US" b="0" i="0" dirty="0"/>
            <a:t>NIEM applications catalog</a:t>
          </a:r>
          <a:endParaRPr lang="en-US" dirty="0"/>
        </a:p>
      </dgm:t>
    </dgm:pt>
    <dgm:pt modelId="{195BD29C-A357-4E35-A267-5793DBD930F1}" type="parTrans" cxnId="{98F5750A-E3BF-48BB-B4C4-1898EF31CF46}">
      <dgm:prSet/>
      <dgm:spPr/>
      <dgm:t>
        <a:bodyPr/>
        <a:lstStyle/>
        <a:p>
          <a:endParaRPr lang="en-US"/>
        </a:p>
      </dgm:t>
    </dgm:pt>
    <dgm:pt modelId="{4A377A7A-8509-4C90-8949-B1DC775B32AB}" type="sibTrans" cxnId="{98F5750A-E3BF-48BB-B4C4-1898EF31CF46}">
      <dgm:prSet/>
      <dgm:spPr/>
      <dgm:t>
        <a:bodyPr/>
        <a:lstStyle/>
        <a:p>
          <a:endParaRPr lang="en-US"/>
        </a:p>
      </dgm:t>
    </dgm:pt>
    <dgm:pt modelId="{871AFC1C-8727-4CD9-BE62-10F2664544B0}">
      <dgm:prSet/>
      <dgm:spPr/>
      <dgm:t>
        <a:bodyPr/>
        <a:lstStyle/>
        <a:p>
          <a:r>
            <a:rPr lang="en-US" b="0" i="0" dirty="0"/>
            <a:t>Active speaker's bureau</a:t>
          </a:r>
          <a:endParaRPr lang="en-US" dirty="0"/>
        </a:p>
      </dgm:t>
    </dgm:pt>
    <dgm:pt modelId="{78687BB1-523A-4B39-BFB9-CA4C387C70C1}" type="parTrans" cxnId="{92EEF3C7-56E4-4468-9429-E3FF685F508F}">
      <dgm:prSet/>
      <dgm:spPr/>
      <dgm:t>
        <a:bodyPr/>
        <a:lstStyle/>
        <a:p>
          <a:endParaRPr lang="en-US"/>
        </a:p>
      </dgm:t>
    </dgm:pt>
    <dgm:pt modelId="{8768BAD6-4177-4AF6-A8B5-47D3569FF9FE}" type="sibTrans" cxnId="{92EEF3C7-56E4-4468-9429-E3FF685F508F}">
      <dgm:prSet/>
      <dgm:spPr/>
      <dgm:t>
        <a:bodyPr/>
        <a:lstStyle/>
        <a:p>
          <a:endParaRPr lang="en-US"/>
        </a:p>
      </dgm:t>
    </dgm:pt>
    <dgm:pt modelId="{51983EDD-D753-4CAD-AE4B-5C03D268B7EC}">
      <dgm:prSet/>
      <dgm:spPr/>
      <dgm:t>
        <a:bodyPr/>
        <a:lstStyle/>
        <a:p>
          <a:r>
            <a:rPr lang="en-US" b="0" i="0"/>
            <a:t>Selective webinars targeted at SLTT domains</a:t>
          </a:r>
          <a:endParaRPr lang="en-US"/>
        </a:p>
      </dgm:t>
    </dgm:pt>
    <dgm:pt modelId="{BC7C3EA0-1913-4D3C-922D-365F1FB589F8}" type="parTrans" cxnId="{AC098EA0-ADC6-4FCA-BF39-553EF3CA8A20}">
      <dgm:prSet/>
      <dgm:spPr/>
      <dgm:t>
        <a:bodyPr/>
        <a:lstStyle/>
        <a:p>
          <a:endParaRPr lang="en-US"/>
        </a:p>
      </dgm:t>
    </dgm:pt>
    <dgm:pt modelId="{69D2CA7E-5309-475D-B18B-87A352E7A2B7}" type="sibTrans" cxnId="{AC098EA0-ADC6-4FCA-BF39-553EF3CA8A20}">
      <dgm:prSet/>
      <dgm:spPr/>
      <dgm:t>
        <a:bodyPr/>
        <a:lstStyle/>
        <a:p>
          <a:endParaRPr lang="en-US"/>
        </a:p>
      </dgm:t>
    </dgm:pt>
    <dgm:pt modelId="{386B661E-E523-49F2-824D-DCF2B1DC41CC}">
      <dgm:prSet/>
      <dgm:spPr/>
      <dgm:t>
        <a:bodyPr/>
        <a:lstStyle/>
        <a:p>
          <a:r>
            <a:rPr lang="en-US" b="0" i="0" dirty="0"/>
            <a:t>Grant special condition language</a:t>
          </a:r>
          <a:endParaRPr lang="en-US" dirty="0"/>
        </a:p>
      </dgm:t>
    </dgm:pt>
    <dgm:pt modelId="{119F3BED-A3BF-4D38-9F9E-8A3FD13F368E}" type="parTrans" cxnId="{063280DD-17BE-4C1F-97D0-84C2E9FB05D7}">
      <dgm:prSet/>
      <dgm:spPr/>
      <dgm:t>
        <a:bodyPr/>
        <a:lstStyle/>
        <a:p>
          <a:endParaRPr lang="en-US"/>
        </a:p>
      </dgm:t>
    </dgm:pt>
    <dgm:pt modelId="{EB514BFE-9FAE-4037-A828-8D20EE07C4C6}" type="sibTrans" cxnId="{063280DD-17BE-4C1F-97D0-84C2E9FB05D7}">
      <dgm:prSet/>
      <dgm:spPr/>
      <dgm:t>
        <a:bodyPr/>
        <a:lstStyle/>
        <a:p>
          <a:endParaRPr lang="en-US"/>
        </a:p>
      </dgm:t>
    </dgm:pt>
    <dgm:pt modelId="{CEA4B80B-1D52-4755-A518-5399582382F3}">
      <dgm:prSet/>
      <dgm:spPr/>
      <dgm:t>
        <a:bodyPr/>
        <a:lstStyle/>
        <a:p>
          <a:r>
            <a:rPr lang="en-US" dirty="0"/>
            <a:t>Case Studies</a:t>
          </a:r>
        </a:p>
      </dgm:t>
    </dgm:pt>
    <dgm:pt modelId="{B3DB0815-41BC-4C17-A425-D09B92C2D49E}" type="parTrans" cxnId="{82A483EA-6BC3-4F67-8B5F-4312ECF5FF0F}">
      <dgm:prSet/>
      <dgm:spPr/>
      <dgm:t>
        <a:bodyPr/>
        <a:lstStyle/>
        <a:p>
          <a:endParaRPr lang="en-US"/>
        </a:p>
      </dgm:t>
    </dgm:pt>
    <dgm:pt modelId="{42553FAF-323D-4499-9D60-E62A28F90DF5}" type="sibTrans" cxnId="{82A483EA-6BC3-4F67-8B5F-4312ECF5FF0F}">
      <dgm:prSet/>
      <dgm:spPr/>
      <dgm:t>
        <a:bodyPr/>
        <a:lstStyle/>
        <a:p>
          <a:endParaRPr lang="en-US"/>
        </a:p>
      </dgm:t>
    </dgm:pt>
    <dgm:pt modelId="{2C46D9E8-0A95-8E49-B40F-350EF5E9479E}" type="pres">
      <dgm:prSet presAssocID="{3F2E692B-DE65-4BFA-B7AF-8C778E875312}" presName="linear" presStyleCnt="0">
        <dgm:presLayoutVars>
          <dgm:animLvl val="lvl"/>
          <dgm:resizeHandles val="exact"/>
        </dgm:presLayoutVars>
      </dgm:prSet>
      <dgm:spPr/>
    </dgm:pt>
    <dgm:pt modelId="{41A3F0CF-4F02-AA4A-9F86-04805D687936}" type="pres">
      <dgm:prSet presAssocID="{842796A3-92F8-46E0-955C-FD07ACA7FFC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87F6660-0CCF-9248-BCF0-4A251C3A0605}" type="pres">
      <dgm:prSet presAssocID="{75CC9F5A-9D49-47E6-8636-85D90BD192CE}" presName="spacer" presStyleCnt="0"/>
      <dgm:spPr/>
    </dgm:pt>
    <dgm:pt modelId="{31FA191B-AB7B-C64E-BE29-05986DC3B3F2}" type="pres">
      <dgm:prSet presAssocID="{A94D893A-6831-41CE-9C3B-F7DEEB3D1ED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59231B5-B5BC-8C43-BED1-68926A67963E}" type="pres">
      <dgm:prSet presAssocID="{513458BD-315B-4A74-BE7B-9AE8D7ACD90E}" presName="spacer" presStyleCnt="0"/>
      <dgm:spPr/>
    </dgm:pt>
    <dgm:pt modelId="{AB5F6EB9-3616-CD40-8AEE-D6935DEE6471}" type="pres">
      <dgm:prSet presAssocID="{628899D7-BEDF-4F9D-AF83-E7754BD21E5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F93BA0F-EB69-F641-95B6-6176C15F3070}" type="pres">
      <dgm:prSet presAssocID="{314A7500-8B8E-4408-822A-3F79C064283C}" presName="spacer" presStyleCnt="0"/>
      <dgm:spPr/>
    </dgm:pt>
    <dgm:pt modelId="{2E9CDD3E-23F1-EE4A-B40A-CB1AFF4F91C6}" type="pres">
      <dgm:prSet presAssocID="{A45B8A01-6C76-41C2-BAE3-9EEA428970A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657C2C4-3A40-8149-947C-BFFAB6022D49}" type="pres">
      <dgm:prSet presAssocID="{4A377A7A-8509-4C90-8949-B1DC775B32AB}" presName="spacer" presStyleCnt="0"/>
      <dgm:spPr/>
    </dgm:pt>
    <dgm:pt modelId="{2A11E9E4-3542-F44A-9DD1-83C6EF9EA59B}" type="pres">
      <dgm:prSet presAssocID="{871AFC1C-8727-4CD9-BE62-10F2664544B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85504B7-0426-2046-B30A-8EEBE37BE8DC}" type="pres">
      <dgm:prSet presAssocID="{8768BAD6-4177-4AF6-A8B5-47D3569FF9FE}" presName="spacer" presStyleCnt="0"/>
      <dgm:spPr/>
    </dgm:pt>
    <dgm:pt modelId="{3EEB3DA8-76DB-4349-96FA-422F71B3C393}" type="pres">
      <dgm:prSet presAssocID="{CEA4B80B-1D52-4755-A518-5399582382F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E544DC9-029A-47B5-B835-378FB55F3D45}" type="pres">
      <dgm:prSet presAssocID="{42553FAF-323D-4499-9D60-E62A28F90DF5}" presName="spacer" presStyleCnt="0"/>
      <dgm:spPr/>
    </dgm:pt>
    <dgm:pt modelId="{3E302655-FFFB-EA4E-BEE3-DEC088809E70}" type="pres">
      <dgm:prSet presAssocID="{51983EDD-D753-4CAD-AE4B-5C03D268B7E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1B7BB1B-919D-4B4F-9D66-D2E70A5486F9}" type="pres">
      <dgm:prSet presAssocID="{69D2CA7E-5309-475D-B18B-87A352E7A2B7}" presName="spacer" presStyleCnt="0"/>
      <dgm:spPr/>
    </dgm:pt>
    <dgm:pt modelId="{CF21925D-42DE-2C45-80EE-CE078A464C60}" type="pres">
      <dgm:prSet presAssocID="{386B661E-E523-49F2-824D-DCF2B1DC41C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8F5750A-E3BF-48BB-B4C4-1898EF31CF46}" srcId="{3F2E692B-DE65-4BFA-B7AF-8C778E875312}" destId="{A45B8A01-6C76-41C2-BAE3-9EEA428970AC}" srcOrd="3" destOrd="0" parTransId="{195BD29C-A357-4E35-A267-5793DBD930F1}" sibTransId="{4A377A7A-8509-4C90-8949-B1DC775B32AB}"/>
    <dgm:cxn modelId="{F58E3817-2830-4444-AF3A-5FF48F31FDBF}" type="presOf" srcId="{386B661E-E523-49F2-824D-DCF2B1DC41CC}" destId="{CF21925D-42DE-2C45-80EE-CE078A464C60}" srcOrd="0" destOrd="0" presId="urn:microsoft.com/office/officeart/2005/8/layout/vList2"/>
    <dgm:cxn modelId="{F8A15450-7187-FA49-9170-862A4E04D30E}" type="presOf" srcId="{3F2E692B-DE65-4BFA-B7AF-8C778E875312}" destId="{2C46D9E8-0A95-8E49-B40F-350EF5E9479E}" srcOrd="0" destOrd="0" presId="urn:microsoft.com/office/officeart/2005/8/layout/vList2"/>
    <dgm:cxn modelId="{81D77A5F-BBA2-41DB-B4BE-2456AACAFD9A}" type="presOf" srcId="{CEA4B80B-1D52-4755-A518-5399582382F3}" destId="{3EEB3DA8-76DB-4349-96FA-422F71B3C393}" srcOrd="0" destOrd="0" presId="urn:microsoft.com/office/officeart/2005/8/layout/vList2"/>
    <dgm:cxn modelId="{49916A66-A6DF-A543-9FD4-18263F28D7E6}" type="presOf" srcId="{628899D7-BEDF-4F9D-AF83-E7754BD21E53}" destId="{AB5F6EB9-3616-CD40-8AEE-D6935DEE6471}" srcOrd="0" destOrd="0" presId="urn:microsoft.com/office/officeart/2005/8/layout/vList2"/>
    <dgm:cxn modelId="{EA945174-4E75-8742-8F09-92EA6FA5828E}" type="presOf" srcId="{51983EDD-D753-4CAD-AE4B-5C03D268B7EC}" destId="{3E302655-FFFB-EA4E-BEE3-DEC088809E70}" srcOrd="0" destOrd="0" presId="urn:microsoft.com/office/officeart/2005/8/layout/vList2"/>
    <dgm:cxn modelId="{CD82BC7F-9C73-5B4D-A5F2-45C34143734B}" type="presOf" srcId="{871AFC1C-8727-4CD9-BE62-10F2664544B0}" destId="{2A11E9E4-3542-F44A-9DD1-83C6EF9EA59B}" srcOrd="0" destOrd="0" presId="urn:microsoft.com/office/officeart/2005/8/layout/vList2"/>
    <dgm:cxn modelId="{9B819C8C-2492-418D-A1F5-EA57DD7AF703}" srcId="{3F2E692B-DE65-4BFA-B7AF-8C778E875312}" destId="{628899D7-BEDF-4F9D-AF83-E7754BD21E53}" srcOrd="2" destOrd="0" parTransId="{FA852EFE-EB87-4137-9328-077959D44B5B}" sibTransId="{314A7500-8B8E-4408-822A-3F79C064283C}"/>
    <dgm:cxn modelId="{AC098EA0-ADC6-4FCA-BF39-553EF3CA8A20}" srcId="{3F2E692B-DE65-4BFA-B7AF-8C778E875312}" destId="{51983EDD-D753-4CAD-AE4B-5C03D268B7EC}" srcOrd="6" destOrd="0" parTransId="{BC7C3EA0-1913-4D3C-922D-365F1FB589F8}" sibTransId="{69D2CA7E-5309-475D-B18B-87A352E7A2B7}"/>
    <dgm:cxn modelId="{FF6D52B2-A420-3448-8345-97CCF44E8ADA}" type="presOf" srcId="{A45B8A01-6C76-41C2-BAE3-9EEA428970AC}" destId="{2E9CDD3E-23F1-EE4A-B40A-CB1AFF4F91C6}" srcOrd="0" destOrd="0" presId="urn:microsoft.com/office/officeart/2005/8/layout/vList2"/>
    <dgm:cxn modelId="{1AB29EB4-6838-47A8-8F13-AE197BE71BC6}" srcId="{3F2E692B-DE65-4BFA-B7AF-8C778E875312}" destId="{A94D893A-6831-41CE-9C3B-F7DEEB3D1ED3}" srcOrd="1" destOrd="0" parTransId="{8725378B-C4B8-482F-9BAA-ABA9473A5499}" sibTransId="{513458BD-315B-4A74-BE7B-9AE8D7ACD90E}"/>
    <dgm:cxn modelId="{56D8D7BA-66A0-CF4A-91B2-720A79357EE7}" type="presOf" srcId="{842796A3-92F8-46E0-955C-FD07ACA7FFC9}" destId="{41A3F0CF-4F02-AA4A-9F86-04805D687936}" srcOrd="0" destOrd="0" presId="urn:microsoft.com/office/officeart/2005/8/layout/vList2"/>
    <dgm:cxn modelId="{92EEF3C7-56E4-4468-9429-E3FF685F508F}" srcId="{3F2E692B-DE65-4BFA-B7AF-8C778E875312}" destId="{871AFC1C-8727-4CD9-BE62-10F2664544B0}" srcOrd="4" destOrd="0" parTransId="{78687BB1-523A-4B39-BFB9-CA4C387C70C1}" sibTransId="{8768BAD6-4177-4AF6-A8B5-47D3569FF9FE}"/>
    <dgm:cxn modelId="{063280DD-17BE-4C1F-97D0-84C2E9FB05D7}" srcId="{3F2E692B-DE65-4BFA-B7AF-8C778E875312}" destId="{386B661E-E523-49F2-824D-DCF2B1DC41CC}" srcOrd="7" destOrd="0" parTransId="{119F3BED-A3BF-4D38-9F9E-8A3FD13F368E}" sibTransId="{EB514BFE-9FAE-4037-A828-8D20EE07C4C6}"/>
    <dgm:cxn modelId="{AF134EEA-DD1F-8A49-8BEA-BE0DA3553AB2}" type="presOf" srcId="{A94D893A-6831-41CE-9C3B-F7DEEB3D1ED3}" destId="{31FA191B-AB7B-C64E-BE29-05986DC3B3F2}" srcOrd="0" destOrd="0" presId="urn:microsoft.com/office/officeart/2005/8/layout/vList2"/>
    <dgm:cxn modelId="{82A483EA-6BC3-4F67-8B5F-4312ECF5FF0F}" srcId="{3F2E692B-DE65-4BFA-B7AF-8C778E875312}" destId="{CEA4B80B-1D52-4755-A518-5399582382F3}" srcOrd="5" destOrd="0" parTransId="{B3DB0815-41BC-4C17-A425-D09B92C2D49E}" sibTransId="{42553FAF-323D-4499-9D60-E62A28F90DF5}"/>
    <dgm:cxn modelId="{12E540F0-1C1D-4237-82DF-FBDBAEE36FC9}" srcId="{3F2E692B-DE65-4BFA-B7AF-8C778E875312}" destId="{842796A3-92F8-46E0-955C-FD07ACA7FFC9}" srcOrd="0" destOrd="0" parTransId="{EDE67D13-C03A-4314-AFE5-76B0A28E5038}" sibTransId="{75CC9F5A-9D49-47E6-8636-85D90BD192CE}"/>
    <dgm:cxn modelId="{C70E920C-50F1-2840-91E4-65B4F58F1211}" type="presParOf" srcId="{2C46D9E8-0A95-8E49-B40F-350EF5E9479E}" destId="{41A3F0CF-4F02-AA4A-9F86-04805D687936}" srcOrd="0" destOrd="0" presId="urn:microsoft.com/office/officeart/2005/8/layout/vList2"/>
    <dgm:cxn modelId="{B1DD6330-06E5-E24B-A2EA-732216273D12}" type="presParOf" srcId="{2C46D9E8-0A95-8E49-B40F-350EF5E9479E}" destId="{E87F6660-0CCF-9248-BCF0-4A251C3A0605}" srcOrd="1" destOrd="0" presId="urn:microsoft.com/office/officeart/2005/8/layout/vList2"/>
    <dgm:cxn modelId="{C1C33F98-3DF0-CC41-BB03-70615C8FAECD}" type="presParOf" srcId="{2C46D9E8-0A95-8E49-B40F-350EF5E9479E}" destId="{31FA191B-AB7B-C64E-BE29-05986DC3B3F2}" srcOrd="2" destOrd="0" presId="urn:microsoft.com/office/officeart/2005/8/layout/vList2"/>
    <dgm:cxn modelId="{14A0E8FA-D4CB-1540-89D7-FEBB458A1FFB}" type="presParOf" srcId="{2C46D9E8-0A95-8E49-B40F-350EF5E9479E}" destId="{D59231B5-B5BC-8C43-BED1-68926A67963E}" srcOrd="3" destOrd="0" presId="urn:microsoft.com/office/officeart/2005/8/layout/vList2"/>
    <dgm:cxn modelId="{A048748B-54A8-3548-9AB3-2EC3C76320C4}" type="presParOf" srcId="{2C46D9E8-0A95-8E49-B40F-350EF5E9479E}" destId="{AB5F6EB9-3616-CD40-8AEE-D6935DEE6471}" srcOrd="4" destOrd="0" presId="urn:microsoft.com/office/officeart/2005/8/layout/vList2"/>
    <dgm:cxn modelId="{4FAA2B13-5028-BE4F-BFBC-CB848E7E8FC3}" type="presParOf" srcId="{2C46D9E8-0A95-8E49-B40F-350EF5E9479E}" destId="{0F93BA0F-EB69-F641-95B6-6176C15F3070}" srcOrd="5" destOrd="0" presId="urn:microsoft.com/office/officeart/2005/8/layout/vList2"/>
    <dgm:cxn modelId="{09586163-508D-C34D-AC20-BFA0206777EA}" type="presParOf" srcId="{2C46D9E8-0A95-8E49-B40F-350EF5E9479E}" destId="{2E9CDD3E-23F1-EE4A-B40A-CB1AFF4F91C6}" srcOrd="6" destOrd="0" presId="urn:microsoft.com/office/officeart/2005/8/layout/vList2"/>
    <dgm:cxn modelId="{EB10DFAB-A84A-D446-91F8-00CCB1CBD3D5}" type="presParOf" srcId="{2C46D9E8-0A95-8E49-B40F-350EF5E9479E}" destId="{A657C2C4-3A40-8149-947C-BFFAB6022D49}" srcOrd="7" destOrd="0" presId="urn:microsoft.com/office/officeart/2005/8/layout/vList2"/>
    <dgm:cxn modelId="{205A06E5-5CA4-C943-B2F6-77E63618B486}" type="presParOf" srcId="{2C46D9E8-0A95-8E49-B40F-350EF5E9479E}" destId="{2A11E9E4-3542-F44A-9DD1-83C6EF9EA59B}" srcOrd="8" destOrd="0" presId="urn:microsoft.com/office/officeart/2005/8/layout/vList2"/>
    <dgm:cxn modelId="{E98FB322-49FD-6142-A90B-A31C4A602A77}" type="presParOf" srcId="{2C46D9E8-0A95-8E49-B40F-350EF5E9479E}" destId="{385504B7-0426-2046-B30A-8EEBE37BE8DC}" srcOrd="9" destOrd="0" presId="urn:microsoft.com/office/officeart/2005/8/layout/vList2"/>
    <dgm:cxn modelId="{56F44A92-A88B-4782-8354-8FA134E46715}" type="presParOf" srcId="{2C46D9E8-0A95-8E49-B40F-350EF5E9479E}" destId="{3EEB3DA8-76DB-4349-96FA-422F71B3C393}" srcOrd="10" destOrd="0" presId="urn:microsoft.com/office/officeart/2005/8/layout/vList2"/>
    <dgm:cxn modelId="{058A0260-99B2-43F2-A04C-992BCCC1EFE3}" type="presParOf" srcId="{2C46D9E8-0A95-8E49-B40F-350EF5E9479E}" destId="{3E544DC9-029A-47B5-B835-378FB55F3D45}" srcOrd="11" destOrd="0" presId="urn:microsoft.com/office/officeart/2005/8/layout/vList2"/>
    <dgm:cxn modelId="{6E1D7EC3-0FA8-3C4D-A72E-21BD6851BB86}" type="presParOf" srcId="{2C46D9E8-0A95-8E49-B40F-350EF5E9479E}" destId="{3E302655-FFFB-EA4E-BEE3-DEC088809E70}" srcOrd="12" destOrd="0" presId="urn:microsoft.com/office/officeart/2005/8/layout/vList2"/>
    <dgm:cxn modelId="{C8C487D4-F227-DB4B-9193-1326F4FB4640}" type="presParOf" srcId="{2C46D9E8-0A95-8E49-B40F-350EF5E9479E}" destId="{51B7BB1B-919D-4B4F-9D66-D2E70A5486F9}" srcOrd="13" destOrd="0" presId="urn:microsoft.com/office/officeart/2005/8/layout/vList2"/>
    <dgm:cxn modelId="{F99421D5-1559-C544-8D31-3591572AEC29}" type="presParOf" srcId="{2C46D9E8-0A95-8E49-B40F-350EF5E9479E}" destId="{CF21925D-42DE-2C45-80EE-CE078A464C6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2E692B-DE65-4BFA-B7AF-8C778E87531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2796A3-92F8-46E0-955C-FD07ACA7FFC9}">
      <dgm:prSet/>
      <dgm:spPr/>
      <dgm:t>
        <a:bodyPr/>
        <a:lstStyle/>
        <a:p>
          <a:r>
            <a:rPr lang="en-US" b="0" i="0" dirty="0"/>
            <a:t>Executive briefing materials </a:t>
          </a:r>
          <a:endParaRPr lang="en-US" dirty="0"/>
        </a:p>
      </dgm:t>
    </dgm:pt>
    <dgm:pt modelId="{EDE67D13-C03A-4314-AFE5-76B0A28E5038}" type="parTrans" cxnId="{12E540F0-1C1D-4237-82DF-FBDBAEE36FC9}">
      <dgm:prSet/>
      <dgm:spPr/>
      <dgm:t>
        <a:bodyPr/>
        <a:lstStyle/>
        <a:p>
          <a:endParaRPr lang="en-US"/>
        </a:p>
      </dgm:t>
    </dgm:pt>
    <dgm:pt modelId="{75CC9F5A-9D49-47E6-8636-85D90BD192CE}" type="sibTrans" cxnId="{12E540F0-1C1D-4237-82DF-FBDBAEE36FC9}">
      <dgm:prSet/>
      <dgm:spPr/>
      <dgm:t>
        <a:bodyPr/>
        <a:lstStyle/>
        <a:p>
          <a:endParaRPr lang="en-US"/>
        </a:p>
      </dgm:t>
    </dgm:pt>
    <dgm:pt modelId="{A94D893A-6831-41CE-9C3B-F7DEEB3D1ED3}">
      <dgm:prSet/>
      <dgm:spPr/>
      <dgm:t>
        <a:bodyPr/>
        <a:lstStyle/>
        <a:p>
          <a:r>
            <a:rPr lang="en-US" b="0" i="0"/>
            <a:t>Articles for association publications</a:t>
          </a:r>
          <a:endParaRPr lang="en-US"/>
        </a:p>
      </dgm:t>
    </dgm:pt>
    <dgm:pt modelId="{8725378B-C4B8-482F-9BAA-ABA9473A5499}" type="parTrans" cxnId="{1AB29EB4-6838-47A8-8F13-AE197BE71BC6}">
      <dgm:prSet/>
      <dgm:spPr/>
      <dgm:t>
        <a:bodyPr/>
        <a:lstStyle/>
        <a:p>
          <a:endParaRPr lang="en-US"/>
        </a:p>
      </dgm:t>
    </dgm:pt>
    <dgm:pt modelId="{513458BD-315B-4A74-BE7B-9AE8D7ACD90E}" type="sibTrans" cxnId="{1AB29EB4-6838-47A8-8F13-AE197BE71BC6}">
      <dgm:prSet/>
      <dgm:spPr/>
      <dgm:t>
        <a:bodyPr/>
        <a:lstStyle/>
        <a:p>
          <a:endParaRPr lang="en-US"/>
        </a:p>
      </dgm:t>
    </dgm:pt>
    <dgm:pt modelId="{628899D7-BEDF-4F9D-AF83-E7754BD21E53}">
      <dgm:prSet/>
      <dgm:spPr/>
      <dgm:t>
        <a:bodyPr/>
        <a:lstStyle/>
        <a:p>
          <a:r>
            <a:rPr lang="en-US" b="0" i="0"/>
            <a:t>Refresh selected videos </a:t>
          </a:r>
          <a:endParaRPr lang="en-US"/>
        </a:p>
      </dgm:t>
    </dgm:pt>
    <dgm:pt modelId="{FA852EFE-EB87-4137-9328-077959D44B5B}" type="parTrans" cxnId="{9B819C8C-2492-418D-A1F5-EA57DD7AF703}">
      <dgm:prSet/>
      <dgm:spPr/>
      <dgm:t>
        <a:bodyPr/>
        <a:lstStyle/>
        <a:p>
          <a:endParaRPr lang="en-US"/>
        </a:p>
      </dgm:t>
    </dgm:pt>
    <dgm:pt modelId="{314A7500-8B8E-4408-822A-3F79C064283C}" type="sibTrans" cxnId="{9B819C8C-2492-418D-A1F5-EA57DD7AF703}">
      <dgm:prSet/>
      <dgm:spPr/>
      <dgm:t>
        <a:bodyPr/>
        <a:lstStyle/>
        <a:p>
          <a:endParaRPr lang="en-US"/>
        </a:p>
      </dgm:t>
    </dgm:pt>
    <dgm:pt modelId="{A45B8A01-6C76-41C2-BAE3-9EEA428970AC}">
      <dgm:prSet/>
      <dgm:spPr/>
      <dgm:t>
        <a:bodyPr/>
        <a:lstStyle/>
        <a:p>
          <a:r>
            <a:rPr lang="en-US" b="0" i="0" dirty="0"/>
            <a:t>NIEM applications catalog</a:t>
          </a:r>
          <a:endParaRPr lang="en-US" dirty="0"/>
        </a:p>
      </dgm:t>
    </dgm:pt>
    <dgm:pt modelId="{195BD29C-A357-4E35-A267-5793DBD930F1}" type="parTrans" cxnId="{98F5750A-E3BF-48BB-B4C4-1898EF31CF46}">
      <dgm:prSet/>
      <dgm:spPr/>
      <dgm:t>
        <a:bodyPr/>
        <a:lstStyle/>
        <a:p>
          <a:endParaRPr lang="en-US"/>
        </a:p>
      </dgm:t>
    </dgm:pt>
    <dgm:pt modelId="{4A377A7A-8509-4C90-8949-B1DC775B32AB}" type="sibTrans" cxnId="{98F5750A-E3BF-48BB-B4C4-1898EF31CF46}">
      <dgm:prSet/>
      <dgm:spPr/>
      <dgm:t>
        <a:bodyPr/>
        <a:lstStyle/>
        <a:p>
          <a:endParaRPr lang="en-US"/>
        </a:p>
      </dgm:t>
    </dgm:pt>
    <dgm:pt modelId="{871AFC1C-8727-4CD9-BE62-10F2664544B0}">
      <dgm:prSet/>
      <dgm:spPr/>
      <dgm:t>
        <a:bodyPr/>
        <a:lstStyle/>
        <a:p>
          <a:r>
            <a:rPr lang="en-US" b="0" i="0" dirty="0"/>
            <a:t>Active speaker's bureau</a:t>
          </a:r>
          <a:endParaRPr lang="en-US" dirty="0"/>
        </a:p>
      </dgm:t>
    </dgm:pt>
    <dgm:pt modelId="{78687BB1-523A-4B39-BFB9-CA4C387C70C1}" type="parTrans" cxnId="{92EEF3C7-56E4-4468-9429-E3FF685F508F}">
      <dgm:prSet/>
      <dgm:spPr/>
      <dgm:t>
        <a:bodyPr/>
        <a:lstStyle/>
        <a:p>
          <a:endParaRPr lang="en-US"/>
        </a:p>
      </dgm:t>
    </dgm:pt>
    <dgm:pt modelId="{8768BAD6-4177-4AF6-A8B5-47D3569FF9FE}" type="sibTrans" cxnId="{92EEF3C7-56E4-4468-9429-E3FF685F508F}">
      <dgm:prSet/>
      <dgm:spPr/>
      <dgm:t>
        <a:bodyPr/>
        <a:lstStyle/>
        <a:p>
          <a:endParaRPr lang="en-US"/>
        </a:p>
      </dgm:t>
    </dgm:pt>
    <dgm:pt modelId="{51983EDD-D753-4CAD-AE4B-5C03D268B7EC}">
      <dgm:prSet/>
      <dgm:spPr/>
      <dgm:t>
        <a:bodyPr/>
        <a:lstStyle/>
        <a:p>
          <a:r>
            <a:rPr lang="en-US" b="0" i="0" dirty="0"/>
            <a:t>Selective webinars targeted at SLTT</a:t>
          </a:r>
          <a:endParaRPr lang="en-US" dirty="0"/>
        </a:p>
      </dgm:t>
    </dgm:pt>
    <dgm:pt modelId="{BC7C3EA0-1913-4D3C-922D-365F1FB589F8}" type="parTrans" cxnId="{AC098EA0-ADC6-4FCA-BF39-553EF3CA8A20}">
      <dgm:prSet/>
      <dgm:spPr/>
      <dgm:t>
        <a:bodyPr/>
        <a:lstStyle/>
        <a:p>
          <a:endParaRPr lang="en-US"/>
        </a:p>
      </dgm:t>
    </dgm:pt>
    <dgm:pt modelId="{69D2CA7E-5309-475D-B18B-87A352E7A2B7}" type="sibTrans" cxnId="{AC098EA0-ADC6-4FCA-BF39-553EF3CA8A20}">
      <dgm:prSet/>
      <dgm:spPr/>
      <dgm:t>
        <a:bodyPr/>
        <a:lstStyle/>
        <a:p>
          <a:endParaRPr lang="en-US"/>
        </a:p>
      </dgm:t>
    </dgm:pt>
    <dgm:pt modelId="{386B661E-E523-49F2-824D-DCF2B1DC41CC}">
      <dgm:prSet/>
      <dgm:spPr/>
      <dgm:t>
        <a:bodyPr/>
        <a:lstStyle/>
        <a:p>
          <a:r>
            <a:rPr lang="en-US" b="0" i="0" dirty="0"/>
            <a:t>Grant special condition language</a:t>
          </a:r>
          <a:endParaRPr lang="en-US" dirty="0"/>
        </a:p>
      </dgm:t>
    </dgm:pt>
    <dgm:pt modelId="{119F3BED-A3BF-4D38-9F9E-8A3FD13F368E}" type="parTrans" cxnId="{063280DD-17BE-4C1F-97D0-84C2E9FB05D7}">
      <dgm:prSet/>
      <dgm:spPr/>
      <dgm:t>
        <a:bodyPr/>
        <a:lstStyle/>
        <a:p>
          <a:endParaRPr lang="en-US"/>
        </a:p>
      </dgm:t>
    </dgm:pt>
    <dgm:pt modelId="{EB514BFE-9FAE-4037-A828-8D20EE07C4C6}" type="sibTrans" cxnId="{063280DD-17BE-4C1F-97D0-84C2E9FB05D7}">
      <dgm:prSet/>
      <dgm:spPr/>
      <dgm:t>
        <a:bodyPr/>
        <a:lstStyle/>
        <a:p>
          <a:endParaRPr lang="en-US"/>
        </a:p>
      </dgm:t>
    </dgm:pt>
    <dgm:pt modelId="{CEA4B80B-1D52-4755-A518-5399582382F3}">
      <dgm:prSet/>
      <dgm:spPr/>
      <dgm:t>
        <a:bodyPr/>
        <a:lstStyle/>
        <a:p>
          <a:r>
            <a:rPr lang="en-US" dirty="0"/>
            <a:t>Case Studies</a:t>
          </a:r>
        </a:p>
      </dgm:t>
    </dgm:pt>
    <dgm:pt modelId="{B3DB0815-41BC-4C17-A425-D09B92C2D49E}" type="parTrans" cxnId="{82A483EA-6BC3-4F67-8B5F-4312ECF5FF0F}">
      <dgm:prSet/>
      <dgm:spPr/>
      <dgm:t>
        <a:bodyPr/>
        <a:lstStyle/>
        <a:p>
          <a:endParaRPr lang="en-US"/>
        </a:p>
      </dgm:t>
    </dgm:pt>
    <dgm:pt modelId="{42553FAF-323D-4499-9D60-E62A28F90DF5}" type="sibTrans" cxnId="{82A483EA-6BC3-4F67-8B5F-4312ECF5FF0F}">
      <dgm:prSet/>
      <dgm:spPr/>
      <dgm:t>
        <a:bodyPr/>
        <a:lstStyle/>
        <a:p>
          <a:endParaRPr lang="en-US"/>
        </a:p>
      </dgm:t>
    </dgm:pt>
    <dgm:pt modelId="{2C46D9E8-0A95-8E49-B40F-350EF5E9479E}" type="pres">
      <dgm:prSet presAssocID="{3F2E692B-DE65-4BFA-B7AF-8C778E875312}" presName="linear" presStyleCnt="0">
        <dgm:presLayoutVars>
          <dgm:animLvl val="lvl"/>
          <dgm:resizeHandles val="exact"/>
        </dgm:presLayoutVars>
      </dgm:prSet>
      <dgm:spPr/>
    </dgm:pt>
    <dgm:pt modelId="{41A3F0CF-4F02-AA4A-9F86-04805D687936}" type="pres">
      <dgm:prSet presAssocID="{842796A3-92F8-46E0-955C-FD07ACA7FFC9}" presName="parentText" presStyleLbl="node1" presStyleIdx="0" presStyleCnt="8" custLinFactNeighborX="824" custLinFactNeighborY="-16344">
        <dgm:presLayoutVars>
          <dgm:chMax val="0"/>
          <dgm:bulletEnabled val="1"/>
        </dgm:presLayoutVars>
      </dgm:prSet>
      <dgm:spPr/>
    </dgm:pt>
    <dgm:pt modelId="{E87F6660-0CCF-9248-BCF0-4A251C3A0605}" type="pres">
      <dgm:prSet presAssocID="{75CC9F5A-9D49-47E6-8636-85D90BD192CE}" presName="spacer" presStyleCnt="0"/>
      <dgm:spPr/>
    </dgm:pt>
    <dgm:pt modelId="{31FA191B-AB7B-C64E-BE29-05986DC3B3F2}" type="pres">
      <dgm:prSet presAssocID="{A94D893A-6831-41CE-9C3B-F7DEEB3D1ED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59231B5-B5BC-8C43-BED1-68926A67963E}" type="pres">
      <dgm:prSet presAssocID="{513458BD-315B-4A74-BE7B-9AE8D7ACD90E}" presName="spacer" presStyleCnt="0"/>
      <dgm:spPr/>
    </dgm:pt>
    <dgm:pt modelId="{AB5F6EB9-3616-CD40-8AEE-D6935DEE6471}" type="pres">
      <dgm:prSet presAssocID="{628899D7-BEDF-4F9D-AF83-E7754BD21E5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F93BA0F-EB69-F641-95B6-6176C15F3070}" type="pres">
      <dgm:prSet presAssocID="{314A7500-8B8E-4408-822A-3F79C064283C}" presName="spacer" presStyleCnt="0"/>
      <dgm:spPr/>
    </dgm:pt>
    <dgm:pt modelId="{2E9CDD3E-23F1-EE4A-B40A-CB1AFF4F91C6}" type="pres">
      <dgm:prSet presAssocID="{A45B8A01-6C76-41C2-BAE3-9EEA428970A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657C2C4-3A40-8149-947C-BFFAB6022D49}" type="pres">
      <dgm:prSet presAssocID="{4A377A7A-8509-4C90-8949-B1DC775B32AB}" presName="spacer" presStyleCnt="0"/>
      <dgm:spPr/>
    </dgm:pt>
    <dgm:pt modelId="{2A11E9E4-3542-F44A-9DD1-83C6EF9EA59B}" type="pres">
      <dgm:prSet presAssocID="{871AFC1C-8727-4CD9-BE62-10F2664544B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85504B7-0426-2046-B30A-8EEBE37BE8DC}" type="pres">
      <dgm:prSet presAssocID="{8768BAD6-4177-4AF6-A8B5-47D3569FF9FE}" presName="spacer" presStyleCnt="0"/>
      <dgm:spPr/>
    </dgm:pt>
    <dgm:pt modelId="{3EEB3DA8-76DB-4349-96FA-422F71B3C393}" type="pres">
      <dgm:prSet presAssocID="{CEA4B80B-1D52-4755-A518-5399582382F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E544DC9-029A-47B5-B835-378FB55F3D45}" type="pres">
      <dgm:prSet presAssocID="{42553FAF-323D-4499-9D60-E62A28F90DF5}" presName="spacer" presStyleCnt="0"/>
      <dgm:spPr/>
    </dgm:pt>
    <dgm:pt modelId="{3E302655-FFFB-EA4E-BEE3-DEC088809E70}" type="pres">
      <dgm:prSet presAssocID="{51983EDD-D753-4CAD-AE4B-5C03D268B7E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1B7BB1B-919D-4B4F-9D66-D2E70A5486F9}" type="pres">
      <dgm:prSet presAssocID="{69D2CA7E-5309-475D-B18B-87A352E7A2B7}" presName="spacer" presStyleCnt="0"/>
      <dgm:spPr/>
    </dgm:pt>
    <dgm:pt modelId="{CF21925D-42DE-2C45-80EE-CE078A464C60}" type="pres">
      <dgm:prSet presAssocID="{386B661E-E523-49F2-824D-DCF2B1DC41C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8F5750A-E3BF-48BB-B4C4-1898EF31CF46}" srcId="{3F2E692B-DE65-4BFA-B7AF-8C778E875312}" destId="{A45B8A01-6C76-41C2-BAE3-9EEA428970AC}" srcOrd="3" destOrd="0" parTransId="{195BD29C-A357-4E35-A267-5793DBD930F1}" sibTransId="{4A377A7A-8509-4C90-8949-B1DC775B32AB}"/>
    <dgm:cxn modelId="{F58E3817-2830-4444-AF3A-5FF48F31FDBF}" type="presOf" srcId="{386B661E-E523-49F2-824D-DCF2B1DC41CC}" destId="{CF21925D-42DE-2C45-80EE-CE078A464C60}" srcOrd="0" destOrd="0" presId="urn:microsoft.com/office/officeart/2005/8/layout/vList2"/>
    <dgm:cxn modelId="{F8A15450-7187-FA49-9170-862A4E04D30E}" type="presOf" srcId="{3F2E692B-DE65-4BFA-B7AF-8C778E875312}" destId="{2C46D9E8-0A95-8E49-B40F-350EF5E9479E}" srcOrd="0" destOrd="0" presId="urn:microsoft.com/office/officeart/2005/8/layout/vList2"/>
    <dgm:cxn modelId="{81D77A5F-BBA2-41DB-B4BE-2456AACAFD9A}" type="presOf" srcId="{CEA4B80B-1D52-4755-A518-5399582382F3}" destId="{3EEB3DA8-76DB-4349-96FA-422F71B3C393}" srcOrd="0" destOrd="0" presId="urn:microsoft.com/office/officeart/2005/8/layout/vList2"/>
    <dgm:cxn modelId="{49916A66-A6DF-A543-9FD4-18263F28D7E6}" type="presOf" srcId="{628899D7-BEDF-4F9D-AF83-E7754BD21E53}" destId="{AB5F6EB9-3616-CD40-8AEE-D6935DEE6471}" srcOrd="0" destOrd="0" presId="urn:microsoft.com/office/officeart/2005/8/layout/vList2"/>
    <dgm:cxn modelId="{EA945174-4E75-8742-8F09-92EA6FA5828E}" type="presOf" srcId="{51983EDD-D753-4CAD-AE4B-5C03D268B7EC}" destId="{3E302655-FFFB-EA4E-BEE3-DEC088809E70}" srcOrd="0" destOrd="0" presId="urn:microsoft.com/office/officeart/2005/8/layout/vList2"/>
    <dgm:cxn modelId="{CD82BC7F-9C73-5B4D-A5F2-45C34143734B}" type="presOf" srcId="{871AFC1C-8727-4CD9-BE62-10F2664544B0}" destId="{2A11E9E4-3542-F44A-9DD1-83C6EF9EA59B}" srcOrd="0" destOrd="0" presId="urn:microsoft.com/office/officeart/2005/8/layout/vList2"/>
    <dgm:cxn modelId="{9B819C8C-2492-418D-A1F5-EA57DD7AF703}" srcId="{3F2E692B-DE65-4BFA-B7AF-8C778E875312}" destId="{628899D7-BEDF-4F9D-AF83-E7754BD21E53}" srcOrd="2" destOrd="0" parTransId="{FA852EFE-EB87-4137-9328-077959D44B5B}" sibTransId="{314A7500-8B8E-4408-822A-3F79C064283C}"/>
    <dgm:cxn modelId="{AC098EA0-ADC6-4FCA-BF39-553EF3CA8A20}" srcId="{3F2E692B-DE65-4BFA-B7AF-8C778E875312}" destId="{51983EDD-D753-4CAD-AE4B-5C03D268B7EC}" srcOrd="6" destOrd="0" parTransId="{BC7C3EA0-1913-4D3C-922D-365F1FB589F8}" sibTransId="{69D2CA7E-5309-475D-B18B-87A352E7A2B7}"/>
    <dgm:cxn modelId="{FF6D52B2-A420-3448-8345-97CCF44E8ADA}" type="presOf" srcId="{A45B8A01-6C76-41C2-BAE3-9EEA428970AC}" destId="{2E9CDD3E-23F1-EE4A-B40A-CB1AFF4F91C6}" srcOrd="0" destOrd="0" presId="urn:microsoft.com/office/officeart/2005/8/layout/vList2"/>
    <dgm:cxn modelId="{1AB29EB4-6838-47A8-8F13-AE197BE71BC6}" srcId="{3F2E692B-DE65-4BFA-B7AF-8C778E875312}" destId="{A94D893A-6831-41CE-9C3B-F7DEEB3D1ED3}" srcOrd="1" destOrd="0" parTransId="{8725378B-C4B8-482F-9BAA-ABA9473A5499}" sibTransId="{513458BD-315B-4A74-BE7B-9AE8D7ACD90E}"/>
    <dgm:cxn modelId="{56D8D7BA-66A0-CF4A-91B2-720A79357EE7}" type="presOf" srcId="{842796A3-92F8-46E0-955C-FD07ACA7FFC9}" destId="{41A3F0CF-4F02-AA4A-9F86-04805D687936}" srcOrd="0" destOrd="0" presId="urn:microsoft.com/office/officeart/2005/8/layout/vList2"/>
    <dgm:cxn modelId="{92EEF3C7-56E4-4468-9429-E3FF685F508F}" srcId="{3F2E692B-DE65-4BFA-B7AF-8C778E875312}" destId="{871AFC1C-8727-4CD9-BE62-10F2664544B0}" srcOrd="4" destOrd="0" parTransId="{78687BB1-523A-4B39-BFB9-CA4C387C70C1}" sibTransId="{8768BAD6-4177-4AF6-A8B5-47D3569FF9FE}"/>
    <dgm:cxn modelId="{063280DD-17BE-4C1F-97D0-84C2E9FB05D7}" srcId="{3F2E692B-DE65-4BFA-B7AF-8C778E875312}" destId="{386B661E-E523-49F2-824D-DCF2B1DC41CC}" srcOrd="7" destOrd="0" parTransId="{119F3BED-A3BF-4D38-9F9E-8A3FD13F368E}" sibTransId="{EB514BFE-9FAE-4037-A828-8D20EE07C4C6}"/>
    <dgm:cxn modelId="{AF134EEA-DD1F-8A49-8BEA-BE0DA3553AB2}" type="presOf" srcId="{A94D893A-6831-41CE-9C3B-F7DEEB3D1ED3}" destId="{31FA191B-AB7B-C64E-BE29-05986DC3B3F2}" srcOrd="0" destOrd="0" presId="urn:microsoft.com/office/officeart/2005/8/layout/vList2"/>
    <dgm:cxn modelId="{82A483EA-6BC3-4F67-8B5F-4312ECF5FF0F}" srcId="{3F2E692B-DE65-4BFA-B7AF-8C778E875312}" destId="{CEA4B80B-1D52-4755-A518-5399582382F3}" srcOrd="5" destOrd="0" parTransId="{B3DB0815-41BC-4C17-A425-D09B92C2D49E}" sibTransId="{42553FAF-323D-4499-9D60-E62A28F90DF5}"/>
    <dgm:cxn modelId="{12E540F0-1C1D-4237-82DF-FBDBAEE36FC9}" srcId="{3F2E692B-DE65-4BFA-B7AF-8C778E875312}" destId="{842796A3-92F8-46E0-955C-FD07ACA7FFC9}" srcOrd="0" destOrd="0" parTransId="{EDE67D13-C03A-4314-AFE5-76B0A28E5038}" sibTransId="{75CC9F5A-9D49-47E6-8636-85D90BD192CE}"/>
    <dgm:cxn modelId="{C70E920C-50F1-2840-91E4-65B4F58F1211}" type="presParOf" srcId="{2C46D9E8-0A95-8E49-B40F-350EF5E9479E}" destId="{41A3F0CF-4F02-AA4A-9F86-04805D687936}" srcOrd="0" destOrd="0" presId="urn:microsoft.com/office/officeart/2005/8/layout/vList2"/>
    <dgm:cxn modelId="{B1DD6330-06E5-E24B-A2EA-732216273D12}" type="presParOf" srcId="{2C46D9E8-0A95-8E49-B40F-350EF5E9479E}" destId="{E87F6660-0CCF-9248-BCF0-4A251C3A0605}" srcOrd="1" destOrd="0" presId="urn:microsoft.com/office/officeart/2005/8/layout/vList2"/>
    <dgm:cxn modelId="{C1C33F98-3DF0-CC41-BB03-70615C8FAECD}" type="presParOf" srcId="{2C46D9E8-0A95-8E49-B40F-350EF5E9479E}" destId="{31FA191B-AB7B-C64E-BE29-05986DC3B3F2}" srcOrd="2" destOrd="0" presId="urn:microsoft.com/office/officeart/2005/8/layout/vList2"/>
    <dgm:cxn modelId="{14A0E8FA-D4CB-1540-89D7-FEBB458A1FFB}" type="presParOf" srcId="{2C46D9E8-0A95-8E49-B40F-350EF5E9479E}" destId="{D59231B5-B5BC-8C43-BED1-68926A67963E}" srcOrd="3" destOrd="0" presId="urn:microsoft.com/office/officeart/2005/8/layout/vList2"/>
    <dgm:cxn modelId="{A048748B-54A8-3548-9AB3-2EC3C76320C4}" type="presParOf" srcId="{2C46D9E8-0A95-8E49-B40F-350EF5E9479E}" destId="{AB5F6EB9-3616-CD40-8AEE-D6935DEE6471}" srcOrd="4" destOrd="0" presId="urn:microsoft.com/office/officeart/2005/8/layout/vList2"/>
    <dgm:cxn modelId="{4FAA2B13-5028-BE4F-BFBC-CB848E7E8FC3}" type="presParOf" srcId="{2C46D9E8-0A95-8E49-B40F-350EF5E9479E}" destId="{0F93BA0F-EB69-F641-95B6-6176C15F3070}" srcOrd="5" destOrd="0" presId="urn:microsoft.com/office/officeart/2005/8/layout/vList2"/>
    <dgm:cxn modelId="{09586163-508D-C34D-AC20-BFA0206777EA}" type="presParOf" srcId="{2C46D9E8-0A95-8E49-B40F-350EF5E9479E}" destId="{2E9CDD3E-23F1-EE4A-B40A-CB1AFF4F91C6}" srcOrd="6" destOrd="0" presId="urn:microsoft.com/office/officeart/2005/8/layout/vList2"/>
    <dgm:cxn modelId="{EB10DFAB-A84A-D446-91F8-00CCB1CBD3D5}" type="presParOf" srcId="{2C46D9E8-0A95-8E49-B40F-350EF5E9479E}" destId="{A657C2C4-3A40-8149-947C-BFFAB6022D49}" srcOrd="7" destOrd="0" presId="urn:microsoft.com/office/officeart/2005/8/layout/vList2"/>
    <dgm:cxn modelId="{205A06E5-5CA4-C943-B2F6-77E63618B486}" type="presParOf" srcId="{2C46D9E8-0A95-8E49-B40F-350EF5E9479E}" destId="{2A11E9E4-3542-F44A-9DD1-83C6EF9EA59B}" srcOrd="8" destOrd="0" presId="urn:microsoft.com/office/officeart/2005/8/layout/vList2"/>
    <dgm:cxn modelId="{E98FB322-49FD-6142-A90B-A31C4A602A77}" type="presParOf" srcId="{2C46D9E8-0A95-8E49-B40F-350EF5E9479E}" destId="{385504B7-0426-2046-B30A-8EEBE37BE8DC}" srcOrd="9" destOrd="0" presId="urn:microsoft.com/office/officeart/2005/8/layout/vList2"/>
    <dgm:cxn modelId="{56F44A92-A88B-4782-8354-8FA134E46715}" type="presParOf" srcId="{2C46D9E8-0A95-8E49-B40F-350EF5E9479E}" destId="{3EEB3DA8-76DB-4349-96FA-422F71B3C393}" srcOrd="10" destOrd="0" presId="urn:microsoft.com/office/officeart/2005/8/layout/vList2"/>
    <dgm:cxn modelId="{058A0260-99B2-43F2-A04C-992BCCC1EFE3}" type="presParOf" srcId="{2C46D9E8-0A95-8E49-B40F-350EF5E9479E}" destId="{3E544DC9-029A-47B5-B835-378FB55F3D45}" srcOrd="11" destOrd="0" presId="urn:microsoft.com/office/officeart/2005/8/layout/vList2"/>
    <dgm:cxn modelId="{6E1D7EC3-0FA8-3C4D-A72E-21BD6851BB86}" type="presParOf" srcId="{2C46D9E8-0A95-8E49-B40F-350EF5E9479E}" destId="{3E302655-FFFB-EA4E-BEE3-DEC088809E70}" srcOrd="12" destOrd="0" presId="urn:microsoft.com/office/officeart/2005/8/layout/vList2"/>
    <dgm:cxn modelId="{C8C487D4-F227-DB4B-9193-1326F4FB4640}" type="presParOf" srcId="{2C46D9E8-0A95-8E49-B40F-350EF5E9479E}" destId="{51B7BB1B-919D-4B4F-9D66-D2E70A5486F9}" srcOrd="13" destOrd="0" presId="urn:microsoft.com/office/officeart/2005/8/layout/vList2"/>
    <dgm:cxn modelId="{F99421D5-1559-C544-8D31-3591572AEC29}" type="presParOf" srcId="{2C46D9E8-0A95-8E49-B40F-350EF5E9479E}" destId="{CF21925D-42DE-2C45-80EE-CE078A464C6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B7AE2E-14B6-4856-B367-07B02A317D8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34768-BA82-4010-807B-3E9C4773F2B5}">
      <dgm:prSet/>
      <dgm:spPr/>
      <dgm:t>
        <a:bodyPr/>
        <a:lstStyle/>
        <a:p>
          <a:r>
            <a:rPr lang="en-US" b="0" i="0"/>
            <a:t>90 days:	</a:t>
          </a:r>
          <a:endParaRPr lang="en-US"/>
        </a:p>
      </dgm:t>
    </dgm:pt>
    <dgm:pt modelId="{4CB3F2DE-2EE9-4DBB-B6FF-7446E5F5785B}" type="parTrans" cxnId="{6A608B7A-C71A-47BF-9326-3CC5D68E75B7}">
      <dgm:prSet/>
      <dgm:spPr/>
      <dgm:t>
        <a:bodyPr/>
        <a:lstStyle/>
        <a:p>
          <a:endParaRPr lang="en-US"/>
        </a:p>
      </dgm:t>
    </dgm:pt>
    <dgm:pt modelId="{668DBF27-BB6B-4413-8889-582A5C9B762A}" type="sibTrans" cxnId="{6A608B7A-C71A-47BF-9326-3CC5D68E75B7}">
      <dgm:prSet/>
      <dgm:spPr/>
      <dgm:t>
        <a:bodyPr/>
        <a:lstStyle/>
        <a:p>
          <a:endParaRPr lang="en-US"/>
        </a:p>
      </dgm:t>
    </dgm:pt>
    <dgm:pt modelId="{78A2A7BD-08E6-4EC8-9223-3A36EF86133C}">
      <dgm:prSet/>
      <dgm:spPr/>
      <dgm:t>
        <a:bodyPr/>
        <a:lstStyle/>
        <a:p>
          <a:r>
            <a:rPr lang="en-US" b="0" i="0" dirty="0"/>
            <a:t>Executive briefing package completed</a:t>
          </a:r>
          <a:endParaRPr lang="en-US" dirty="0"/>
        </a:p>
      </dgm:t>
    </dgm:pt>
    <dgm:pt modelId="{0F6A696D-179E-4B72-9702-D7359A87BE3F}" type="parTrans" cxnId="{E8FEBB6F-31C4-4822-A0DD-1924C069EBD8}">
      <dgm:prSet/>
      <dgm:spPr/>
      <dgm:t>
        <a:bodyPr/>
        <a:lstStyle/>
        <a:p>
          <a:endParaRPr lang="en-US"/>
        </a:p>
      </dgm:t>
    </dgm:pt>
    <dgm:pt modelId="{7F53FB79-310B-44F9-B9B1-DE1AF504127F}" type="sibTrans" cxnId="{E8FEBB6F-31C4-4822-A0DD-1924C069EBD8}">
      <dgm:prSet/>
      <dgm:spPr/>
      <dgm:t>
        <a:bodyPr/>
        <a:lstStyle/>
        <a:p>
          <a:endParaRPr lang="en-US"/>
        </a:p>
      </dgm:t>
    </dgm:pt>
    <dgm:pt modelId="{952C5411-716B-4712-92C1-C2AC2811085F}">
      <dgm:prSet/>
      <dgm:spPr/>
      <dgm:t>
        <a:bodyPr/>
        <a:lstStyle/>
        <a:p>
          <a:r>
            <a:rPr lang="en-US" b="0" i="0" dirty="0"/>
            <a:t>Association engagement</a:t>
          </a:r>
          <a:endParaRPr lang="en-US" dirty="0"/>
        </a:p>
      </dgm:t>
    </dgm:pt>
    <dgm:pt modelId="{50BE25A5-FE84-4AC2-A3C7-4427249764B2}" type="parTrans" cxnId="{AC2E6A1A-1C96-4272-AAEB-36E9C4A72BDA}">
      <dgm:prSet/>
      <dgm:spPr/>
      <dgm:t>
        <a:bodyPr/>
        <a:lstStyle/>
        <a:p>
          <a:endParaRPr lang="en-US"/>
        </a:p>
      </dgm:t>
    </dgm:pt>
    <dgm:pt modelId="{4A5B14C9-4BF4-4DC4-B666-9DC1729355DB}" type="sibTrans" cxnId="{AC2E6A1A-1C96-4272-AAEB-36E9C4A72BDA}">
      <dgm:prSet/>
      <dgm:spPr/>
      <dgm:t>
        <a:bodyPr/>
        <a:lstStyle/>
        <a:p>
          <a:endParaRPr lang="en-US"/>
        </a:p>
      </dgm:t>
    </dgm:pt>
    <dgm:pt modelId="{2F821AB7-FADE-475C-BA42-93AD2E160C5C}">
      <dgm:prSet/>
      <dgm:spPr/>
      <dgm:t>
        <a:bodyPr/>
        <a:lstStyle/>
        <a:p>
          <a:r>
            <a:rPr lang="en-US" b="0" i="0"/>
            <a:t>180 days</a:t>
          </a:r>
          <a:endParaRPr lang="en-US"/>
        </a:p>
      </dgm:t>
    </dgm:pt>
    <dgm:pt modelId="{317C037B-CAE5-4A6F-BDE2-3CC631779CD1}" type="parTrans" cxnId="{B8E17DD5-6D87-4845-85DC-EBA5A78FA9E6}">
      <dgm:prSet/>
      <dgm:spPr/>
      <dgm:t>
        <a:bodyPr/>
        <a:lstStyle/>
        <a:p>
          <a:endParaRPr lang="en-US"/>
        </a:p>
      </dgm:t>
    </dgm:pt>
    <dgm:pt modelId="{71FF1E2C-7992-466F-9EAC-3EAD35463560}" type="sibTrans" cxnId="{B8E17DD5-6D87-4845-85DC-EBA5A78FA9E6}">
      <dgm:prSet/>
      <dgm:spPr/>
      <dgm:t>
        <a:bodyPr/>
        <a:lstStyle/>
        <a:p>
          <a:endParaRPr lang="en-US"/>
        </a:p>
      </dgm:t>
    </dgm:pt>
    <dgm:pt modelId="{1EA4ADD4-667E-4CF7-BA2C-BDB89B8EAA04}">
      <dgm:prSet/>
      <dgm:spPr/>
      <dgm:t>
        <a:bodyPr/>
        <a:lstStyle/>
        <a:p>
          <a:r>
            <a:rPr lang="en-US" b="0" i="0" dirty="0"/>
            <a:t>Target Scenarios Finalized</a:t>
          </a:r>
          <a:endParaRPr lang="en-US" dirty="0"/>
        </a:p>
      </dgm:t>
    </dgm:pt>
    <dgm:pt modelId="{81403AFF-70CE-4752-84BB-25EA7ABD95FB}" type="parTrans" cxnId="{B8416685-CCC7-4132-93CB-2815549B2F8D}">
      <dgm:prSet/>
      <dgm:spPr/>
      <dgm:t>
        <a:bodyPr/>
        <a:lstStyle/>
        <a:p>
          <a:endParaRPr lang="en-US"/>
        </a:p>
      </dgm:t>
    </dgm:pt>
    <dgm:pt modelId="{744090DD-7CE5-4AC3-ADE2-9A387E5B5AC1}" type="sibTrans" cxnId="{B8416685-CCC7-4132-93CB-2815549B2F8D}">
      <dgm:prSet/>
      <dgm:spPr/>
      <dgm:t>
        <a:bodyPr/>
        <a:lstStyle/>
        <a:p>
          <a:endParaRPr lang="en-US"/>
        </a:p>
      </dgm:t>
    </dgm:pt>
    <dgm:pt modelId="{49E13854-3B25-417E-8482-4E2586B579F1}">
      <dgm:prSet/>
      <dgm:spPr/>
      <dgm:t>
        <a:bodyPr/>
        <a:lstStyle/>
        <a:p>
          <a:r>
            <a:rPr lang="en-US" b="0" i="0" dirty="0"/>
            <a:t>Briefings to SLTT executives in target domains</a:t>
          </a:r>
          <a:endParaRPr lang="en-US" dirty="0"/>
        </a:p>
      </dgm:t>
    </dgm:pt>
    <dgm:pt modelId="{9DEC7777-F0BC-4D1E-810F-EEAA1DD8E3A2}" type="parTrans" cxnId="{F7D9CDE6-61DA-4805-905F-7E1508DCE42D}">
      <dgm:prSet/>
      <dgm:spPr/>
      <dgm:t>
        <a:bodyPr/>
        <a:lstStyle/>
        <a:p>
          <a:endParaRPr lang="en-US"/>
        </a:p>
      </dgm:t>
    </dgm:pt>
    <dgm:pt modelId="{DE9CC92F-0858-4C8F-8B85-C026FCEEE6AF}" type="sibTrans" cxnId="{F7D9CDE6-61DA-4805-905F-7E1508DCE42D}">
      <dgm:prSet/>
      <dgm:spPr/>
      <dgm:t>
        <a:bodyPr/>
        <a:lstStyle/>
        <a:p>
          <a:endParaRPr lang="en-US"/>
        </a:p>
      </dgm:t>
    </dgm:pt>
    <dgm:pt modelId="{3CC50E93-FA76-468B-9CAD-2A18160C289E}">
      <dgm:prSet/>
      <dgm:spPr/>
      <dgm:t>
        <a:bodyPr/>
        <a:lstStyle/>
        <a:p>
          <a:r>
            <a:rPr lang="en-US" b="0" i="0" dirty="0"/>
            <a:t>270-360 days</a:t>
          </a:r>
          <a:endParaRPr lang="en-US" dirty="0"/>
        </a:p>
      </dgm:t>
    </dgm:pt>
    <dgm:pt modelId="{4B71D28B-59C0-43C0-88EC-9B2B63566D13}" type="parTrans" cxnId="{E55D76D0-A841-4064-86BA-4A1A02CC2DD2}">
      <dgm:prSet/>
      <dgm:spPr/>
      <dgm:t>
        <a:bodyPr/>
        <a:lstStyle/>
        <a:p>
          <a:endParaRPr lang="en-US"/>
        </a:p>
      </dgm:t>
    </dgm:pt>
    <dgm:pt modelId="{EF6EDEB5-94BB-4A58-AA3F-F420FBB0FCEC}" type="sibTrans" cxnId="{E55D76D0-A841-4064-86BA-4A1A02CC2DD2}">
      <dgm:prSet/>
      <dgm:spPr/>
      <dgm:t>
        <a:bodyPr/>
        <a:lstStyle/>
        <a:p>
          <a:endParaRPr lang="en-US"/>
        </a:p>
      </dgm:t>
    </dgm:pt>
    <dgm:pt modelId="{236FB8E8-9C10-4624-B1E3-4678F99DDB06}">
      <dgm:prSet/>
      <dgm:spPr/>
      <dgm:t>
        <a:bodyPr/>
        <a:lstStyle/>
        <a:p>
          <a:r>
            <a:rPr lang="en-US" b="0" i="0" dirty="0"/>
            <a:t>NIEM projects initiated</a:t>
          </a:r>
          <a:endParaRPr lang="en-US" dirty="0"/>
        </a:p>
      </dgm:t>
    </dgm:pt>
    <dgm:pt modelId="{DD3D4EC8-62C2-48D4-AED7-DF296BC8D3B3}" type="parTrans" cxnId="{625BDF61-48C3-496E-A6E6-838FF0C0E493}">
      <dgm:prSet/>
      <dgm:spPr/>
      <dgm:t>
        <a:bodyPr/>
        <a:lstStyle/>
        <a:p>
          <a:endParaRPr lang="en-US"/>
        </a:p>
      </dgm:t>
    </dgm:pt>
    <dgm:pt modelId="{962FA1A9-6D28-4524-B3D1-D50790E68589}" type="sibTrans" cxnId="{625BDF61-48C3-496E-A6E6-838FF0C0E493}">
      <dgm:prSet/>
      <dgm:spPr/>
      <dgm:t>
        <a:bodyPr/>
        <a:lstStyle/>
        <a:p>
          <a:endParaRPr lang="en-US"/>
        </a:p>
      </dgm:t>
    </dgm:pt>
    <dgm:pt modelId="{8E83D7A9-94B8-8641-AFD0-FF80CB89D462}">
      <dgm:prSet/>
      <dgm:spPr/>
      <dgm:t>
        <a:bodyPr/>
        <a:lstStyle/>
        <a:p>
          <a:r>
            <a:rPr lang="en-US" dirty="0"/>
            <a:t>Expanded training offered</a:t>
          </a:r>
        </a:p>
      </dgm:t>
    </dgm:pt>
    <dgm:pt modelId="{B5B462AA-FFCE-004A-9DA7-E368435F2F3D}" type="parTrans" cxnId="{5E09DFDB-E7A6-BD4C-BD2C-503EC8C94A50}">
      <dgm:prSet/>
      <dgm:spPr/>
      <dgm:t>
        <a:bodyPr/>
        <a:lstStyle/>
        <a:p>
          <a:endParaRPr lang="en-US"/>
        </a:p>
      </dgm:t>
    </dgm:pt>
    <dgm:pt modelId="{83AC43A1-8969-554E-BFA6-D83EAF8DEB5F}" type="sibTrans" cxnId="{5E09DFDB-E7A6-BD4C-BD2C-503EC8C94A50}">
      <dgm:prSet/>
      <dgm:spPr/>
      <dgm:t>
        <a:bodyPr/>
        <a:lstStyle/>
        <a:p>
          <a:endParaRPr lang="en-US"/>
        </a:p>
      </dgm:t>
    </dgm:pt>
    <dgm:pt modelId="{7423678C-C8E6-4FDD-90FA-5D0E3B8BABA2}">
      <dgm:prSet/>
      <dgm:spPr/>
      <dgm:t>
        <a:bodyPr/>
        <a:lstStyle/>
        <a:p>
          <a:r>
            <a:rPr lang="en-US" dirty="0"/>
            <a:t>Action Team Identified</a:t>
          </a:r>
        </a:p>
      </dgm:t>
    </dgm:pt>
    <dgm:pt modelId="{9460012C-77DB-4407-A545-BE806BAFC81D}" type="parTrans" cxnId="{EF1CAD8F-58E8-46EE-9CDC-60DC33A5E0E4}">
      <dgm:prSet/>
      <dgm:spPr/>
      <dgm:t>
        <a:bodyPr/>
        <a:lstStyle/>
        <a:p>
          <a:endParaRPr lang="en-US"/>
        </a:p>
      </dgm:t>
    </dgm:pt>
    <dgm:pt modelId="{725F0339-C7FF-4022-A2CD-0AB72DB4F4AA}" type="sibTrans" cxnId="{EF1CAD8F-58E8-46EE-9CDC-60DC33A5E0E4}">
      <dgm:prSet/>
      <dgm:spPr/>
      <dgm:t>
        <a:bodyPr/>
        <a:lstStyle/>
        <a:p>
          <a:endParaRPr lang="en-US"/>
        </a:p>
      </dgm:t>
    </dgm:pt>
    <dgm:pt modelId="{733E7EC5-FC25-42E9-8AE1-3990502C7719}">
      <dgm:prSet/>
      <dgm:spPr/>
      <dgm:t>
        <a:bodyPr/>
        <a:lstStyle/>
        <a:p>
          <a:r>
            <a:rPr lang="en-US" dirty="0"/>
            <a:t>Scenarios Prioritized</a:t>
          </a:r>
        </a:p>
      </dgm:t>
    </dgm:pt>
    <dgm:pt modelId="{911FB4C0-392D-4043-9966-B89C4B943CC9}" type="parTrans" cxnId="{28991853-CDBA-4B64-9B57-5E68F9A42F73}">
      <dgm:prSet/>
      <dgm:spPr/>
      <dgm:t>
        <a:bodyPr/>
        <a:lstStyle/>
        <a:p>
          <a:endParaRPr lang="en-US"/>
        </a:p>
      </dgm:t>
    </dgm:pt>
    <dgm:pt modelId="{E906AE63-3A0F-4925-A1A5-E59BA1B34377}" type="sibTrans" cxnId="{28991853-CDBA-4B64-9B57-5E68F9A42F73}">
      <dgm:prSet/>
      <dgm:spPr/>
      <dgm:t>
        <a:bodyPr/>
        <a:lstStyle/>
        <a:p>
          <a:endParaRPr lang="en-US"/>
        </a:p>
      </dgm:t>
    </dgm:pt>
    <dgm:pt modelId="{A425FB06-78DD-4DD5-AC74-77EE61509904}">
      <dgm:prSet/>
      <dgm:spPr/>
      <dgm:t>
        <a:bodyPr/>
        <a:lstStyle/>
        <a:p>
          <a:r>
            <a:rPr lang="en-US" b="0" i="0"/>
            <a:t>Articles </a:t>
          </a:r>
          <a:r>
            <a:rPr lang="en-US" b="0" i="0" dirty="0"/>
            <a:t>published in association media</a:t>
          </a:r>
          <a:endParaRPr lang="en-US" dirty="0"/>
        </a:p>
      </dgm:t>
    </dgm:pt>
    <dgm:pt modelId="{79B0558F-1C8E-424C-BD8A-556504F355AB}" type="parTrans" cxnId="{0E2F6975-D0BA-42C6-B6C2-8D97322D6B1C}">
      <dgm:prSet/>
      <dgm:spPr/>
      <dgm:t>
        <a:bodyPr/>
        <a:lstStyle/>
        <a:p>
          <a:endParaRPr lang="en-US"/>
        </a:p>
      </dgm:t>
    </dgm:pt>
    <dgm:pt modelId="{34ABFD34-8A4B-4F96-A1E7-4AF762744A3F}" type="sibTrans" cxnId="{0E2F6975-D0BA-42C6-B6C2-8D97322D6B1C}">
      <dgm:prSet/>
      <dgm:spPr/>
      <dgm:t>
        <a:bodyPr/>
        <a:lstStyle/>
        <a:p>
          <a:endParaRPr lang="en-US"/>
        </a:p>
      </dgm:t>
    </dgm:pt>
    <dgm:pt modelId="{7221FC7E-2F12-456B-9F94-1CE4288C1E86}">
      <dgm:prSet/>
      <dgm:spPr/>
      <dgm:t>
        <a:bodyPr/>
        <a:lstStyle/>
        <a:p>
          <a:r>
            <a:rPr lang="en-US" dirty="0"/>
            <a:t>Success Stories / Case Studies</a:t>
          </a:r>
        </a:p>
      </dgm:t>
    </dgm:pt>
    <dgm:pt modelId="{25CC52E3-6659-4FCE-9F32-0DAEDF9B11F9}" type="parTrans" cxnId="{763E0993-5478-4A7D-A585-190C5E316CC7}">
      <dgm:prSet/>
      <dgm:spPr/>
      <dgm:t>
        <a:bodyPr/>
        <a:lstStyle/>
        <a:p>
          <a:endParaRPr lang="en-US"/>
        </a:p>
      </dgm:t>
    </dgm:pt>
    <dgm:pt modelId="{6D85FACD-9B5C-40D1-B0B4-C6DD5D184B32}" type="sibTrans" cxnId="{763E0993-5478-4A7D-A585-190C5E316CC7}">
      <dgm:prSet/>
      <dgm:spPr/>
      <dgm:t>
        <a:bodyPr/>
        <a:lstStyle/>
        <a:p>
          <a:endParaRPr lang="en-US"/>
        </a:p>
      </dgm:t>
    </dgm:pt>
    <dgm:pt modelId="{2DC8F85F-3D5A-CA4C-820B-3E377DEF4A03}" type="pres">
      <dgm:prSet presAssocID="{A6B7AE2E-14B6-4856-B367-07B02A317D81}" presName="linear" presStyleCnt="0">
        <dgm:presLayoutVars>
          <dgm:dir/>
          <dgm:animLvl val="lvl"/>
          <dgm:resizeHandles val="exact"/>
        </dgm:presLayoutVars>
      </dgm:prSet>
      <dgm:spPr/>
    </dgm:pt>
    <dgm:pt modelId="{23434E45-E83B-5B4F-A397-6335A2AD5A16}" type="pres">
      <dgm:prSet presAssocID="{66E34768-BA82-4010-807B-3E9C4773F2B5}" presName="parentLin" presStyleCnt="0"/>
      <dgm:spPr/>
    </dgm:pt>
    <dgm:pt modelId="{BADBBF93-BFF6-2647-B87C-C0A324452685}" type="pres">
      <dgm:prSet presAssocID="{66E34768-BA82-4010-807B-3E9C4773F2B5}" presName="parentLeftMargin" presStyleLbl="node1" presStyleIdx="0" presStyleCnt="3"/>
      <dgm:spPr/>
    </dgm:pt>
    <dgm:pt modelId="{975F76F0-B51A-4949-B3EB-575C445E7487}" type="pres">
      <dgm:prSet presAssocID="{66E34768-BA82-4010-807B-3E9C4773F2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69DCBD-5C7B-0744-BC9E-7AEC70535F80}" type="pres">
      <dgm:prSet presAssocID="{66E34768-BA82-4010-807B-3E9C4773F2B5}" presName="negativeSpace" presStyleCnt="0"/>
      <dgm:spPr/>
    </dgm:pt>
    <dgm:pt modelId="{0BCD9560-E699-A34A-8889-91639C97FE54}" type="pres">
      <dgm:prSet presAssocID="{66E34768-BA82-4010-807B-3E9C4773F2B5}" presName="childText" presStyleLbl="conFgAcc1" presStyleIdx="0" presStyleCnt="3">
        <dgm:presLayoutVars>
          <dgm:bulletEnabled val="1"/>
        </dgm:presLayoutVars>
      </dgm:prSet>
      <dgm:spPr/>
    </dgm:pt>
    <dgm:pt modelId="{CDB9A93B-4397-5346-AAB5-2A7EDB67D3AD}" type="pres">
      <dgm:prSet presAssocID="{668DBF27-BB6B-4413-8889-582A5C9B762A}" presName="spaceBetweenRectangles" presStyleCnt="0"/>
      <dgm:spPr/>
    </dgm:pt>
    <dgm:pt modelId="{8D21DFEA-2B3F-6E4C-BEFC-DD34D7F60D2A}" type="pres">
      <dgm:prSet presAssocID="{2F821AB7-FADE-475C-BA42-93AD2E160C5C}" presName="parentLin" presStyleCnt="0"/>
      <dgm:spPr/>
    </dgm:pt>
    <dgm:pt modelId="{BE0FFC69-5F59-354F-BA98-C44B2348A2F7}" type="pres">
      <dgm:prSet presAssocID="{2F821AB7-FADE-475C-BA42-93AD2E160C5C}" presName="parentLeftMargin" presStyleLbl="node1" presStyleIdx="0" presStyleCnt="3"/>
      <dgm:spPr/>
    </dgm:pt>
    <dgm:pt modelId="{4ABBAB74-A64B-8F40-99D3-D3E77AA66F7E}" type="pres">
      <dgm:prSet presAssocID="{2F821AB7-FADE-475C-BA42-93AD2E160C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7404A3-A61A-6E4E-9CE8-7E9BF4F2469E}" type="pres">
      <dgm:prSet presAssocID="{2F821AB7-FADE-475C-BA42-93AD2E160C5C}" presName="negativeSpace" presStyleCnt="0"/>
      <dgm:spPr/>
    </dgm:pt>
    <dgm:pt modelId="{80B8C918-6ABC-814C-8EDE-E84A03FB6F83}" type="pres">
      <dgm:prSet presAssocID="{2F821AB7-FADE-475C-BA42-93AD2E160C5C}" presName="childText" presStyleLbl="conFgAcc1" presStyleIdx="1" presStyleCnt="3">
        <dgm:presLayoutVars>
          <dgm:bulletEnabled val="1"/>
        </dgm:presLayoutVars>
      </dgm:prSet>
      <dgm:spPr/>
    </dgm:pt>
    <dgm:pt modelId="{99F27516-5803-1145-9B64-FE1B2B6CBEBD}" type="pres">
      <dgm:prSet presAssocID="{71FF1E2C-7992-466F-9EAC-3EAD35463560}" presName="spaceBetweenRectangles" presStyleCnt="0"/>
      <dgm:spPr/>
    </dgm:pt>
    <dgm:pt modelId="{533E4AA2-CD57-C546-B110-3A4C2248E0A1}" type="pres">
      <dgm:prSet presAssocID="{3CC50E93-FA76-468B-9CAD-2A18160C289E}" presName="parentLin" presStyleCnt="0"/>
      <dgm:spPr/>
    </dgm:pt>
    <dgm:pt modelId="{276C9656-55EA-244A-B5A9-20E0A9226974}" type="pres">
      <dgm:prSet presAssocID="{3CC50E93-FA76-468B-9CAD-2A18160C289E}" presName="parentLeftMargin" presStyleLbl="node1" presStyleIdx="1" presStyleCnt="3"/>
      <dgm:spPr/>
    </dgm:pt>
    <dgm:pt modelId="{24E24186-ABDC-4E44-8155-23EAA24880D3}" type="pres">
      <dgm:prSet presAssocID="{3CC50E93-FA76-468B-9CAD-2A18160C289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0D5A76-A880-3A42-8D33-0BCB6BF1B552}" type="pres">
      <dgm:prSet presAssocID="{3CC50E93-FA76-468B-9CAD-2A18160C289E}" presName="negativeSpace" presStyleCnt="0"/>
      <dgm:spPr/>
    </dgm:pt>
    <dgm:pt modelId="{355CCE4D-4E73-C641-961D-FA8D74789585}" type="pres">
      <dgm:prSet presAssocID="{3CC50E93-FA76-468B-9CAD-2A18160C289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C2E6A1A-1C96-4272-AAEB-36E9C4A72BDA}" srcId="{66E34768-BA82-4010-807B-3E9C4773F2B5}" destId="{952C5411-716B-4712-92C1-C2AC2811085F}" srcOrd="1" destOrd="0" parTransId="{50BE25A5-FE84-4AC2-A3C7-4427249764B2}" sibTransId="{4A5B14C9-4BF4-4DC4-B666-9DC1729355DB}"/>
    <dgm:cxn modelId="{D4514920-65CE-6A4E-8AEA-73858A91DE9C}" type="presOf" srcId="{78A2A7BD-08E6-4EC8-9223-3A36EF86133C}" destId="{0BCD9560-E699-A34A-8889-91639C97FE54}" srcOrd="0" destOrd="0" presId="urn:microsoft.com/office/officeart/2005/8/layout/list1"/>
    <dgm:cxn modelId="{C39A8D25-257F-D941-87CB-864AF75C6CCB}" type="presOf" srcId="{1EA4ADD4-667E-4CF7-BA2C-BDB89B8EAA04}" destId="{80B8C918-6ABC-814C-8EDE-E84A03FB6F83}" srcOrd="0" destOrd="0" presId="urn:microsoft.com/office/officeart/2005/8/layout/list1"/>
    <dgm:cxn modelId="{28991853-CDBA-4B64-9B57-5E68F9A42F73}" srcId="{66E34768-BA82-4010-807B-3E9C4773F2B5}" destId="{733E7EC5-FC25-42E9-8AE1-3990502C7719}" srcOrd="3" destOrd="0" parTransId="{911FB4C0-392D-4043-9966-B89C4B943CC9}" sibTransId="{E906AE63-3A0F-4925-A1A5-E59BA1B34377}"/>
    <dgm:cxn modelId="{1D287755-5DB8-4D98-9175-2B062AB2308F}" type="presOf" srcId="{A425FB06-78DD-4DD5-AC74-77EE61509904}" destId="{80B8C918-6ABC-814C-8EDE-E84A03FB6F83}" srcOrd="0" destOrd="1" presId="urn:microsoft.com/office/officeart/2005/8/layout/list1"/>
    <dgm:cxn modelId="{B7B46861-EC3A-F84F-AD9A-301B87AEF6D0}" type="presOf" srcId="{3CC50E93-FA76-468B-9CAD-2A18160C289E}" destId="{276C9656-55EA-244A-B5A9-20E0A9226974}" srcOrd="0" destOrd="0" presId="urn:microsoft.com/office/officeart/2005/8/layout/list1"/>
    <dgm:cxn modelId="{625BDF61-48C3-496E-A6E6-838FF0C0E493}" srcId="{3CC50E93-FA76-468B-9CAD-2A18160C289E}" destId="{236FB8E8-9C10-4624-B1E3-4678F99DDB06}" srcOrd="0" destOrd="0" parTransId="{DD3D4EC8-62C2-48D4-AED7-DF296BC8D3B3}" sibTransId="{962FA1A9-6D28-4524-B3D1-D50790E68589}"/>
    <dgm:cxn modelId="{E8FEBB6F-31C4-4822-A0DD-1924C069EBD8}" srcId="{66E34768-BA82-4010-807B-3E9C4773F2B5}" destId="{78A2A7BD-08E6-4EC8-9223-3A36EF86133C}" srcOrd="0" destOrd="0" parTransId="{0F6A696D-179E-4B72-9702-D7359A87BE3F}" sibTransId="{7F53FB79-310B-44F9-B9B1-DE1AF504127F}"/>
    <dgm:cxn modelId="{0E2F6975-D0BA-42C6-B6C2-8D97322D6B1C}" srcId="{2F821AB7-FADE-475C-BA42-93AD2E160C5C}" destId="{A425FB06-78DD-4DD5-AC74-77EE61509904}" srcOrd="1" destOrd="0" parTransId="{79B0558F-1C8E-424C-BD8A-556504F355AB}" sibTransId="{34ABFD34-8A4B-4F96-A1E7-4AF762744A3F}"/>
    <dgm:cxn modelId="{30041177-84A3-424E-8400-677B1EEF2D4A}" type="presOf" srcId="{7423678C-C8E6-4FDD-90FA-5D0E3B8BABA2}" destId="{0BCD9560-E699-A34A-8889-91639C97FE54}" srcOrd="0" destOrd="2" presId="urn:microsoft.com/office/officeart/2005/8/layout/list1"/>
    <dgm:cxn modelId="{6A608B7A-C71A-47BF-9326-3CC5D68E75B7}" srcId="{A6B7AE2E-14B6-4856-B367-07B02A317D81}" destId="{66E34768-BA82-4010-807B-3E9C4773F2B5}" srcOrd="0" destOrd="0" parTransId="{4CB3F2DE-2EE9-4DBB-B6FF-7446E5F5785B}" sibTransId="{668DBF27-BB6B-4413-8889-582A5C9B762A}"/>
    <dgm:cxn modelId="{B8416685-CCC7-4132-93CB-2815549B2F8D}" srcId="{2F821AB7-FADE-475C-BA42-93AD2E160C5C}" destId="{1EA4ADD4-667E-4CF7-BA2C-BDB89B8EAA04}" srcOrd="0" destOrd="0" parTransId="{81403AFF-70CE-4752-84BB-25EA7ABD95FB}" sibTransId="{744090DD-7CE5-4AC3-ADE2-9A387E5B5AC1}"/>
    <dgm:cxn modelId="{80A81D8E-4002-8B42-9028-C64D68E36A57}" type="presOf" srcId="{2F821AB7-FADE-475C-BA42-93AD2E160C5C}" destId="{BE0FFC69-5F59-354F-BA98-C44B2348A2F7}" srcOrd="0" destOrd="0" presId="urn:microsoft.com/office/officeart/2005/8/layout/list1"/>
    <dgm:cxn modelId="{EF1CAD8F-58E8-46EE-9CDC-60DC33A5E0E4}" srcId="{66E34768-BA82-4010-807B-3E9C4773F2B5}" destId="{7423678C-C8E6-4FDD-90FA-5D0E3B8BABA2}" srcOrd="2" destOrd="0" parTransId="{9460012C-77DB-4407-A545-BE806BAFC81D}" sibTransId="{725F0339-C7FF-4022-A2CD-0AB72DB4F4AA}"/>
    <dgm:cxn modelId="{4C61E892-E1CB-A941-B829-BD58FFA2234E}" type="presOf" srcId="{8E83D7A9-94B8-8641-AFD0-FF80CB89D462}" destId="{80B8C918-6ABC-814C-8EDE-E84A03FB6F83}" srcOrd="0" destOrd="3" presId="urn:microsoft.com/office/officeart/2005/8/layout/list1"/>
    <dgm:cxn modelId="{763E0993-5478-4A7D-A585-190C5E316CC7}" srcId="{3CC50E93-FA76-468B-9CAD-2A18160C289E}" destId="{7221FC7E-2F12-456B-9F94-1CE4288C1E86}" srcOrd="1" destOrd="0" parTransId="{25CC52E3-6659-4FCE-9F32-0DAEDF9B11F9}" sibTransId="{6D85FACD-9B5C-40D1-B0B4-C6DD5D184B32}"/>
    <dgm:cxn modelId="{F53D1293-A619-4F41-99F0-C4B16B7B6680}" type="presOf" srcId="{236FB8E8-9C10-4624-B1E3-4678F99DDB06}" destId="{355CCE4D-4E73-C641-961D-FA8D74789585}" srcOrd="0" destOrd="0" presId="urn:microsoft.com/office/officeart/2005/8/layout/list1"/>
    <dgm:cxn modelId="{83E07C95-83F4-42BA-89E1-D70B35B45F4D}" type="presOf" srcId="{733E7EC5-FC25-42E9-8AE1-3990502C7719}" destId="{0BCD9560-E699-A34A-8889-91639C97FE54}" srcOrd="0" destOrd="3" presId="urn:microsoft.com/office/officeart/2005/8/layout/list1"/>
    <dgm:cxn modelId="{420AE097-BB83-4B4F-9DA8-D8EE51B9FB04}" type="presOf" srcId="{2F821AB7-FADE-475C-BA42-93AD2E160C5C}" destId="{4ABBAB74-A64B-8F40-99D3-D3E77AA66F7E}" srcOrd="1" destOrd="0" presId="urn:microsoft.com/office/officeart/2005/8/layout/list1"/>
    <dgm:cxn modelId="{537F8CA6-345E-46A5-B36B-9FDE5DEB95E4}" type="presOf" srcId="{7221FC7E-2F12-456B-9F94-1CE4288C1E86}" destId="{355CCE4D-4E73-C641-961D-FA8D74789585}" srcOrd="0" destOrd="1" presId="urn:microsoft.com/office/officeart/2005/8/layout/list1"/>
    <dgm:cxn modelId="{7A619DA6-26A2-EF46-A9FF-95B35F72B5CA}" type="presOf" srcId="{952C5411-716B-4712-92C1-C2AC2811085F}" destId="{0BCD9560-E699-A34A-8889-91639C97FE54}" srcOrd="0" destOrd="1" presId="urn:microsoft.com/office/officeart/2005/8/layout/list1"/>
    <dgm:cxn modelId="{ED2C4BAA-677C-B841-B6C0-51902A2703CC}" type="presOf" srcId="{A6B7AE2E-14B6-4856-B367-07B02A317D81}" destId="{2DC8F85F-3D5A-CA4C-820B-3E377DEF4A03}" srcOrd="0" destOrd="0" presId="urn:microsoft.com/office/officeart/2005/8/layout/list1"/>
    <dgm:cxn modelId="{0FA1D1AB-E809-C143-981A-930795DAE7E3}" type="presOf" srcId="{66E34768-BA82-4010-807B-3E9C4773F2B5}" destId="{975F76F0-B51A-4949-B3EB-575C445E7487}" srcOrd="1" destOrd="0" presId="urn:microsoft.com/office/officeart/2005/8/layout/list1"/>
    <dgm:cxn modelId="{E55D76D0-A841-4064-86BA-4A1A02CC2DD2}" srcId="{A6B7AE2E-14B6-4856-B367-07B02A317D81}" destId="{3CC50E93-FA76-468B-9CAD-2A18160C289E}" srcOrd="2" destOrd="0" parTransId="{4B71D28B-59C0-43C0-88EC-9B2B63566D13}" sibTransId="{EF6EDEB5-94BB-4A58-AA3F-F420FBB0FCEC}"/>
    <dgm:cxn modelId="{7117CED2-6057-7D40-8973-3BDDCDBFD187}" type="presOf" srcId="{66E34768-BA82-4010-807B-3E9C4773F2B5}" destId="{BADBBF93-BFF6-2647-B87C-C0A324452685}" srcOrd="0" destOrd="0" presId="urn:microsoft.com/office/officeart/2005/8/layout/list1"/>
    <dgm:cxn modelId="{B8E17DD5-6D87-4845-85DC-EBA5A78FA9E6}" srcId="{A6B7AE2E-14B6-4856-B367-07B02A317D81}" destId="{2F821AB7-FADE-475C-BA42-93AD2E160C5C}" srcOrd="1" destOrd="0" parTransId="{317C037B-CAE5-4A6F-BDE2-3CC631779CD1}" sibTransId="{71FF1E2C-7992-466F-9EAC-3EAD35463560}"/>
    <dgm:cxn modelId="{5E09DFDB-E7A6-BD4C-BD2C-503EC8C94A50}" srcId="{2F821AB7-FADE-475C-BA42-93AD2E160C5C}" destId="{8E83D7A9-94B8-8641-AFD0-FF80CB89D462}" srcOrd="3" destOrd="0" parTransId="{B5B462AA-FFCE-004A-9DA7-E368435F2F3D}" sibTransId="{83AC43A1-8969-554E-BFA6-D83EAF8DEB5F}"/>
    <dgm:cxn modelId="{4B9C58E6-D7D4-8647-8AEF-75FD92747D06}" type="presOf" srcId="{3CC50E93-FA76-468B-9CAD-2A18160C289E}" destId="{24E24186-ABDC-4E44-8155-23EAA24880D3}" srcOrd="1" destOrd="0" presId="urn:microsoft.com/office/officeart/2005/8/layout/list1"/>
    <dgm:cxn modelId="{F7D9CDE6-61DA-4805-905F-7E1508DCE42D}" srcId="{2F821AB7-FADE-475C-BA42-93AD2E160C5C}" destId="{49E13854-3B25-417E-8482-4E2586B579F1}" srcOrd="2" destOrd="0" parTransId="{9DEC7777-F0BC-4D1E-810F-EEAA1DD8E3A2}" sibTransId="{DE9CC92F-0858-4C8F-8B85-C026FCEEE6AF}"/>
    <dgm:cxn modelId="{9A604AFC-EB3D-AE4A-93DA-E23E547F212C}" type="presOf" srcId="{49E13854-3B25-417E-8482-4E2586B579F1}" destId="{80B8C918-6ABC-814C-8EDE-E84A03FB6F83}" srcOrd="0" destOrd="2" presId="urn:microsoft.com/office/officeart/2005/8/layout/list1"/>
    <dgm:cxn modelId="{1160C4C4-E2C0-974C-9E8F-9F7799BCB462}" type="presParOf" srcId="{2DC8F85F-3D5A-CA4C-820B-3E377DEF4A03}" destId="{23434E45-E83B-5B4F-A397-6335A2AD5A16}" srcOrd="0" destOrd="0" presId="urn:microsoft.com/office/officeart/2005/8/layout/list1"/>
    <dgm:cxn modelId="{30570A92-03C5-1B4E-B547-45872357A94D}" type="presParOf" srcId="{23434E45-E83B-5B4F-A397-6335A2AD5A16}" destId="{BADBBF93-BFF6-2647-B87C-C0A324452685}" srcOrd="0" destOrd="0" presId="urn:microsoft.com/office/officeart/2005/8/layout/list1"/>
    <dgm:cxn modelId="{7CCAD6A1-1F2B-6A4A-BDE8-02CD63FBE7C8}" type="presParOf" srcId="{23434E45-E83B-5B4F-A397-6335A2AD5A16}" destId="{975F76F0-B51A-4949-B3EB-575C445E7487}" srcOrd="1" destOrd="0" presId="urn:microsoft.com/office/officeart/2005/8/layout/list1"/>
    <dgm:cxn modelId="{9950CB72-157D-1041-B76E-A8B0960DA4DE}" type="presParOf" srcId="{2DC8F85F-3D5A-CA4C-820B-3E377DEF4A03}" destId="{D169DCBD-5C7B-0744-BC9E-7AEC70535F80}" srcOrd="1" destOrd="0" presId="urn:microsoft.com/office/officeart/2005/8/layout/list1"/>
    <dgm:cxn modelId="{76B808F5-9074-794C-BCD1-90DC9B1B0373}" type="presParOf" srcId="{2DC8F85F-3D5A-CA4C-820B-3E377DEF4A03}" destId="{0BCD9560-E699-A34A-8889-91639C97FE54}" srcOrd="2" destOrd="0" presId="urn:microsoft.com/office/officeart/2005/8/layout/list1"/>
    <dgm:cxn modelId="{B701F2A9-5175-FA49-A969-FDF888807172}" type="presParOf" srcId="{2DC8F85F-3D5A-CA4C-820B-3E377DEF4A03}" destId="{CDB9A93B-4397-5346-AAB5-2A7EDB67D3AD}" srcOrd="3" destOrd="0" presId="urn:microsoft.com/office/officeart/2005/8/layout/list1"/>
    <dgm:cxn modelId="{6000ECF8-C8C7-B04D-86A2-E04AE405A580}" type="presParOf" srcId="{2DC8F85F-3D5A-CA4C-820B-3E377DEF4A03}" destId="{8D21DFEA-2B3F-6E4C-BEFC-DD34D7F60D2A}" srcOrd="4" destOrd="0" presId="urn:microsoft.com/office/officeart/2005/8/layout/list1"/>
    <dgm:cxn modelId="{AC87B61A-B6F2-A04A-B5A8-5C956ABD06DE}" type="presParOf" srcId="{8D21DFEA-2B3F-6E4C-BEFC-DD34D7F60D2A}" destId="{BE0FFC69-5F59-354F-BA98-C44B2348A2F7}" srcOrd="0" destOrd="0" presId="urn:microsoft.com/office/officeart/2005/8/layout/list1"/>
    <dgm:cxn modelId="{57DBB084-2D01-A045-8DCF-293CF801541F}" type="presParOf" srcId="{8D21DFEA-2B3F-6E4C-BEFC-DD34D7F60D2A}" destId="{4ABBAB74-A64B-8F40-99D3-D3E77AA66F7E}" srcOrd="1" destOrd="0" presId="urn:microsoft.com/office/officeart/2005/8/layout/list1"/>
    <dgm:cxn modelId="{FCFB5820-FE9C-E64E-A8A4-83F5C3F97634}" type="presParOf" srcId="{2DC8F85F-3D5A-CA4C-820B-3E377DEF4A03}" destId="{5D7404A3-A61A-6E4E-9CE8-7E9BF4F2469E}" srcOrd="5" destOrd="0" presId="urn:microsoft.com/office/officeart/2005/8/layout/list1"/>
    <dgm:cxn modelId="{67BB3DDB-C9E3-0F45-8999-3DB5F5B3FF42}" type="presParOf" srcId="{2DC8F85F-3D5A-CA4C-820B-3E377DEF4A03}" destId="{80B8C918-6ABC-814C-8EDE-E84A03FB6F83}" srcOrd="6" destOrd="0" presId="urn:microsoft.com/office/officeart/2005/8/layout/list1"/>
    <dgm:cxn modelId="{4D58D25D-C409-384E-80E3-4EFDD1238F7D}" type="presParOf" srcId="{2DC8F85F-3D5A-CA4C-820B-3E377DEF4A03}" destId="{99F27516-5803-1145-9B64-FE1B2B6CBEBD}" srcOrd="7" destOrd="0" presId="urn:microsoft.com/office/officeart/2005/8/layout/list1"/>
    <dgm:cxn modelId="{947EB734-C506-9040-822E-CF398C36FAC2}" type="presParOf" srcId="{2DC8F85F-3D5A-CA4C-820B-3E377DEF4A03}" destId="{533E4AA2-CD57-C546-B110-3A4C2248E0A1}" srcOrd="8" destOrd="0" presId="urn:microsoft.com/office/officeart/2005/8/layout/list1"/>
    <dgm:cxn modelId="{EA8AD857-B36E-D243-AC03-A0BEE98BB95C}" type="presParOf" srcId="{533E4AA2-CD57-C546-B110-3A4C2248E0A1}" destId="{276C9656-55EA-244A-B5A9-20E0A9226974}" srcOrd="0" destOrd="0" presId="urn:microsoft.com/office/officeart/2005/8/layout/list1"/>
    <dgm:cxn modelId="{F0D88C6E-CB3C-3E42-B384-4F4AED8FBA05}" type="presParOf" srcId="{533E4AA2-CD57-C546-B110-3A4C2248E0A1}" destId="{24E24186-ABDC-4E44-8155-23EAA24880D3}" srcOrd="1" destOrd="0" presId="urn:microsoft.com/office/officeart/2005/8/layout/list1"/>
    <dgm:cxn modelId="{85077546-3319-DE46-92BE-BC551E38E90C}" type="presParOf" srcId="{2DC8F85F-3D5A-CA4C-820B-3E377DEF4A03}" destId="{230D5A76-A880-3A42-8D33-0BCB6BF1B552}" srcOrd="9" destOrd="0" presId="urn:microsoft.com/office/officeart/2005/8/layout/list1"/>
    <dgm:cxn modelId="{11E3DF45-415C-1A46-B47D-3CD2983A389D}" type="presParOf" srcId="{2DC8F85F-3D5A-CA4C-820B-3E377DEF4A03}" destId="{355CCE4D-4E73-C641-961D-FA8D747895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2E692B-DE65-4BFA-B7AF-8C778E87531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2796A3-92F8-46E0-955C-FD07ACA7FFC9}">
      <dgm:prSet/>
      <dgm:spPr/>
      <dgm:t>
        <a:bodyPr/>
        <a:lstStyle/>
        <a:p>
          <a:r>
            <a:rPr lang="en-US" b="0" i="0" dirty="0"/>
            <a:t>Add more briefing materials </a:t>
          </a:r>
          <a:endParaRPr lang="en-US" dirty="0"/>
        </a:p>
      </dgm:t>
    </dgm:pt>
    <dgm:pt modelId="{EDE67D13-C03A-4314-AFE5-76B0A28E5038}" type="parTrans" cxnId="{12E540F0-1C1D-4237-82DF-FBDBAEE36FC9}">
      <dgm:prSet/>
      <dgm:spPr/>
      <dgm:t>
        <a:bodyPr/>
        <a:lstStyle/>
        <a:p>
          <a:endParaRPr lang="en-US"/>
        </a:p>
      </dgm:t>
    </dgm:pt>
    <dgm:pt modelId="{75CC9F5A-9D49-47E6-8636-85D90BD192CE}" type="sibTrans" cxnId="{12E540F0-1C1D-4237-82DF-FBDBAEE36FC9}">
      <dgm:prSet/>
      <dgm:spPr/>
      <dgm:t>
        <a:bodyPr/>
        <a:lstStyle/>
        <a:p>
          <a:endParaRPr lang="en-US"/>
        </a:p>
      </dgm:t>
    </dgm:pt>
    <dgm:pt modelId="{A94D893A-6831-41CE-9C3B-F7DEEB3D1ED3}">
      <dgm:prSet/>
      <dgm:spPr/>
      <dgm:t>
        <a:bodyPr/>
        <a:lstStyle/>
        <a:p>
          <a:r>
            <a:rPr lang="en-US" b="0" i="0" dirty="0"/>
            <a:t>Articles for association publications</a:t>
          </a:r>
          <a:endParaRPr lang="en-US" dirty="0"/>
        </a:p>
      </dgm:t>
    </dgm:pt>
    <dgm:pt modelId="{8725378B-C4B8-482F-9BAA-ABA9473A5499}" type="parTrans" cxnId="{1AB29EB4-6838-47A8-8F13-AE197BE71BC6}">
      <dgm:prSet/>
      <dgm:spPr/>
      <dgm:t>
        <a:bodyPr/>
        <a:lstStyle/>
        <a:p>
          <a:endParaRPr lang="en-US"/>
        </a:p>
      </dgm:t>
    </dgm:pt>
    <dgm:pt modelId="{513458BD-315B-4A74-BE7B-9AE8D7ACD90E}" type="sibTrans" cxnId="{1AB29EB4-6838-47A8-8F13-AE197BE71BC6}">
      <dgm:prSet/>
      <dgm:spPr/>
      <dgm:t>
        <a:bodyPr/>
        <a:lstStyle/>
        <a:p>
          <a:endParaRPr lang="en-US"/>
        </a:p>
      </dgm:t>
    </dgm:pt>
    <dgm:pt modelId="{628899D7-BEDF-4F9D-AF83-E7754BD21E53}">
      <dgm:prSet/>
      <dgm:spPr/>
      <dgm:t>
        <a:bodyPr/>
        <a:lstStyle/>
        <a:p>
          <a:r>
            <a:rPr lang="en-US" b="0" i="0" dirty="0"/>
            <a:t>Create training videos </a:t>
          </a:r>
          <a:endParaRPr lang="en-US" dirty="0"/>
        </a:p>
      </dgm:t>
    </dgm:pt>
    <dgm:pt modelId="{FA852EFE-EB87-4137-9328-077959D44B5B}" type="parTrans" cxnId="{9B819C8C-2492-418D-A1F5-EA57DD7AF703}">
      <dgm:prSet/>
      <dgm:spPr/>
      <dgm:t>
        <a:bodyPr/>
        <a:lstStyle/>
        <a:p>
          <a:endParaRPr lang="en-US"/>
        </a:p>
      </dgm:t>
    </dgm:pt>
    <dgm:pt modelId="{314A7500-8B8E-4408-822A-3F79C064283C}" type="sibTrans" cxnId="{9B819C8C-2492-418D-A1F5-EA57DD7AF703}">
      <dgm:prSet/>
      <dgm:spPr/>
      <dgm:t>
        <a:bodyPr/>
        <a:lstStyle/>
        <a:p>
          <a:endParaRPr lang="en-US"/>
        </a:p>
      </dgm:t>
    </dgm:pt>
    <dgm:pt modelId="{A45B8A01-6C76-41C2-BAE3-9EEA428970AC}">
      <dgm:prSet/>
      <dgm:spPr/>
      <dgm:t>
        <a:bodyPr/>
        <a:lstStyle/>
        <a:p>
          <a:r>
            <a:rPr lang="en-US" b="0" i="0" dirty="0"/>
            <a:t>Refine NIEM applications catalog</a:t>
          </a:r>
          <a:endParaRPr lang="en-US" dirty="0"/>
        </a:p>
      </dgm:t>
    </dgm:pt>
    <dgm:pt modelId="{195BD29C-A357-4E35-A267-5793DBD930F1}" type="parTrans" cxnId="{98F5750A-E3BF-48BB-B4C4-1898EF31CF46}">
      <dgm:prSet/>
      <dgm:spPr/>
      <dgm:t>
        <a:bodyPr/>
        <a:lstStyle/>
        <a:p>
          <a:endParaRPr lang="en-US"/>
        </a:p>
      </dgm:t>
    </dgm:pt>
    <dgm:pt modelId="{4A377A7A-8509-4C90-8949-B1DC775B32AB}" type="sibTrans" cxnId="{98F5750A-E3BF-48BB-B4C4-1898EF31CF46}">
      <dgm:prSet/>
      <dgm:spPr/>
      <dgm:t>
        <a:bodyPr/>
        <a:lstStyle/>
        <a:p>
          <a:endParaRPr lang="en-US"/>
        </a:p>
      </dgm:t>
    </dgm:pt>
    <dgm:pt modelId="{871AFC1C-8727-4CD9-BE62-10F2664544B0}">
      <dgm:prSet/>
      <dgm:spPr/>
      <dgm:t>
        <a:bodyPr/>
        <a:lstStyle/>
        <a:p>
          <a:r>
            <a:rPr lang="en-US" b="0" i="0" dirty="0"/>
            <a:t>Activate speaker's bureau</a:t>
          </a:r>
          <a:endParaRPr lang="en-US" dirty="0"/>
        </a:p>
      </dgm:t>
    </dgm:pt>
    <dgm:pt modelId="{78687BB1-523A-4B39-BFB9-CA4C387C70C1}" type="parTrans" cxnId="{92EEF3C7-56E4-4468-9429-E3FF685F508F}">
      <dgm:prSet/>
      <dgm:spPr/>
      <dgm:t>
        <a:bodyPr/>
        <a:lstStyle/>
        <a:p>
          <a:endParaRPr lang="en-US"/>
        </a:p>
      </dgm:t>
    </dgm:pt>
    <dgm:pt modelId="{8768BAD6-4177-4AF6-A8B5-47D3569FF9FE}" type="sibTrans" cxnId="{92EEF3C7-56E4-4468-9429-E3FF685F508F}">
      <dgm:prSet/>
      <dgm:spPr/>
      <dgm:t>
        <a:bodyPr/>
        <a:lstStyle/>
        <a:p>
          <a:endParaRPr lang="en-US"/>
        </a:p>
      </dgm:t>
    </dgm:pt>
    <dgm:pt modelId="{51983EDD-D753-4CAD-AE4B-5C03D268B7EC}">
      <dgm:prSet/>
      <dgm:spPr/>
      <dgm:t>
        <a:bodyPr/>
        <a:lstStyle/>
        <a:p>
          <a:r>
            <a:rPr lang="en-US" b="0" i="0" dirty="0"/>
            <a:t>Selective webinars targeted at SLTT agencies</a:t>
          </a:r>
          <a:endParaRPr lang="en-US" dirty="0"/>
        </a:p>
      </dgm:t>
    </dgm:pt>
    <dgm:pt modelId="{BC7C3EA0-1913-4D3C-922D-365F1FB589F8}" type="parTrans" cxnId="{AC098EA0-ADC6-4FCA-BF39-553EF3CA8A20}">
      <dgm:prSet/>
      <dgm:spPr/>
      <dgm:t>
        <a:bodyPr/>
        <a:lstStyle/>
        <a:p>
          <a:endParaRPr lang="en-US"/>
        </a:p>
      </dgm:t>
    </dgm:pt>
    <dgm:pt modelId="{69D2CA7E-5309-475D-B18B-87A352E7A2B7}" type="sibTrans" cxnId="{AC098EA0-ADC6-4FCA-BF39-553EF3CA8A20}">
      <dgm:prSet/>
      <dgm:spPr/>
      <dgm:t>
        <a:bodyPr/>
        <a:lstStyle/>
        <a:p>
          <a:endParaRPr lang="en-US"/>
        </a:p>
      </dgm:t>
    </dgm:pt>
    <dgm:pt modelId="{386B661E-E523-49F2-824D-DCF2B1DC41CC}">
      <dgm:prSet/>
      <dgm:spPr/>
      <dgm:t>
        <a:bodyPr/>
        <a:lstStyle/>
        <a:p>
          <a:r>
            <a:rPr lang="en-US" b="0" i="0" dirty="0"/>
            <a:t>Grant special condition language</a:t>
          </a:r>
          <a:endParaRPr lang="en-US" dirty="0"/>
        </a:p>
      </dgm:t>
    </dgm:pt>
    <dgm:pt modelId="{119F3BED-A3BF-4D38-9F9E-8A3FD13F368E}" type="parTrans" cxnId="{063280DD-17BE-4C1F-97D0-84C2E9FB05D7}">
      <dgm:prSet/>
      <dgm:spPr/>
      <dgm:t>
        <a:bodyPr/>
        <a:lstStyle/>
        <a:p>
          <a:endParaRPr lang="en-US"/>
        </a:p>
      </dgm:t>
    </dgm:pt>
    <dgm:pt modelId="{EB514BFE-9FAE-4037-A828-8D20EE07C4C6}" type="sibTrans" cxnId="{063280DD-17BE-4C1F-97D0-84C2E9FB05D7}">
      <dgm:prSet/>
      <dgm:spPr/>
      <dgm:t>
        <a:bodyPr/>
        <a:lstStyle/>
        <a:p>
          <a:endParaRPr lang="en-US"/>
        </a:p>
      </dgm:t>
    </dgm:pt>
    <dgm:pt modelId="{CEA4B80B-1D52-4755-A518-5399582382F3}">
      <dgm:prSet/>
      <dgm:spPr/>
      <dgm:t>
        <a:bodyPr/>
        <a:lstStyle/>
        <a:p>
          <a:r>
            <a:rPr lang="en-US" dirty="0"/>
            <a:t>Document Case Studies</a:t>
          </a:r>
        </a:p>
      </dgm:t>
    </dgm:pt>
    <dgm:pt modelId="{B3DB0815-41BC-4C17-A425-D09B92C2D49E}" type="parTrans" cxnId="{82A483EA-6BC3-4F67-8B5F-4312ECF5FF0F}">
      <dgm:prSet/>
      <dgm:spPr/>
      <dgm:t>
        <a:bodyPr/>
        <a:lstStyle/>
        <a:p>
          <a:endParaRPr lang="en-US"/>
        </a:p>
      </dgm:t>
    </dgm:pt>
    <dgm:pt modelId="{42553FAF-323D-4499-9D60-E62A28F90DF5}" type="sibTrans" cxnId="{82A483EA-6BC3-4F67-8B5F-4312ECF5FF0F}">
      <dgm:prSet/>
      <dgm:spPr/>
      <dgm:t>
        <a:bodyPr/>
        <a:lstStyle/>
        <a:p>
          <a:endParaRPr lang="en-US"/>
        </a:p>
      </dgm:t>
    </dgm:pt>
    <dgm:pt modelId="{CFF25303-8E62-1040-8970-6396991BBD8D}">
      <dgm:prSet/>
      <dgm:spPr/>
      <dgm:t>
        <a:bodyPr/>
        <a:lstStyle/>
        <a:p>
          <a:r>
            <a:rPr lang="en-US" dirty="0"/>
            <a:t>Expand communications channels</a:t>
          </a:r>
        </a:p>
      </dgm:t>
    </dgm:pt>
    <dgm:pt modelId="{9481FCD4-3F2B-3C45-9623-99B1A1548DAD}" type="parTrans" cxnId="{9AE5FAB4-833D-814C-8292-6626E144C3F9}">
      <dgm:prSet/>
      <dgm:spPr/>
      <dgm:t>
        <a:bodyPr/>
        <a:lstStyle/>
        <a:p>
          <a:endParaRPr lang="en-US"/>
        </a:p>
      </dgm:t>
    </dgm:pt>
    <dgm:pt modelId="{8E0DB9B0-97DE-3A45-99FE-36B398870890}" type="sibTrans" cxnId="{9AE5FAB4-833D-814C-8292-6626E144C3F9}">
      <dgm:prSet/>
      <dgm:spPr/>
      <dgm:t>
        <a:bodyPr/>
        <a:lstStyle/>
        <a:p>
          <a:endParaRPr lang="en-US"/>
        </a:p>
      </dgm:t>
    </dgm:pt>
    <dgm:pt modelId="{2C46D9E8-0A95-8E49-B40F-350EF5E9479E}" type="pres">
      <dgm:prSet presAssocID="{3F2E692B-DE65-4BFA-B7AF-8C778E875312}" presName="linear" presStyleCnt="0">
        <dgm:presLayoutVars>
          <dgm:animLvl val="lvl"/>
          <dgm:resizeHandles val="exact"/>
        </dgm:presLayoutVars>
      </dgm:prSet>
      <dgm:spPr/>
    </dgm:pt>
    <dgm:pt modelId="{F373D6F3-14BD-5543-A2E0-AA58AC3851D0}" type="pres">
      <dgm:prSet presAssocID="{CFF25303-8E62-1040-8970-6396991BBD8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6B29987-C691-2148-8FE5-8B9DB098955C}" type="pres">
      <dgm:prSet presAssocID="{8E0DB9B0-97DE-3A45-99FE-36B398870890}" presName="spacer" presStyleCnt="0"/>
      <dgm:spPr/>
    </dgm:pt>
    <dgm:pt modelId="{41A3F0CF-4F02-AA4A-9F86-04805D687936}" type="pres">
      <dgm:prSet presAssocID="{842796A3-92F8-46E0-955C-FD07ACA7FFC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E87F6660-0CCF-9248-BCF0-4A251C3A0605}" type="pres">
      <dgm:prSet presAssocID="{75CC9F5A-9D49-47E6-8636-85D90BD192CE}" presName="spacer" presStyleCnt="0"/>
      <dgm:spPr/>
    </dgm:pt>
    <dgm:pt modelId="{31FA191B-AB7B-C64E-BE29-05986DC3B3F2}" type="pres">
      <dgm:prSet presAssocID="{A94D893A-6831-41CE-9C3B-F7DEEB3D1ED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D59231B5-B5BC-8C43-BED1-68926A67963E}" type="pres">
      <dgm:prSet presAssocID="{513458BD-315B-4A74-BE7B-9AE8D7ACD90E}" presName="spacer" presStyleCnt="0"/>
      <dgm:spPr/>
    </dgm:pt>
    <dgm:pt modelId="{AB5F6EB9-3616-CD40-8AEE-D6935DEE6471}" type="pres">
      <dgm:prSet presAssocID="{628899D7-BEDF-4F9D-AF83-E7754BD21E53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F93BA0F-EB69-F641-95B6-6176C15F3070}" type="pres">
      <dgm:prSet presAssocID="{314A7500-8B8E-4408-822A-3F79C064283C}" presName="spacer" presStyleCnt="0"/>
      <dgm:spPr/>
    </dgm:pt>
    <dgm:pt modelId="{2E9CDD3E-23F1-EE4A-B40A-CB1AFF4F91C6}" type="pres">
      <dgm:prSet presAssocID="{A45B8A01-6C76-41C2-BAE3-9EEA428970A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657C2C4-3A40-8149-947C-BFFAB6022D49}" type="pres">
      <dgm:prSet presAssocID="{4A377A7A-8509-4C90-8949-B1DC775B32AB}" presName="spacer" presStyleCnt="0"/>
      <dgm:spPr/>
    </dgm:pt>
    <dgm:pt modelId="{2A11E9E4-3542-F44A-9DD1-83C6EF9EA59B}" type="pres">
      <dgm:prSet presAssocID="{871AFC1C-8727-4CD9-BE62-10F2664544B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85504B7-0426-2046-B30A-8EEBE37BE8DC}" type="pres">
      <dgm:prSet presAssocID="{8768BAD6-4177-4AF6-A8B5-47D3569FF9FE}" presName="spacer" presStyleCnt="0"/>
      <dgm:spPr/>
    </dgm:pt>
    <dgm:pt modelId="{3EEB3DA8-76DB-4349-96FA-422F71B3C393}" type="pres">
      <dgm:prSet presAssocID="{CEA4B80B-1D52-4755-A518-5399582382F3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3E544DC9-029A-47B5-B835-378FB55F3D45}" type="pres">
      <dgm:prSet presAssocID="{42553FAF-323D-4499-9D60-E62A28F90DF5}" presName="spacer" presStyleCnt="0"/>
      <dgm:spPr/>
    </dgm:pt>
    <dgm:pt modelId="{3E302655-FFFB-EA4E-BEE3-DEC088809E70}" type="pres">
      <dgm:prSet presAssocID="{51983EDD-D753-4CAD-AE4B-5C03D268B7EC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1B7BB1B-919D-4B4F-9D66-D2E70A5486F9}" type="pres">
      <dgm:prSet presAssocID="{69D2CA7E-5309-475D-B18B-87A352E7A2B7}" presName="spacer" presStyleCnt="0"/>
      <dgm:spPr/>
    </dgm:pt>
    <dgm:pt modelId="{CF21925D-42DE-2C45-80EE-CE078A464C60}" type="pres">
      <dgm:prSet presAssocID="{386B661E-E523-49F2-824D-DCF2B1DC41CC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98F5750A-E3BF-48BB-B4C4-1898EF31CF46}" srcId="{3F2E692B-DE65-4BFA-B7AF-8C778E875312}" destId="{A45B8A01-6C76-41C2-BAE3-9EEA428970AC}" srcOrd="4" destOrd="0" parTransId="{195BD29C-A357-4E35-A267-5793DBD930F1}" sibTransId="{4A377A7A-8509-4C90-8949-B1DC775B32AB}"/>
    <dgm:cxn modelId="{F58E3817-2830-4444-AF3A-5FF48F31FDBF}" type="presOf" srcId="{386B661E-E523-49F2-824D-DCF2B1DC41CC}" destId="{CF21925D-42DE-2C45-80EE-CE078A464C60}" srcOrd="0" destOrd="0" presId="urn:microsoft.com/office/officeart/2005/8/layout/vList2"/>
    <dgm:cxn modelId="{F8A15450-7187-FA49-9170-862A4E04D30E}" type="presOf" srcId="{3F2E692B-DE65-4BFA-B7AF-8C778E875312}" destId="{2C46D9E8-0A95-8E49-B40F-350EF5E9479E}" srcOrd="0" destOrd="0" presId="urn:microsoft.com/office/officeart/2005/8/layout/vList2"/>
    <dgm:cxn modelId="{81D77A5F-BBA2-41DB-B4BE-2456AACAFD9A}" type="presOf" srcId="{CEA4B80B-1D52-4755-A518-5399582382F3}" destId="{3EEB3DA8-76DB-4349-96FA-422F71B3C393}" srcOrd="0" destOrd="0" presId="urn:microsoft.com/office/officeart/2005/8/layout/vList2"/>
    <dgm:cxn modelId="{49916A66-A6DF-A543-9FD4-18263F28D7E6}" type="presOf" srcId="{628899D7-BEDF-4F9D-AF83-E7754BD21E53}" destId="{AB5F6EB9-3616-CD40-8AEE-D6935DEE6471}" srcOrd="0" destOrd="0" presId="urn:microsoft.com/office/officeart/2005/8/layout/vList2"/>
    <dgm:cxn modelId="{EA945174-4E75-8742-8F09-92EA6FA5828E}" type="presOf" srcId="{51983EDD-D753-4CAD-AE4B-5C03D268B7EC}" destId="{3E302655-FFFB-EA4E-BEE3-DEC088809E70}" srcOrd="0" destOrd="0" presId="urn:microsoft.com/office/officeart/2005/8/layout/vList2"/>
    <dgm:cxn modelId="{CD82BC7F-9C73-5B4D-A5F2-45C34143734B}" type="presOf" srcId="{871AFC1C-8727-4CD9-BE62-10F2664544B0}" destId="{2A11E9E4-3542-F44A-9DD1-83C6EF9EA59B}" srcOrd="0" destOrd="0" presId="urn:microsoft.com/office/officeart/2005/8/layout/vList2"/>
    <dgm:cxn modelId="{9B819C8C-2492-418D-A1F5-EA57DD7AF703}" srcId="{3F2E692B-DE65-4BFA-B7AF-8C778E875312}" destId="{628899D7-BEDF-4F9D-AF83-E7754BD21E53}" srcOrd="3" destOrd="0" parTransId="{FA852EFE-EB87-4137-9328-077959D44B5B}" sibTransId="{314A7500-8B8E-4408-822A-3F79C064283C}"/>
    <dgm:cxn modelId="{AC098EA0-ADC6-4FCA-BF39-553EF3CA8A20}" srcId="{3F2E692B-DE65-4BFA-B7AF-8C778E875312}" destId="{51983EDD-D753-4CAD-AE4B-5C03D268B7EC}" srcOrd="7" destOrd="0" parTransId="{BC7C3EA0-1913-4D3C-922D-365F1FB589F8}" sibTransId="{69D2CA7E-5309-475D-B18B-87A352E7A2B7}"/>
    <dgm:cxn modelId="{FF6D52B2-A420-3448-8345-97CCF44E8ADA}" type="presOf" srcId="{A45B8A01-6C76-41C2-BAE3-9EEA428970AC}" destId="{2E9CDD3E-23F1-EE4A-B40A-CB1AFF4F91C6}" srcOrd="0" destOrd="0" presId="urn:microsoft.com/office/officeart/2005/8/layout/vList2"/>
    <dgm:cxn modelId="{1AB29EB4-6838-47A8-8F13-AE197BE71BC6}" srcId="{3F2E692B-DE65-4BFA-B7AF-8C778E875312}" destId="{A94D893A-6831-41CE-9C3B-F7DEEB3D1ED3}" srcOrd="2" destOrd="0" parTransId="{8725378B-C4B8-482F-9BAA-ABA9473A5499}" sibTransId="{513458BD-315B-4A74-BE7B-9AE8D7ACD90E}"/>
    <dgm:cxn modelId="{9AE5FAB4-833D-814C-8292-6626E144C3F9}" srcId="{3F2E692B-DE65-4BFA-B7AF-8C778E875312}" destId="{CFF25303-8E62-1040-8970-6396991BBD8D}" srcOrd="0" destOrd="0" parTransId="{9481FCD4-3F2B-3C45-9623-99B1A1548DAD}" sibTransId="{8E0DB9B0-97DE-3A45-99FE-36B398870890}"/>
    <dgm:cxn modelId="{9657A5B5-778E-924B-B759-178ACEDE70E3}" type="presOf" srcId="{CFF25303-8E62-1040-8970-6396991BBD8D}" destId="{F373D6F3-14BD-5543-A2E0-AA58AC3851D0}" srcOrd="0" destOrd="0" presId="urn:microsoft.com/office/officeart/2005/8/layout/vList2"/>
    <dgm:cxn modelId="{56D8D7BA-66A0-CF4A-91B2-720A79357EE7}" type="presOf" srcId="{842796A3-92F8-46E0-955C-FD07ACA7FFC9}" destId="{41A3F0CF-4F02-AA4A-9F86-04805D687936}" srcOrd="0" destOrd="0" presId="urn:microsoft.com/office/officeart/2005/8/layout/vList2"/>
    <dgm:cxn modelId="{92EEF3C7-56E4-4468-9429-E3FF685F508F}" srcId="{3F2E692B-DE65-4BFA-B7AF-8C778E875312}" destId="{871AFC1C-8727-4CD9-BE62-10F2664544B0}" srcOrd="5" destOrd="0" parTransId="{78687BB1-523A-4B39-BFB9-CA4C387C70C1}" sibTransId="{8768BAD6-4177-4AF6-A8B5-47D3569FF9FE}"/>
    <dgm:cxn modelId="{063280DD-17BE-4C1F-97D0-84C2E9FB05D7}" srcId="{3F2E692B-DE65-4BFA-B7AF-8C778E875312}" destId="{386B661E-E523-49F2-824D-DCF2B1DC41CC}" srcOrd="8" destOrd="0" parTransId="{119F3BED-A3BF-4D38-9F9E-8A3FD13F368E}" sibTransId="{EB514BFE-9FAE-4037-A828-8D20EE07C4C6}"/>
    <dgm:cxn modelId="{AF134EEA-DD1F-8A49-8BEA-BE0DA3553AB2}" type="presOf" srcId="{A94D893A-6831-41CE-9C3B-F7DEEB3D1ED3}" destId="{31FA191B-AB7B-C64E-BE29-05986DC3B3F2}" srcOrd="0" destOrd="0" presId="urn:microsoft.com/office/officeart/2005/8/layout/vList2"/>
    <dgm:cxn modelId="{82A483EA-6BC3-4F67-8B5F-4312ECF5FF0F}" srcId="{3F2E692B-DE65-4BFA-B7AF-8C778E875312}" destId="{CEA4B80B-1D52-4755-A518-5399582382F3}" srcOrd="6" destOrd="0" parTransId="{B3DB0815-41BC-4C17-A425-D09B92C2D49E}" sibTransId="{42553FAF-323D-4499-9D60-E62A28F90DF5}"/>
    <dgm:cxn modelId="{12E540F0-1C1D-4237-82DF-FBDBAEE36FC9}" srcId="{3F2E692B-DE65-4BFA-B7AF-8C778E875312}" destId="{842796A3-92F8-46E0-955C-FD07ACA7FFC9}" srcOrd="1" destOrd="0" parTransId="{EDE67D13-C03A-4314-AFE5-76B0A28E5038}" sibTransId="{75CC9F5A-9D49-47E6-8636-85D90BD192CE}"/>
    <dgm:cxn modelId="{58EF11A1-7B09-AD4A-A408-494B3C41E980}" type="presParOf" srcId="{2C46D9E8-0A95-8E49-B40F-350EF5E9479E}" destId="{F373D6F3-14BD-5543-A2E0-AA58AC3851D0}" srcOrd="0" destOrd="0" presId="urn:microsoft.com/office/officeart/2005/8/layout/vList2"/>
    <dgm:cxn modelId="{7DCA2AF7-6EAA-6445-AC17-E75616A78606}" type="presParOf" srcId="{2C46D9E8-0A95-8E49-B40F-350EF5E9479E}" destId="{C6B29987-C691-2148-8FE5-8B9DB098955C}" srcOrd="1" destOrd="0" presId="urn:microsoft.com/office/officeart/2005/8/layout/vList2"/>
    <dgm:cxn modelId="{C70E920C-50F1-2840-91E4-65B4F58F1211}" type="presParOf" srcId="{2C46D9E8-0A95-8E49-B40F-350EF5E9479E}" destId="{41A3F0CF-4F02-AA4A-9F86-04805D687936}" srcOrd="2" destOrd="0" presId="urn:microsoft.com/office/officeart/2005/8/layout/vList2"/>
    <dgm:cxn modelId="{B1DD6330-06E5-E24B-A2EA-732216273D12}" type="presParOf" srcId="{2C46D9E8-0A95-8E49-B40F-350EF5E9479E}" destId="{E87F6660-0CCF-9248-BCF0-4A251C3A0605}" srcOrd="3" destOrd="0" presId="urn:microsoft.com/office/officeart/2005/8/layout/vList2"/>
    <dgm:cxn modelId="{C1C33F98-3DF0-CC41-BB03-70615C8FAECD}" type="presParOf" srcId="{2C46D9E8-0A95-8E49-B40F-350EF5E9479E}" destId="{31FA191B-AB7B-C64E-BE29-05986DC3B3F2}" srcOrd="4" destOrd="0" presId="urn:microsoft.com/office/officeart/2005/8/layout/vList2"/>
    <dgm:cxn modelId="{14A0E8FA-D4CB-1540-89D7-FEBB458A1FFB}" type="presParOf" srcId="{2C46D9E8-0A95-8E49-B40F-350EF5E9479E}" destId="{D59231B5-B5BC-8C43-BED1-68926A67963E}" srcOrd="5" destOrd="0" presId="urn:microsoft.com/office/officeart/2005/8/layout/vList2"/>
    <dgm:cxn modelId="{A048748B-54A8-3548-9AB3-2EC3C76320C4}" type="presParOf" srcId="{2C46D9E8-0A95-8E49-B40F-350EF5E9479E}" destId="{AB5F6EB9-3616-CD40-8AEE-D6935DEE6471}" srcOrd="6" destOrd="0" presId="urn:microsoft.com/office/officeart/2005/8/layout/vList2"/>
    <dgm:cxn modelId="{4FAA2B13-5028-BE4F-BFBC-CB848E7E8FC3}" type="presParOf" srcId="{2C46D9E8-0A95-8E49-B40F-350EF5E9479E}" destId="{0F93BA0F-EB69-F641-95B6-6176C15F3070}" srcOrd="7" destOrd="0" presId="urn:microsoft.com/office/officeart/2005/8/layout/vList2"/>
    <dgm:cxn modelId="{09586163-508D-C34D-AC20-BFA0206777EA}" type="presParOf" srcId="{2C46D9E8-0A95-8E49-B40F-350EF5E9479E}" destId="{2E9CDD3E-23F1-EE4A-B40A-CB1AFF4F91C6}" srcOrd="8" destOrd="0" presId="urn:microsoft.com/office/officeart/2005/8/layout/vList2"/>
    <dgm:cxn modelId="{EB10DFAB-A84A-D446-91F8-00CCB1CBD3D5}" type="presParOf" srcId="{2C46D9E8-0A95-8E49-B40F-350EF5E9479E}" destId="{A657C2C4-3A40-8149-947C-BFFAB6022D49}" srcOrd="9" destOrd="0" presId="urn:microsoft.com/office/officeart/2005/8/layout/vList2"/>
    <dgm:cxn modelId="{205A06E5-5CA4-C943-B2F6-77E63618B486}" type="presParOf" srcId="{2C46D9E8-0A95-8E49-B40F-350EF5E9479E}" destId="{2A11E9E4-3542-F44A-9DD1-83C6EF9EA59B}" srcOrd="10" destOrd="0" presId="urn:microsoft.com/office/officeart/2005/8/layout/vList2"/>
    <dgm:cxn modelId="{E98FB322-49FD-6142-A90B-A31C4A602A77}" type="presParOf" srcId="{2C46D9E8-0A95-8E49-B40F-350EF5E9479E}" destId="{385504B7-0426-2046-B30A-8EEBE37BE8DC}" srcOrd="11" destOrd="0" presId="urn:microsoft.com/office/officeart/2005/8/layout/vList2"/>
    <dgm:cxn modelId="{56F44A92-A88B-4782-8354-8FA134E46715}" type="presParOf" srcId="{2C46D9E8-0A95-8E49-B40F-350EF5E9479E}" destId="{3EEB3DA8-76DB-4349-96FA-422F71B3C393}" srcOrd="12" destOrd="0" presId="urn:microsoft.com/office/officeart/2005/8/layout/vList2"/>
    <dgm:cxn modelId="{058A0260-99B2-43F2-A04C-992BCCC1EFE3}" type="presParOf" srcId="{2C46D9E8-0A95-8E49-B40F-350EF5E9479E}" destId="{3E544DC9-029A-47B5-B835-378FB55F3D45}" srcOrd="13" destOrd="0" presId="urn:microsoft.com/office/officeart/2005/8/layout/vList2"/>
    <dgm:cxn modelId="{6E1D7EC3-0FA8-3C4D-A72E-21BD6851BB86}" type="presParOf" srcId="{2C46D9E8-0A95-8E49-B40F-350EF5E9479E}" destId="{3E302655-FFFB-EA4E-BEE3-DEC088809E70}" srcOrd="14" destOrd="0" presId="urn:microsoft.com/office/officeart/2005/8/layout/vList2"/>
    <dgm:cxn modelId="{C8C487D4-F227-DB4B-9193-1326F4FB4640}" type="presParOf" srcId="{2C46D9E8-0A95-8E49-B40F-350EF5E9479E}" destId="{51B7BB1B-919D-4B4F-9D66-D2E70A5486F9}" srcOrd="15" destOrd="0" presId="urn:microsoft.com/office/officeart/2005/8/layout/vList2"/>
    <dgm:cxn modelId="{F99421D5-1559-C544-8D31-3591572AEC29}" type="presParOf" srcId="{2C46D9E8-0A95-8E49-B40F-350EF5E9479E}" destId="{CF21925D-42DE-2C45-80EE-CE078A464C6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3F0CF-4F02-AA4A-9F86-04805D687936}">
      <dsp:nvSpPr>
        <dsp:cNvPr id="0" name=""/>
        <dsp:cNvSpPr/>
      </dsp:nvSpPr>
      <dsp:spPr>
        <a:xfrm>
          <a:off x="0" y="5958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Executive briefing materials </a:t>
          </a:r>
          <a:endParaRPr lang="en-US" sz="2100" kern="1200"/>
        </a:p>
      </dsp:txBody>
      <dsp:txXfrm>
        <a:off x="24588" y="84168"/>
        <a:ext cx="6446874" cy="454509"/>
      </dsp:txXfrm>
    </dsp:sp>
    <dsp:sp modelId="{31FA191B-AB7B-C64E-BE29-05986DC3B3F2}">
      <dsp:nvSpPr>
        <dsp:cNvPr id="0" name=""/>
        <dsp:cNvSpPr/>
      </dsp:nvSpPr>
      <dsp:spPr>
        <a:xfrm>
          <a:off x="0" y="62374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193545"/>
                <a:satOff val="-947"/>
                <a:lumOff val="532"/>
                <a:alphaOff val="0"/>
                <a:tint val="98000"/>
                <a:lumMod val="114000"/>
              </a:schemeClr>
            </a:gs>
            <a:gs pos="100000">
              <a:schemeClr val="accent2">
                <a:hueOff val="193545"/>
                <a:satOff val="-947"/>
                <a:lumOff val="53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Articles for association publications</a:t>
          </a:r>
          <a:endParaRPr lang="en-US" sz="2100" kern="1200"/>
        </a:p>
      </dsp:txBody>
      <dsp:txXfrm>
        <a:off x="24588" y="648333"/>
        <a:ext cx="6446874" cy="454509"/>
      </dsp:txXfrm>
    </dsp:sp>
    <dsp:sp modelId="{AB5F6EB9-3616-CD40-8AEE-D6935DEE6471}">
      <dsp:nvSpPr>
        <dsp:cNvPr id="0" name=""/>
        <dsp:cNvSpPr/>
      </dsp:nvSpPr>
      <dsp:spPr>
        <a:xfrm>
          <a:off x="0" y="118791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387090"/>
                <a:satOff val="-1895"/>
                <a:lumOff val="1064"/>
                <a:alphaOff val="0"/>
                <a:tint val="98000"/>
                <a:lumMod val="114000"/>
              </a:schemeClr>
            </a:gs>
            <a:gs pos="100000">
              <a:schemeClr val="accent2">
                <a:hueOff val="387090"/>
                <a:satOff val="-1895"/>
                <a:lumOff val="106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Refresh selected videos </a:t>
          </a:r>
          <a:endParaRPr lang="en-US" sz="2100" kern="1200"/>
        </a:p>
      </dsp:txBody>
      <dsp:txXfrm>
        <a:off x="24588" y="1212498"/>
        <a:ext cx="6446874" cy="454509"/>
      </dsp:txXfrm>
    </dsp:sp>
    <dsp:sp modelId="{2E9CDD3E-23F1-EE4A-B40A-CB1AFF4F91C6}">
      <dsp:nvSpPr>
        <dsp:cNvPr id="0" name=""/>
        <dsp:cNvSpPr/>
      </dsp:nvSpPr>
      <dsp:spPr>
        <a:xfrm>
          <a:off x="0" y="175207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580635"/>
                <a:satOff val="-2842"/>
                <a:lumOff val="1596"/>
                <a:alphaOff val="0"/>
                <a:tint val="98000"/>
                <a:lumMod val="114000"/>
              </a:schemeClr>
            </a:gs>
            <a:gs pos="100000">
              <a:schemeClr val="accent2">
                <a:hueOff val="580635"/>
                <a:satOff val="-2842"/>
                <a:lumOff val="159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NIEM applications catalog</a:t>
          </a:r>
          <a:endParaRPr lang="en-US" sz="2100" kern="1200" dirty="0"/>
        </a:p>
      </dsp:txBody>
      <dsp:txXfrm>
        <a:off x="24588" y="1776663"/>
        <a:ext cx="6446874" cy="454509"/>
      </dsp:txXfrm>
    </dsp:sp>
    <dsp:sp modelId="{2A11E9E4-3542-F44A-9DD1-83C6EF9EA59B}">
      <dsp:nvSpPr>
        <dsp:cNvPr id="0" name=""/>
        <dsp:cNvSpPr/>
      </dsp:nvSpPr>
      <dsp:spPr>
        <a:xfrm>
          <a:off x="0" y="231624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774179"/>
                <a:satOff val="-3790"/>
                <a:lumOff val="2129"/>
                <a:alphaOff val="0"/>
                <a:tint val="98000"/>
                <a:lumMod val="114000"/>
              </a:schemeClr>
            </a:gs>
            <a:gs pos="100000">
              <a:schemeClr val="accent2">
                <a:hueOff val="774179"/>
                <a:satOff val="-3790"/>
                <a:lumOff val="21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Active speaker's bureau</a:t>
          </a:r>
          <a:endParaRPr lang="en-US" sz="2100" kern="1200" dirty="0"/>
        </a:p>
      </dsp:txBody>
      <dsp:txXfrm>
        <a:off x="24588" y="2340828"/>
        <a:ext cx="6446874" cy="454509"/>
      </dsp:txXfrm>
    </dsp:sp>
    <dsp:sp modelId="{3EEB3DA8-76DB-4349-96FA-422F71B3C393}">
      <dsp:nvSpPr>
        <dsp:cNvPr id="0" name=""/>
        <dsp:cNvSpPr/>
      </dsp:nvSpPr>
      <dsp:spPr>
        <a:xfrm>
          <a:off x="0" y="288040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967724"/>
                <a:satOff val="-4737"/>
                <a:lumOff val="2661"/>
                <a:alphaOff val="0"/>
                <a:tint val="98000"/>
                <a:lumMod val="114000"/>
              </a:schemeClr>
            </a:gs>
            <a:gs pos="100000">
              <a:schemeClr val="accent2">
                <a:hueOff val="967724"/>
                <a:satOff val="-4737"/>
                <a:lumOff val="266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Case Studies</a:t>
          </a:r>
        </a:p>
      </dsp:txBody>
      <dsp:txXfrm>
        <a:off x="24588" y="2904993"/>
        <a:ext cx="6446874" cy="454509"/>
      </dsp:txXfrm>
    </dsp:sp>
    <dsp:sp modelId="{3E302655-FFFB-EA4E-BEE3-DEC088809E70}">
      <dsp:nvSpPr>
        <dsp:cNvPr id="0" name=""/>
        <dsp:cNvSpPr/>
      </dsp:nvSpPr>
      <dsp:spPr>
        <a:xfrm>
          <a:off x="0" y="344457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1161269"/>
                <a:satOff val="-5685"/>
                <a:lumOff val="3193"/>
                <a:alphaOff val="0"/>
                <a:tint val="98000"/>
                <a:lumMod val="114000"/>
              </a:schemeClr>
            </a:gs>
            <a:gs pos="100000">
              <a:schemeClr val="accent2">
                <a:hueOff val="1161269"/>
                <a:satOff val="-5685"/>
                <a:lumOff val="319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Selective webinars targeted at SLTT domains</a:t>
          </a:r>
          <a:endParaRPr lang="en-US" sz="2100" kern="1200"/>
        </a:p>
      </dsp:txBody>
      <dsp:txXfrm>
        <a:off x="24588" y="3469158"/>
        <a:ext cx="6446874" cy="454509"/>
      </dsp:txXfrm>
    </dsp:sp>
    <dsp:sp modelId="{CF21925D-42DE-2C45-80EE-CE078A464C60}">
      <dsp:nvSpPr>
        <dsp:cNvPr id="0" name=""/>
        <dsp:cNvSpPr/>
      </dsp:nvSpPr>
      <dsp:spPr>
        <a:xfrm>
          <a:off x="0" y="400873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Grant special condition language</a:t>
          </a:r>
          <a:endParaRPr lang="en-US" sz="2100" kern="1200" dirty="0"/>
        </a:p>
      </dsp:txBody>
      <dsp:txXfrm>
        <a:off x="24588" y="4033323"/>
        <a:ext cx="6446874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3F0CF-4F02-AA4A-9F86-04805D687936}">
      <dsp:nvSpPr>
        <dsp:cNvPr id="0" name=""/>
        <dsp:cNvSpPr/>
      </dsp:nvSpPr>
      <dsp:spPr>
        <a:xfrm>
          <a:off x="0" y="4969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Executive briefing materials </a:t>
          </a:r>
          <a:endParaRPr lang="en-US" sz="2100" kern="1200" dirty="0"/>
        </a:p>
      </dsp:txBody>
      <dsp:txXfrm>
        <a:off x="24588" y="74283"/>
        <a:ext cx="6446874" cy="454509"/>
      </dsp:txXfrm>
    </dsp:sp>
    <dsp:sp modelId="{31FA191B-AB7B-C64E-BE29-05986DC3B3F2}">
      <dsp:nvSpPr>
        <dsp:cNvPr id="0" name=""/>
        <dsp:cNvSpPr/>
      </dsp:nvSpPr>
      <dsp:spPr>
        <a:xfrm>
          <a:off x="0" y="62374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193545"/>
                <a:satOff val="-947"/>
                <a:lumOff val="532"/>
                <a:alphaOff val="0"/>
                <a:tint val="98000"/>
                <a:lumMod val="114000"/>
              </a:schemeClr>
            </a:gs>
            <a:gs pos="100000">
              <a:schemeClr val="accent2">
                <a:hueOff val="193545"/>
                <a:satOff val="-947"/>
                <a:lumOff val="53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Articles for association publications</a:t>
          </a:r>
          <a:endParaRPr lang="en-US" sz="2100" kern="1200"/>
        </a:p>
      </dsp:txBody>
      <dsp:txXfrm>
        <a:off x="24588" y="648333"/>
        <a:ext cx="6446874" cy="454509"/>
      </dsp:txXfrm>
    </dsp:sp>
    <dsp:sp modelId="{AB5F6EB9-3616-CD40-8AEE-D6935DEE6471}">
      <dsp:nvSpPr>
        <dsp:cNvPr id="0" name=""/>
        <dsp:cNvSpPr/>
      </dsp:nvSpPr>
      <dsp:spPr>
        <a:xfrm>
          <a:off x="0" y="118791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387090"/>
                <a:satOff val="-1895"/>
                <a:lumOff val="1064"/>
                <a:alphaOff val="0"/>
                <a:tint val="98000"/>
                <a:lumMod val="114000"/>
              </a:schemeClr>
            </a:gs>
            <a:gs pos="100000">
              <a:schemeClr val="accent2">
                <a:hueOff val="387090"/>
                <a:satOff val="-1895"/>
                <a:lumOff val="106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Refresh selected videos </a:t>
          </a:r>
          <a:endParaRPr lang="en-US" sz="2100" kern="1200"/>
        </a:p>
      </dsp:txBody>
      <dsp:txXfrm>
        <a:off x="24588" y="1212498"/>
        <a:ext cx="6446874" cy="454509"/>
      </dsp:txXfrm>
    </dsp:sp>
    <dsp:sp modelId="{2E9CDD3E-23F1-EE4A-B40A-CB1AFF4F91C6}">
      <dsp:nvSpPr>
        <dsp:cNvPr id="0" name=""/>
        <dsp:cNvSpPr/>
      </dsp:nvSpPr>
      <dsp:spPr>
        <a:xfrm>
          <a:off x="0" y="175207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580635"/>
                <a:satOff val="-2842"/>
                <a:lumOff val="1596"/>
                <a:alphaOff val="0"/>
                <a:tint val="98000"/>
                <a:lumMod val="114000"/>
              </a:schemeClr>
            </a:gs>
            <a:gs pos="100000">
              <a:schemeClr val="accent2">
                <a:hueOff val="580635"/>
                <a:satOff val="-2842"/>
                <a:lumOff val="159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NIEM applications catalog</a:t>
          </a:r>
          <a:endParaRPr lang="en-US" sz="2100" kern="1200" dirty="0"/>
        </a:p>
      </dsp:txBody>
      <dsp:txXfrm>
        <a:off x="24588" y="1776663"/>
        <a:ext cx="6446874" cy="454509"/>
      </dsp:txXfrm>
    </dsp:sp>
    <dsp:sp modelId="{2A11E9E4-3542-F44A-9DD1-83C6EF9EA59B}">
      <dsp:nvSpPr>
        <dsp:cNvPr id="0" name=""/>
        <dsp:cNvSpPr/>
      </dsp:nvSpPr>
      <dsp:spPr>
        <a:xfrm>
          <a:off x="0" y="231624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774179"/>
                <a:satOff val="-3790"/>
                <a:lumOff val="2129"/>
                <a:alphaOff val="0"/>
                <a:tint val="98000"/>
                <a:lumMod val="114000"/>
              </a:schemeClr>
            </a:gs>
            <a:gs pos="100000">
              <a:schemeClr val="accent2">
                <a:hueOff val="774179"/>
                <a:satOff val="-3790"/>
                <a:lumOff val="21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Active speaker's bureau</a:t>
          </a:r>
          <a:endParaRPr lang="en-US" sz="2100" kern="1200" dirty="0"/>
        </a:p>
      </dsp:txBody>
      <dsp:txXfrm>
        <a:off x="24588" y="2340828"/>
        <a:ext cx="6446874" cy="454509"/>
      </dsp:txXfrm>
    </dsp:sp>
    <dsp:sp modelId="{3EEB3DA8-76DB-4349-96FA-422F71B3C393}">
      <dsp:nvSpPr>
        <dsp:cNvPr id="0" name=""/>
        <dsp:cNvSpPr/>
      </dsp:nvSpPr>
      <dsp:spPr>
        <a:xfrm>
          <a:off x="0" y="288040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967724"/>
                <a:satOff val="-4737"/>
                <a:lumOff val="2661"/>
                <a:alphaOff val="0"/>
                <a:tint val="98000"/>
                <a:lumMod val="114000"/>
              </a:schemeClr>
            </a:gs>
            <a:gs pos="100000">
              <a:schemeClr val="accent2">
                <a:hueOff val="967724"/>
                <a:satOff val="-4737"/>
                <a:lumOff val="266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Case Studies</a:t>
          </a:r>
        </a:p>
      </dsp:txBody>
      <dsp:txXfrm>
        <a:off x="24588" y="2904993"/>
        <a:ext cx="6446874" cy="454509"/>
      </dsp:txXfrm>
    </dsp:sp>
    <dsp:sp modelId="{3E302655-FFFB-EA4E-BEE3-DEC088809E70}">
      <dsp:nvSpPr>
        <dsp:cNvPr id="0" name=""/>
        <dsp:cNvSpPr/>
      </dsp:nvSpPr>
      <dsp:spPr>
        <a:xfrm>
          <a:off x="0" y="344457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1161269"/>
                <a:satOff val="-5685"/>
                <a:lumOff val="3193"/>
                <a:alphaOff val="0"/>
                <a:tint val="98000"/>
                <a:lumMod val="114000"/>
              </a:schemeClr>
            </a:gs>
            <a:gs pos="100000">
              <a:schemeClr val="accent2">
                <a:hueOff val="1161269"/>
                <a:satOff val="-5685"/>
                <a:lumOff val="319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Selective webinars targeted at SLTT</a:t>
          </a:r>
          <a:endParaRPr lang="en-US" sz="2100" kern="1200" dirty="0"/>
        </a:p>
      </dsp:txBody>
      <dsp:txXfrm>
        <a:off x="24588" y="3469158"/>
        <a:ext cx="6446874" cy="454509"/>
      </dsp:txXfrm>
    </dsp:sp>
    <dsp:sp modelId="{CF21925D-42DE-2C45-80EE-CE078A464C60}">
      <dsp:nvSpPr>
        <dsp:cNvPr id="0" name=""/>
        <dsp:cNvSpPr/>
      </dsp:nvSpPr>
      <dsp:spPr>
        <a:xfrm>
          <a:off x="0" y="400873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Grant special condition language</a:t>
          </a:r>
          <a:endParaRPr lang="en-US" sz="2100" kern="1200" dirty="0"/>
        </a:p>
      </dsp:txBody>
      <dsp:txXfrm>
        <a:off x="24588" y="4033323"/>
        <a:ext cx="6446874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D9560-E699-A34A-8889-91639C97FE54}">
      <dsp:nvSpPr>
        <dsp:cNvPr id="0" name=""/>
        <dsp:cNvSpPr/>
      </dsp:nvSpPr>
      <dsp:spPr>
        <a:xfrm>
          <a:off x="0" y="275174"/>
          <a:ext cx="649605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312420" rIns="50416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Executive briefing package completed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Association engagement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Action Team Identified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Scenarios Prioritized</a:t>
          </a:r>
        </a:p>
      </dsp:txBody>
      <dsp:txXfrm>
        <a:off x="0" y="275174"/>
        <a:ext cx="6496050" cy="1370250"/>
      </dsp:txXfrm>
    </dsp:sp>
    <dsp:sp modelId="{975F76F0-B51A-4949-B3EB-575C445E7487}">
      <dsp:nvSpPr>
        <dsp:cNvPr id="0" name=""/>
        <dsp:cNvSpPr/>
      </dsp:nvSpPr>
      <dsp:spPr>
        <a:xfrm>
          <a:off x="324802" y="53774"/>
          <a:ext cx="4547235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90 days:	</a:t>
          </a:r>
          <a:endParaRPr lang="en-US" sz="1500" kern="1200"/>
        </a:p>
      </dsp:txBody>
      <dsp:txXfrm>
        <a:off x="346418" y="75390"/>
        <a:ext cx="4504003" cy="399568"/>
      </dsp:txXfrm>
    </dsp:sp>
    <dsp:sp modelId="{80B8C918-6ABC-814C-8EDE-E84A03FB6F83}">
      <dsp:nvSpPr>
        <dsp:cNvPr id="0" name=""/>
        <dsp:cNvSpPr/>
      </dsp:nvSpPr>
      <dsp:spPr>
        <a:xfrm>
          <a:off x="0" y="1947825"/>
          <a:ext cx="649605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312420" rIns="50416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Target Scenarios Finalized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Articles </a:t>
          </a:r>
          <a:r>
            <a:rPr lang="en-US" sz="1500" b="0" i="0" kern="1200" dirty="0"/>
            <a:t>published in association media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Briefings to SLTT executives in target domains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Expanded training offered</a:t>
          </a:r>
        </a:p>
      </dsp:txBody>
      <dsp:txXfrm>
        <a:off x="0" y="1947825"/>
        <a:ext cx="6496050" cy="1370250"/>
      </dsp:txXfrm>
    </dsp:sp>
    <dsp:sp modelId="{4ABBAB74-A64B-8F40-99D3-D3E77AA66F7E}">
      <dsp:nvSpPr>
        <dsp:cNvPr id="0" name=""/>
        <dsp:cNvSpPr/>
      </dsp:nvSpPr>
      <dsp:spPr>
        <a:xfrm>
          <a:off x="324802" y="1726425"/>
          <a:ext cx="4547235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180 days</a:t>
          </a:r>
          <a:endParaRPr lang="en-US" sz="1500" kern="1200"/>
        </a:p>
      </dsp:txBody>
      <dsp:txXfrm>
        <a:off x="346418" y="1748041"/>
        <a:ext cx="4504003" cy="399568"/>
      </dsp:txXfrm>
    </dsp:sp>
    <dsp:sp modelId="{355CCE4D-4E73-C641-961D-FA8D74789585}">
      <dsp:nvSpPr>
        <dsp:cNvPr id="0" name=""/>
        <dsp:cNvSpPr/>
      </dsp:nvSpPr>
      <dsp:spPr>
        <a:xfrm>
          <a:off x="0" y="3620475"/>
          <a:ext cx="6496050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312420" rIns="50416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NIEM projects initiated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Success Stories / Case Studies</a:t>
          </a:r>
        </a:p>
      </dsp:txBody>
      <dsp:txXfrm>
        <a:off x="0" y="3620475"/>
        <a:ext cx="6496050" cy="897750"/>
      </dsp:txXfrm>
    </dsp:sp>
    <dsp:sp modelId="{24E24186-ABDC-4E44-8155-23EAA24880D3}">
      <dsp:nvSpPr>
        <dsp:cNvPr id="0" name=""/>
        <dsp:cNvSpPr/>
      </dsp:nvSpPr>
      <dsp:spPr>
        <a:xfrm>
          <a:off x="324802" y="3399075"/>
          <a:ext cx="4547235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270-360 days</a:t>
          </a:r>
          <a:endParaRPr lang="en-US" sz="1500" kern="1200" dirty="0"/>
        </a:p>
      </dsp:txBody>
      <dsp:txXfrm>
        <a:off x="346418" y="3420691"/>
        <a:ext cx="4504003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3D6F3-14BD-5543-A2E0-AA58AC3851D0}">
      <dsp:nvSpPr>
        <dsp:cNvPr id="0" name=""/>
        <dsp:cNvSpPr/>
      </dsp:nvSpPr>
      <dsp:spPr>
        <a:xfrm>
          <a:off x="0" y="16402"/>
          <a:ext cx="6496050" cy="4557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Expand communications channels</a:t>
          </a:r>
        </a:p>
      </dsp:txBody>
      <dsp:txXfrm>
        <a:off x="22246" y="38648"/>
        <a:ext cx="6451558" cy="411223"/>
      </dsp:txXfrm>
    </dsp:sp>
    <dsp:sp modelId="{41A3F0CF-4F02-AA4A-9F86-04805D687936}">
      <dsp:nvSpPr>
        <dsp:cNvPr id="0" name=""/>
        <dsp:cNvSpPr/>
      </dsp:nvSpPr>
      <dsp:spPr>
        <a:xfrm>
          <a:off x="0" y="526837"/>
          <a:ext cx="6496050" cy="455715"/>
        </a:xfrm>
        <a:prstGeom prst="roundRect">
          <a:avLst/>
        </a:prstGeom>
        <a:gradFill rotWithShape="0">
          <a:gsLst>
            <a:gs pos="0">
              <a:schemeClr val="accent2">
                <a:hueOff val="169352"/>
                <a:satOff val="-829"/>
                <a:lumOff val="466"/>
                <a:alphaOff val="0"/>
                <a:tint val="98000"/>
                <a:lumMod val="114000"/>
              </a:schemeClr>
            </a:gs>
            <a:gs pos="100000">
              <a:schemeClr val="accent2">
                <a:hueOff val="169352"/>
                <a:satOff val="-829"/>
                <a:lumOff val="46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Add more briefing materials </a:t>
          </a:r>
          <a:endParaRPr lang="en-US" sz="1900" kern="1200" dirty="0"/>
        </a:p>
      </dsp:txBody>
      <dsp:txXfrm>
        <a:off x="22246" y="549083"/>
        <a:ext cx="6451558" cy="411223"/>
      </dsp:txXfrm>
    </dsp:sp>
    <dsp:sp modelId="{31FA191B-AB7B-C64E-BE29-05986DC3B3F2}">
      <dsp:nvSpPr>
        <dsp:cNvPr id="0" name=""/>
        <dsp:cNvSpPr/>
      </dsp:nvSpPr>
      <dsp:spPr>
        <a:xfrm>
          <a:off x="0" y="1037272"/>
          <a:ext cx="6496050" cy="455715"/>
        </a:xfrm>
        <a:prstGeom prst="roundRect">
          <a:avLst/>
        </a:prstGeom>
        <a:gradFill rotWithShape="0">
          <a:gsLst>
            <a:gs pos="0">
              <a:schemeClr val="accent2">
                <a:hueOff val="338703"/>
                <a:satOff val="-1658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338703"/>
                <a:satOff val="-1658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Articles for association publications</a:t>
          </a:r>
          <a:endParaRPr lang="en-US" sz="1900" kern="1200" dirty="0"/>
        </a:p>
      </dsp:txBody>
      <dsp:txXfrm>
        <a:off x="22246" y="1059518"/>
        <a:ext cx="6451558" cy="411223"/>
      </dsp:txXfrm>
    </dsp:sp>
    <dsp:sp modelId="{AB5F6EB9-3616-CD40-8AEE-D6935DEE6471}">
      <dsp:nvSpPr>
        <dsp:cNvPr id="0" name=""/>
        <dsp:cNvSpPr/>
      </dsp:nvSpPr>
      <dsp:spPr>
        <a:xfrm>
          <a:off x="0" y="1547707"/>
          <a:ext cx="6496050" cy="455715"/>
        </a:xfrm>
        <a:prstGeom prst="roundRect">
          <a:avLst/>
        </a:prstGeom>
        <a:gradFill rotWithShape="0">
          <a:gsLst>
            <a:gs pos="0">
              <a:schemeClr val="accent2">
                <a:hueOff val="508055"/>
                <a:satOff val="-2487"/>
                <a:lumOff val="1397"/>
                <a:alphaOff val="0"/>
                <a:tint val="98000"/>
                <a:lumMod val="114000"/>
              </a:schemeClr>
            </a:gs>
            <a:gs pos="100000">
              <a:schemeClr val="accent2">
                <a:hueOff val="508055"/>
                <a:satOff val="-2487"/>
                <a:lumOff val="139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Create training videos </a:t>
          </a:r>
          <a:endParaRPr lang="en-US" sz="1900" kern="1200" dirty="0"/>
        </a:p>
      </dsp:txBody>
      <dsp:txXfrm>
        <a:off x="22246" y="1569953"/>
        <a:ext cx="6451558" cy="411223"/>
      </dsp:txXfrm>
    </dsp:sp>
    <dsp:sp modelId="{2E9CDD3E-23F1-EE4A-B40A-CB1AFF4F91C6}">
      <dsp:nvSpPr>
        <dsp:cNvPr id="0" name=""/>
        <dsp:cNvSpPr/>
      </dsp:nvSpPr>
      <dsp:spPr>
        <a:xfrm>
          <a:off x="0" y="2058142"/>
          <a:ext cx="6496050" cy="455715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Refine NIEM applications catalog</a:t>
          </a:r>
          <a:endParaRPr lang="en-US" sz="1900" kern="1200" dirty="0"/>
        </a:p>
      </dsp:txBody>
      <dsp:txXfrm>
        <a:off x="22246" y="2080388"/>
        <a:ext cx="6451558" cy="411223"/>
      </dsp:txXfrm>
    </dsp:sp>
    <dsp:sp modelId="{2A11E9E4-3542-F44A-9DD1-83C6EF9EA59B}">
      <dsp:nvSpPr>
        <dsp:cNvPr id="0" name=""/>
        <dsp:cNvSpPr/>
      </dsp:nvSpPr>
      <dsp:spPr>
        <a:xfrm>
          <a:off x="0" y="2568577"/>
          <a:ext cx="6496050" cy="455715"/>
        </a:xfrm>
        <a:prstGeom prst="roundRect">
          <a:avLst/>
        </a:prstGeom>
        <a:gradFill rotWithShape="0">
          <a:gsLst>
            <a:gs pos="0">
              <a:schemeClr val="accent2">
                <a:hueOff val="846759"/>
                <a:satOff val="-4145"/>
                <a:lumOff val="2328"/>
                <a:alphaOff val="0"/>
                <a:tint val="98000"/>
                <a:lumMod val="114000"/>
              </a:schemeClr>
            </a:gs>
            <a:gs pos="100000">
              <a:schemeClr val="accent2">
                <a:hueOff val="846759"/>
                <a:satOff val="-4145"/>
                <a:lumOff val="232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Activate speaker's bureau</a:t>
          </a:r>
          <a:endParaRPr lang="en-US" sz="1900" kern="1200" dirty="0"/>
        </a:p>
      </dsp:txBody>
      <dsp:txXfrm>
        <a:off x="22246" y="2590823"/>
        <a:ext cx="6451558" cy="411223"/>
      </dsp:txXfrm>
    </dsp:sp>
    <dsp:sp modelId="{3EEB3DA8-76DB-4349-96FA-422F71B3C393}">
      <dsp:nvSpPr>
        <dsp:cNvPr id="0" name=""/>
        <dsp:cNvSpPr/>
      </dsp:nvSpPr>
      <dsp:spPr>
        <a:xfrm>
          <a:off x="0" y="3079012"/>
          <a:ext cx="6496050" cy="455715"/>
        </a:xfrm>
        <a:prstGeom prst="roundRect">
          <a:avLst/>
        </a:prstGeom>
        <a:gradFill rotWithShape="0">
          <a:gsLst>
            <a:gs pos="0">
              <a:schemeClr val="accent2">
                <a:hueOff val="1016110"/>
                <a:satOff val="-4974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1016110"/>
                <a:satOff val="-4974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Document Case Studies</a:t>
          </a:r>
        </a:p>
      </dsp:txBody>
      <dsp:txXfrm>
        <a:off x="22246" y="3101258"/>
        <a:ext cx="6451558" cy="411223"/>
      </dsp:txXfrm>
    </dsp:sp>
    <dsp:sp modelId="{3E302655-FFFB-EA4E-BEE3-DEC088809E70}">
      <dsp:nvSpPr>
        <dsp:cNvPr id="0" name=""/>
        <dsp:cNvSpPr/>
      </dsp:nvSpPr>
      <dsp:spPr>
        <a:xfrm>
          <a:off x="0" y="3589447"/>
          <a:ext cx="6496050" cy="455715"/>
        </a:xfrm>
        <a:prstGeom prst="roundRect">
          <a:avLst/>
        </a:prstGeom>
        <a:gradFill rotWithShape="0">
          <a:gsLst>
            <a:gs pos="0">
              <a:schemeClr val="accent2">
                <a:hueOff val="1185462"/>
                <a:satOff val="-5803"/>
                <a:lumOff val="3259"/>
                <a:alphaOff val="0"/>
                <a:tint val="98000"/>
                <a:lumMod val="114000"/>
              </a:schemeClr>
            </a:gs>
            <a:gs pos="100000">
              <a:schemeClr val="accent2">
                <a:hueOff val="1185462"/>
                <a:satOff val="-5803"/>
                <a:lumOff val="32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Selective webinars targeted at SLTT agencies</a:t>
          </a:r>
          <a:endParaRPr lang="en-US" sz="1900" kern="1200" dirty="0"/>
        </a:p>
      </dsp:txBody>
      <dsp:txXfrm>
        <a:off x="22246" y="3611693"/>
        <a:ext cx="6451558" cy="411223"/>
      </dsp:txXfrm>
    </dsp:sp>
    <dsp:sp modelId="{CF21925D-42DE-2C45-80EE-CE078A464C60}">
      <dsp:nvSpPr>
        <dsp:cNvPr id="0" name=""/>
        <dsp:cNvSpPr/>
      </dsp:nvSpPr>
      <dsp:spPr>
        <a:xfrm>
          <a:off x="0" y="4099882"/>
          <a:ext cx="6496050" cy="455715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Grant special condition language</a:t>
          </a:r>
          <a:endParaRPr lang="en-US" sz="1900" kern="1200" dirty="0"/>
        </a:p>
      </dsp:txBody>
      <dsp:txXfrm>
        <a:off x="22246" y="4122128"/>
        <a:ext cx="6451558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37DF0-5C8D-4070-987D-02B83F6007F5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0417-75DE-4EC2-9E5F-C821522E6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iem.github.io/community/slt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AB935-C124-F240-B444-38C4784A1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NIEM SLTT Tiger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F7EE8-4888-0546-BD9D-6C1763DF3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137" y="4588329"/>
            <a:ext cx="3571163" cy="162150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State, local, tribal and territorial information exchange</a:t>
            </a:r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iger with her cub">
            <a:extLst>
              <a:ext uri="{FF2B5EF4-FFF2-40B4-BE49-F238E27FC236}">
                <a16:creationId xmlns:a16="http://schemas.microsoft.com/office/drawing/2014/main" id="{68595A99-A99C-444B-8829-85E04A08B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8" r="7970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12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A7B22-77D8-B54B-A807-FDD015C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Milestones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64722-259B-4605-BC15-88D0A0E03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81461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F527C81-C087-194D-B5F1-6410C7A04A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9212" y="1983260"/>
            <a:ext cx="914400" cy="91440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C782953-5EA7-4647-92C5-C9FB3CE24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9212" y="37096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92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F1853-0784-C043-9713-F4832FAB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Moving </a:t>
            </a:r>
            <a:br>
              <a:rPr lang="en-US" sz="3200" dirty="0">
                <a:solidFill>
                  <a:srgbClr val="F2F2F2"/>
                </a:solidFill>
              </a:rPr>
            </a:br>
            <a:r>
              <a:rPr lang="en-US" sz="3200" dirty="0">
                <a:solidFill>
                  <a:srgbClr val="F2F2F2"/>
                </a:solidFill>
              </a:rPr>
              <a:t>Forward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93CE0-9B2C-4EB0-A69A-27DD8B6E6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58229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3529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773B-C765-044E-805C-0ADCD6BB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05" y="2267070"/>
            <a:ext cx="9404723" cy="1400530"/>
          </a:xfrm>
        </p:spPr>
        <p:txBody>
          <a:bodyPr/>
          <a:lstStyle/>
          <a:p>
            <a:r>
              <a:rPr lang="en-US" dirty="0"/>
              <a:t>Please come and enjoy this journey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17A40-6326-214C-8A21-FB7198CFC50D}"/>
              </a:ext>
            </a:extLst>
          </p:cNvPr>
          <p:cNvSpPr/>
          <p:nvPr/>
        </p:nvSpPr>
        <p:spPr>
          <a:xfrm>
            <a:off x="1541718" y="2967335"/>
            <a:ext cx="91085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third Monday of every 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month</a:t>
            </a:r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at 3:00 p.m.</a:t>
            </a:r>
          </a:p>
        </p:txBody>
      </p:sp>
      <p:pic>
        <p:nvPicPr>
          <p:cNvPr id="5" name="Picture 4" descr="A tiger with her cub">
            <a:extLst>
              <a:ext uri="{FF2B5EF4-FFF2-40B4-BE49-F238E27FC236}">
                <a16:creationId xmlns:a16="http://schemas.microsoft.com/office/drawing/2014/main" id="{E99153B3-34AC-2F47-BADD-0037A6D94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" r="7970" b="-1"/>
          <a:stretch/>
        </p:blipFill>
        <p:spPr>
          <a:xfrm>
            <a:off x="20" y="10"/>
            <a:ext cx="2162412" cy="1911077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C7EA0-0EBD-4D4E-B6DF-AC37C3ECE8BD}"/>
              </a:ext>
            </a:extLst>
          </p:cNvPr>
          <p:cNvSpPr txBox="1"/>
          <p:nvPr/>
        </p:nvSpPr>
        <p:spPr>
          <a:xfrm>
            <a:off x="448437" y="5192348"/>
            <a:ext cx="530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pwormeli@wormeliconsulting.com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83F3F-1FBA-2B44-B007-8DB31FA5E44A}"/>
              </a:ext>
            </a:extLst>
          </p:cNvPr>
          <p:cNvSpPr txBox="1"/>
          <p:nvPr/>
        </p:nvSpPr>
        <p:spPr>
          <a:xfrm>
            <a:off x="6437870" y="5191093"/>
            <a:ext cx="591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michaelphillips@slginnovation.com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987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AF8EF-4464-BC4D-BBC5-5EA178F3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Increase the use of NIEM to facilitate cross domain information exchanges for SLTT agencies and organizations to improve the safety and quality of life for our citizens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C200B-171E-7944-8423-B5031E0B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             &lt;</a:t>
            </a:r>
            <a:r>
              <a:rPr lang="en-US" sz="6000" b="1" i="1" u="sng" dirty="0"/>
              <a:t>N</a:t>
            </a:r>
            <a:r>
              <a:rPr lang="en-US" sz="6000" dirty="0"/>
              <a:t>IEM&gt;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D53C1-652A-EF46-8B9E-AE77ECC7696D}"/>
              </a:ext>
            </a:extLst>
          </p:cNvPr>
          <p:cNvSpPr txBox="1"/>
          <p:nvPr/>
        </p:nvSpPr>
        <p:spPr>
          <a:xfrm>
            <a:off x="864704" y="536713"/>
            <a:ext cx="196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Mission:</a:t>
            </a:r>
          </a:p>
        </p:txBody>
      </p:sp>
    </p:spTree>
    <p:extLst>
      <p:ext uri="{BB962C8B-B14F-4D97-AF65-F5344CB8AC3E}">
        <p14:creationId xmlns:p14="http://schemas.microsoft.com/office/powerpoint/2010/main" val="299172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48FE-87FA-014B-82B2-05C5E709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48" y="55696"/>
            <a:ext cx="9404723" cy="1400530"/>
          </a:xfrm>
        </p:spPr>
        <p:txBody>
          <a:bodyPr/>
          <a:lstStyle/>
          <a:p>
            <a:r>
              <a:rPr lang="en-US" dirty="0"/>
              <a:t>Collaborators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F77F58-E25B-AB4C-B573-18783FCB26DF}"/>
              </a:ext>
            </a:extLst>
          </p:cNvPr>
          <p:cNvSpPr/>
          <p:nvPr/>
        </p:nvSpPr>
        <p:spPr>
          <a:xfrm>
            <a:off x="2596703" y="4970161"/>
            <a:ext cx="1848676" cy="1856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Stewards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4EBBDF-90C8-5A4A-9C69-C192DD9BE6FC}"/>
              </a:ext>
            </a:extLst>
          </p:cNvPr>
          <p:cNvSpPr/>
          <p:nvPr/>
        </p:nvSpPr>
        <p:spPr>
          <a:xfrm>
            <a:off x="8038409" y="5217772"/>
            <a:ext cx="2302015" cy="1609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AE59C3-B7D9-D54B-8338-DB248CE6237E}"/>
              </a:ext>
            </a:extLst>
          </p:cNvPr>
          <p:cNvSpPr/>
          <p:nvPr/>
        </p:nvSpPr>
        <p:spPr>
          <a:xfrm>
            <a:off x="1805178" y="2746526"/>
            <a:ext cx="1848676" cy="1856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7C1605-ABA2-B54A-871A-EA19B375945C}"/>
              </a:ext>
            </a:extLst>
          </p:cNvPr>
          <p:cNvSpPr/>
          <p:nvPr/>
        </p:nvSpPr>
        <p:spPr>
          <a:xfrm>
            <a:off x="9197119" y="2670533"/>
            <a:ext cx="1848676" cy="1856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NIEM</a:t>
            </a:r>
          </a:p>
          <a:p>
            <a:pPr algn="ctr"/>
            <a:r>
              <a:rPr lang="en-US" dirty="0"/>
              <a:t>MO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A69DE1-B6EB-FB4D-B1EC-ED61F6936F3B}"/>
              </a:ext>
            </a:extLst>
          </p:cNvPr>
          <p:cNvSpPr/>
          <p:nvPr/>
        </p:nvSpPr>
        <p:spPr>
          <a:xfrm>
            <a:off x="3321449" y="848132"/>
            <a:ext cx="1848676" cy="1856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SLTT</a:t>
            </a:r>
          </a:p>
          <a:p>
            <a:pPr algn="ctr"/>
            <a:r>
              <a:rPr lang="en-US" dirty="0"/>
              <a:t>Tiger Team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48DDBBC-AE6A-49F0-9026-1DAF49B5EDB3}"/>
              </a:ext>
            </a:extLst>
          </p:cNvPr>
          <p:cNvSpPr/>
          <p:nvPr/>
        </p:nvSpPr>
        <p:spPr>
          <a:xfrm>
            <a:off x="4934842" y="2466442"/>
            <a:ext cx="2781083" cy="275133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163F43-2922-46A4-93FD-1914D9178A6C}"/>
              </a:ext>
            </a:extLst>
          </p:cNvPr>
          <p:cNvSpPr/>
          <p:nvPr/>
        </p:nvSpPr>
        <p:spPr>
          <a:xfrm>
            <a:off x="6812009" y="712984"/>
            <a:ext cx="2662777" cy="1856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94713C-BDD6-43B7-B423-5999E7275F7D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653854" y="3662597"/>
            <a:ext cx="1481194" cy="12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C0CB51-2AE6-4FA1-82C1-E6A8BE5F285F}"/>
              </a:ext>
            </a:extLst>
          </p:cNvPr>
          <p:cNvCxnSpPr>
            <a:cxnSpLocks/>
          </p:cNvCxnSpPr>
          <p:nvPr/>
        </p:nvCxnSpPr>
        <p:spPr>
          <a:xfrm flipH="1">
            <a:off x="7548781" y="3662597"/>
            <a:ext cx="1555462" cy="12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BFCC2B-C9F5-4A8B-8C76-09FB12D09620}"/>
              </a:ext>
            </a:extLst>
          </p:cNvPr>
          <p:cNvCxnSpPr>
            <a:cxnSpLocks/>
          </p:cNvCxnSpPr>
          <p:nvPr/>
        </p:nvCxnSpPr>
        <p:spPr>
          <a:xfrm flipH="1">
            <a:off x="6643617" y="2578895"/>
            <a:ext cx="1353802" cy="7992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7EC8BA-B849-4FC1-A526-F1B80AC3B75A}"/>
              </a:ext>
            </a:extLst>
          </p:cNvPr>
          <p:cNvCxnSpPr>
            <a:cxnSpLocks/>
          </p:cNvCxnSpPr>
          <p:nvPr/>
        </p:nvCxnSpPr>
        <p:spPr>
          <a:xfrm>
            <a:off x="4854335" y="2492334"/>
            <a:ext cx="1109495" cy="9366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E7770D-ADA8-440A-A3C4-ED91075EC2DB}"/>
              </a:ext>
            </a:extLst>
          </p:cNvPr>
          <p:cNvCxnSpPr>
            <a:cxnSpLocks/>
          </p:cNvCxnSpPr>
          <p:nvPr/>
        </p:nvCxnSpPr>
        <p:spPr>
          <a:xfrm flipH="1" flipV="1">
            <a:off x="7064347" y="4829396"/>
            <a:ext cx="1225032" cy="7028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3B8F77-7954-4D7E-9650-DC4878A335D6}"/>
              </a:ext>
            </a:extLst>
          </p:cNvPr>
          <p:cNvCxnSpPr>
            <a:cxnSpLocks/>
          </p:cNvCxnSpPr>
          <p:nvPr/>
        </p:nvCxnSpPr>
        <p:spPr>
          <a:xfrm flipV="1">
            <a:off x="4331812" y="4970161"/>
            <a:ext cx="1227416" cy="3940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8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CB5A14-A7B3-2A4C-9C9E-18CAA45E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16C9E-16DB-744C-AAE9-F695245B9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Define Market Priorities</a:t>
            </a:r>
          </a:p>
          <a:p>
            <a:r>
              <a:rPr lang="en-US" sz="3200" dirty="0"/>
              <a:t>Analyze NIEM contributions</a:t>
            </a:r>
          </a:p>
          <a:p>
            <a:r>
              <a:rPr lang="en-US" sz="3200" dirty="0"/>
              <a:t>Establish clear business case</a:t>
            </a:r>
          </a:p>
          <a:p>
            <a:r>
              <a:rPr lang="en-US" sz="3200" dirty="0"/>
              <a:t>Communicate with market segments</a:t>
            </a:r>
          </a:p>
          <a:p>
            <a:r>
              <a:rPr lang="en-US" sz="3200" dirty="0"/>
              <a:t>Build and energize resources for implementation</a:t>
            </a:r>
          </a:p>
          <a:p>
            <a:r>
              <a:rPr lang="en-US" sz="3200" dirty="0"/>
              <a:t>Establish a sense of controlled urgency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35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82C29-2AFD-3542-828F-B5C2A38F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Tactics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B99CD563-9B4E-451E-BAF9-F474FA47D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73" r="25305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5A98-3CA2-1541-B75E-2A5BB140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Cross Domain solution focus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Work with NASCIO to increase state level participation in relevant domains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Work with NACO and PTI to energize county and city participation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Work with IJIS to engage industry support and NIEM representation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Create an active community exchange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Promote special conditions on grants related to information sharing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Increase communications to SLTT influencers </a:t>
            </a:r>
          </a:p>
        </p:txBody>
      </p:sp>
    </p:spTree>
    <p:extLst>
      <p:ext uri="{BB962C8B-B14F-4D97-AF65-F5344CB8AC3E}">
        <p14:creationId xmlns:p14="http://schemas.microsoft.com/office/powerpoint/2010/main" val="364690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6507-C900-644B-88FF-FE1F27AA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State CIO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8E37-8FF5-CD4D-90C3-AB4FB8B8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Cybersecurity and risk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Digital government/digital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Cloud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Broadband/wireless connectivity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Budget, cost control, fiscal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management and analytics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Consolidation/optimization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Identity and access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Workforce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Customer relationship management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CE415-A633-EC49-85C8-F900C960C845}"/>
              </a:ext>
            </a:extLst>
          </p:cNvPr>
          <p:cNvSpPr txBox="1"/>
          <p:nvPr/>
        </p:nvSpPr>
        <p:spPr>
          <a:xfrm>
            <a:off x="7871791" y="5635487"/>
            <a:ext cx="34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 NASCIO Survey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9B343-C65E-4930-AD1B-95A4029CF145}"/>
              </a:ext>
            </a:extLst>
          </p:cNvPr>
          <p:cNvSpPr txBox="1"/>
          <p:nvPr/>
        </p:nvSpPr>
        <p:spPr>
          <a:xfrm>
            <a:off x="6949937" y="2521059"/>
            <a:ext cx="50048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Priority Scenarios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Cyber Incident Reporting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FEMA Claim Submission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41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F1853-0784-C043-9713-F4832FAB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Support Products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93CE0-9B2C-4EB0-A69A-27DD8B6E60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802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F1853-0784-C043-9713-F4832FAB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Support Products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93CE0-9B2C-4EB0-A69A-27DD8B6E6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65962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28836-6A9F-7C4A-A1DE-32D800E952FB}"/>
              </a:ext>
            </a:extLst>
          </p:cNvPr>
          <p:cNvSpPr txBox="1"/>
          <p:nvPr/>
        </p:nvSpPr>
        <p:spPr>
          <a:xfrm>
            <a:off x="10726046" y="1560443"/>
            <a:ext cx="397566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cap="all" dirty="0">
                <a:latin typeface="Arial Black" panose="020B0604020202020204" pitchFamily="34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C777C-D16B-A544-A9CC-0C8F79BD9F73}"/>
              </a:ext>
            </a:extLst>
          </p:cNvPr>
          <p:cNvSpPr txBox="1"/>
          <p:nvPr/>
        </p:nvSpPr>
        <p:spPr>
          <a:xfrm>
            <a:off x="9227577" y="3222974"/>
            <a:ext cx="2509386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cap="all" dirty="0">
                <a:latin typeface="Arial Black" panose="020B0604020202020204" pitchFamily="34" charset="0"/>
              </a:rPr>
              <a:t>preliminary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D86579-0E75-6A44-A9C9-E7B85DD0C57B}"/>
              </a:ext>
            </a:extLst>
          </p:cNvPr>
          <p:cNvSpPr txBox="1"/>
          <p:nvPr/>
        </p:nvSpPr>
        <p:spPr>
          <a:xfrm>
            <a:off x="10748595" y="2161452"/>
            <a:ext cx="397566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cap="all" dirty="0">
                <a:latin typeface="Arial Black" panose="020B0604020202020204" pitchFamily="34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9AAC5-6E23-F84B-ADF8-028B15FDF16A}"/>
              </a:ext>
            </a:extLst>
          </p:cNvPr>
          <p:cNvSpPr txBox="1"/>
          <p:nvPr/>
        </p:nvSpPr>
        <p:spPr>
          <a:xfrm>
            <a:off x="9799581" y="4364103"/>
            <a:ext cx="2153548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cap="all" dirty="0">
                <a:latin typeface="Arial Black" panose="020B0604020202020204" pitchFamily="34" charset="0"/>
              </a:rPr>
              <a:t>Not Yet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7ABC9-50D6-DC49-B97B-74FD141249DD}"/>
              </a:ext>
            </a:extLst>
          </p:cNvPr>
          <p:cNvSpPr txBox="1"/>
          <p:nvPr/>
        </p:nvSpPr>
        <p:spPr>
          <a:xfrm>
            <a:off x="9689930" y="3798191"/>
            <a:ext cx="1950701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cap="all" dirty="0">
                <a:latin typeface="Arial Black" panose="020B0604020202020204" pitchFamily="34" charset="0"/>
              </a:rPr>
              <a:t>Startup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EAB4BE-3800-6C48-86AC-1141A2394864}"/>
              </a:ext>
            </a:extLst>
          </p:cNvPr>
          <p:cNvSpPr txBox="1"/>
          <p:nvPr/>
        </p:nvSpPr>
        <p:spPr>
          <a:xfrm>
            <a:off x="10780712" y="4950607"/>
            <a:ext cx="397566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cap="all" dirty="0">
                <a:latin typeface="Arial Black" panose="020B0604020202020204" pitchFamily="34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033F5C-3AB4-4C41-825B-E9F6FA8A94F8}"/>
              </a:ext>
            </a:extLst>
          </p:cNvPr>
          <p:cNvSpPr txBox="1"/>
          <p:nvPr/>
        </p:nvSpPr>
        <p:spPr>
          <a:xfrm>
            <a:off x="9825877" y="2695931"/>
            <a:ext cx="1845435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cap="all" dirty="0">
                <a:latin typeface="Arial Black" panose="020B0604020202020204" pitchFamily="34" charset="0"/>
              </a:rPr>
              <a:t>pending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2E510A-9CD0-474E-88EA-1480F5CE1B05}"/>
              </a:ext>
            </a:extLst>
          </p:cNvPr>
          <p:cNvSpPr txBox="1"/>
          <p:nvPr/>
        </p:nvSpPr>
        <p:spPr>
          <a:xfrm>
            <a:off x="9899374" y="5534129"/>
            <a:ext cx="1644926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cap="all" dirty="0">
                <a:latin typeface="Arial Black" panose="020B0604020202020204" pitchFamily="34" charset="0"/>
              </a:rPr>
              <a:t>partial</a:t>
            </a:r>
          </a:p>
        </p:txBody>
      </p:sp>
    </p:spTree>
    <p:extLst>
      <p:ext uri="{BB962C8B-B14F-4D97-AF65-F5344CB8AC3E}">
        <p14:creationId xmlns:p14="http://schemas.microsoft.com/office/powerpoint/2010/main" val="2232702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B0DB-CA07-E149-9ECA-9ED4E093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98" y="489788"/>
            <a:ext cx="9404723" cy="1400530"/>
          </a:xfrm>
        </p:spPr>
        <p:txBody>
          <a:bodyPr/>
          <a:lstStyle/>
          <a:p>
            <a:r>
              <a:rPr lang="en-US" dirty="0"/>
              <a:t>Progress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32F3-AFFF-BF47-87A4-DE51582C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241" y="1669858"/>
            <a:ext cx="5359272" cy="4829796"/>
          </a:xfrm>
        </p:spPr>
        <p:txBody>
          <a:bodyPr>
            <a:normAutofit/>
          </a:bodyPr>
          <a:lstStyle/>
          <a:p>
            <a:r>
              <a:rPr lang="en-US" sz="2400" dirty="0"/>
              <a:t>On </a:t>
            </a:r>
            <a:r>
              <a:rPr lang="en-US" sz="2400" dirty="0" err="1"/>
              <a:t>Github</a:t>
            </a:r>
            <a:r>
              <a:rPr lang="en-US" sz="2400" dirty="0"/>
              <a:t> at </a:t>
            </a:r>
            <a:br>
              <a:rPr lang="en-US" sz="2400" dirty="0"/>
            </a:br>
            <a:r>
              <a:rPr lang="en-US" sz="2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http://niem.github.io/community/sltt/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sz="2000" dirty="0"/>
              <a:t>Executive briefing materials</a:t>
            </a:r>
          </a:p>
          <a:p>
            <a:pPr lvl="1"/>
            <a:r>
              <a:rPr lang="en-US" sz="2000" dirty="0"/>
              <a:t>Success Stories</a:t>
            </a:r>
          </a:p>
          <a:p>
            <a:pPr lvl="1"/>
            <a:r>
              <a:rPr lang="en-US" sz="2000" dirty="0"/>
              <a:t>Calendar</a:t>
            </a:r>
          </a:p>
          <a:p>
            <a:pPr lvl="1"/>
            <a:r>
              <a:rPr lang="en-US" sz="2000" dirty="0"/>
              <a:t>Opportunities</a:t>
            </a:r>
          </a:p>
          <a:p>
            <a:r>
              <a:rPr lang="en-US" sz="2400" dirty="0"/>
              <a:t>Articles released</a:t>
            </a:r>
          </a:p>
          <a:p>
            <a:pPr lvl="1"/>
            <a:r>
              <a:rPr lang="en-US" sz="2000" dirty="0"/>
              <a:t>NIEM moving forward</a:t>
            </a:r>
          </a:p>
          <a:p>
            <a:pPr lvl="1"/>
            <a:r>
              <a:rPr lang="en-US" sz="2000" dirty="0"/>
              <a:t>FEMA program guide</a:t>
            </a:r>
          </a:p>
          <a:p>
            <a:pPr lvl="1"/>
            <a:r>
              <a:rPr lang="en-US" sz="2000" dirty="0"/>
              <a:t>NIEM MO releases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09B116-8EB5-D54E-A474-DB301398FB21}"/>
              </a:ext>
            </a:extLst>
          </p:cNvPr>
          <p:cNvSpPr txBox="1">
            <a:spLocks/>
          </p:cNvSpPr>
          <p:nvPr/>
        </p:nvSpPr>
        <p:spPr>
          <a:xfrm>
            <a:off x="7171488" y="1780088"/>
            <a:ext cx="465493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Executive Briefings</a:t>
            </a:r>
          </a:p>
          <a:p>
            <a:pPr lvl="1"/>
            <a:r>
              <a:rPr lang="en-US" sz="2000" dirty="0"/>
              <a:t>New Mexico</a:t>
            </a:r>
          </a:p>
          <a:p>
            <a:pPr lvl="1"/>
            <a:r>
              <a:rPr lang="en-US" sz="2000" dirty="0"/>
              <a:t>PTI podcast</a:t>
            </a:r>
          </a:p>
          <a:p>
            <a:pPr lvl="1"/>
            <a:r>
              <a:rPr lang="en-US" sz="2000" dirty="0"/>
              <a:t>IJIS</a:t>
            </a:r>
          </a:p>
          <a:p>
            <a:pPr lvl="1"/>
            <a:r>
              <a:rPr lang="en-US" sz="2000" dirty="0"/>
              <a:t>SEARCH</a:t>
            </a:r>
          </a:p>
          <a:p>
            <a:pPr lvl="1"/>
            <a:r>
              <a:rPr lang="en-US" sz="2000" dirty="0"/>
              <a:t>JRSA</a:t>
            </a:r>
          </a:p>
          <a:p>
            <a:pPr lvl="1"/>
            <a:r>
              <a:rPr lang="en-US" sz="2000" dirty="0"/>
              <a:t>NLETS (planned)</a:t>
            </a:r>
          </a:p>
          <a:p>
            <a:pPr lvl="1"/>
            <a:r>
              <a:rPr lang="en-US" sz="2000" dirty="0"/>
              <a:t>DAMA (planned)</a:t>
            </a:r>
          </a:p>
        </p:txBody>
      </p:sp>
    </p:spTree>
    <p:extLst>
      <p:ext uri="{BB962C8B-B14F-4D97-AF65-F5344CB8AC3E}">
        <p14:creationId xmlns:p14="http://schemas.microsoft.com/office/powerpoint/2010/main" val="75713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428</Words>
  <Application>Microsoft Macintosh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Wingdings 3</vt:lpstr>
      <vt:lpstr>Ion</vt:lpstr>
      <vt:lpstr>NIEM SLTT Tiger Team</vt:lpstr>
      <vt:lpstr>Increase the use of NIEM to facilitate cross domain information exchanges for SLTT agencies and organizations to improve the safety and quality of life for our citizens</vt:lpstr>
      <vt:lpstr>Collaborators</vt:lpstr>
      <vt:lpstr>Strategies</vt:lpstr>
      <vt:lpstr>Tactics</vt:lpstr>
      <vt:lpstr>2021 State CIO Priorities</vt:lpstr>
      <vt:lpstr>Support Products</vt:lpstr>
      <vt:lpstr>Support Products</vt:lpstr>
      <vt:lpstr>Progress points</vt:lpstr>
      <vt:lpstr>Milestones</vt:lpstr>
      <vt:lpstr>Moving  Forward</vt:lpstr>
      <vt:lpstr>Please come and enjoy this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NIEM SLTT Tiger Team</dc:title>
  <dc:creator>Paul Wormeli</dc:creator>
  <cp:lastModifiedBy>Paul Wormeli</cp:lastModifiedBy>
  <cp:revision>18</cp:revision>
  <dcterms:created xsi:type="dcterms:W3CDTF">2021-01-28T19:07:23Z</dcterms:created>
  <dcterms:modified xsi:type="dcterms:W3CDTF">2021-09-07T15:27:39Z</dcterms:modified>
</cp:coreProperties>
</file>