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4"/>
  </p:notesMasterIdLst>
  <p:handoutMasterIdLst>
    <p:handoutMasterId r:id="rId5"/>
  </p:handoutMasterIdLst>
  <p:sldIdLst>
    <p:sldId id="4508" r:id="rId2"/>
    <p:sldId id="450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DFF6EFF6-4CB5-4A61-A452-337702AAD569}">
          <p14:sldIdLst/>
        </p14:section>
        <p14:section name="Modernizing Learning" id="{D0FE1729-E6A6-44A3-A71A-29B3B2EAA023}">
          <p14:sldIdLst/>
        </p14:section>
        <p14:section name="Outreach" id="{A0A57764-CB5A-4B44-8AB9-3ACD9DFBE4C8}">
          <p14:sldIdLst>
            <p14:sldId id="4508"/>
            <p14:sldId id="4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96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1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E7D"/>
    <a:srgbClr val="105D7D"/>
    <a:srgbClr val="F9EDE8"/>
    <a:srgbClr val="000000"/>
    <a:srgbClr val="FFFFFF"/>
    <a:srgbClr val="FFFF99"/>
    <a:srgbClr val="FFFF00"/>
    <a:srgbClr val="CFDDE9"/>
    <a:srgbClr val="758BA3"/>
    <a:srgbClr val="8B0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49"/>
    <p:restoredTop sz="87781"/>
  </p:normalViewPr>
  <p:slideViewPr>
    <p:cSldViewPr snapToGrid="0" snapToObjects="1">
      <p:cViewPr varScale="1">
        <p:scale>
          <a:sx n="77" d="100"/>
          <a:sy n="77" d="100"/>
        </p:scale>
        <p:origin x="523" y="62"/>
      </p:cViewPr>
      <p:guideLst>
        <p:guide orient="horz" pos="696"/>
        <p:guide pos="672"/>
        <p:guide pos="13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2EBD03-4FAD-4382-8847-19D094C2D8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95809-86EE-4C9F-A06B-7F036F84B8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2BEC1-E378-4884-8A27-21B35478C0B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3CCAC-DF43-4C71-995C-2B1D2972B9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ADE11-2B82-4C85-B870-C24E119B70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A513A-517D-4808-8F5E-A1500DDB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9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50317-DFBC-4B96-ABC9-0333C75A288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C3E9C-0038-459A-BC2E-0F880C04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5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968829" y="1606101"/>
            <a:ext cx="10515600" cy="1325563"/>
          </a:xfrm>
          <a:effectLst/>
        </p:spPr>
        <p:txBody>
          <a:bodyPr>
            <a:normAutofit/>
          </a:bodyPr>
          <a:lstStyle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68831" y="3055938"/>
            <a:ext cx="10515600" cy="5905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dearJoe II" charset="0"/>
                <a:cs typeface="dearJoe II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>
          <a:xfrm>
            <a:off x="109654" y="6412110"/>
            <a:ext cx="56295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B0E9DA-331E-1846-85E2-F70B47679E32}"/>
              </a:ext>
            </a:extLst>
          </p:cNvPr>
          <p:cNvSpPr/>
          <p:nvPr userDrawn="1"/>
        </p:nvSpPr>
        <p:spPr>
          <a:xfrm>
            <a:off x="10326565" y="5916706"/>
            <a:ext cx="1646696" cy="860529"/>
          </a:xfrm>
          <a:custGeom>
            <a:avLst/>
            <a:gdLst>
              <a:gd name="connsiteX0" fmla="*/ 0 w 1646696"/>
              <a:gd name="connsiteY0" fmla="*/ 0 h 860529"/>
              <a:gd name="connsiteX1" fmla="*/ 1646696 w 1646696"/>
              <a:gd name="connsiteY1" fmla="*/ 0 h 860529"/>
              <a:gd name="connsiteX2" fmla="*/ 1646696 w 1646696"/>
              <a:gd name="connsiteY2" fmla="*/ 860529 h 860529"/>
              <a:gd name="connsiteX3" fmla="*/ 0 w 1646696"/>
              <a:gd name="connsiteY3" fmla="*/ 860529 h 860529"/>
              <a:gd name="connsiteX4" fmla="*/ 0 w 1646696"/>
              <a:gd name="connsiteY4" fmla="*/ 0 h 860529"/>
              <a:gd name="connsiteX0" fmla="*/ 75304 w 1646696"/>
              <a:gd name="connsiteY0" fmla="*/ 64545 h 860529"/>
              <a:gd name="connsiteX1" fmla="*/ 1646696 w 1646696"/>
              <a:gd name="connsiteY1" fmla="*/ 0 h 860529"/>
              <a:gd name="connsiteX2" fmla="*/ 1646696 w 1646696"/>
              <a:gd name="connsiteY2" fmla="*/ 860529 h 860529"/>
              <a:gd name="connsiteX3" fmla="*/ 0 w 1646696"/>
              <a:gd name="connsiteY3" fmla="*/ 860529 h 860529"/>
              <a:gd name="connsiteX4" fmla="*/ 75304 w 1646696"/>
              <a:gd name="connsiteY4" fmla="*/ 64545 h 86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6696" h="860529">
                <a:moveTo>
                  <a:pt x="75304" y="64545"/>
                </a:moveTo>
                <a:lnTo>
                  <a:pt x="1646696" y="0"/>
                </a:lnTo>
                <a:lnTo>
                  <a:pt x="1646696" y="860529"/>
                </a:lnTo>
                <a:lnTo>
                  <a:pt x="0" y="860529"/>
                </a:lnTo>
                <a:lnTo>
                  <a:pt x="75304" y="645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66E384-B2A7-7747-B951-51F229450C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224" y="6050229"/>
            <a:ext cx="977900" cy="61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6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_Blue">
    <p:bg>
      <p:bgPr>
        <a:gradFill>
          <a:gsLst>
            <a:gs pos="3000">
              <a:schemeClr val="accent3"/>
            </a:gs>
            <a:gs pos="97000">
              <a:srgbClr val="0D34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7676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3BD-A4FB-9C4A-97EF-CF98798D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_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 userDrawn="1"/>
        </p:nvSpPr>
        <p:spPr>
          <a:xfrm>
            <a:off x="-502" y="6664859"/>
            <a:ext cx="12199004" cy="202194"/>
          </a:xfrm>
          <a:custGeom>
            <a:avLst/>
            <a:gdLst>
              <a:gd name="connsiteX0" fmla="*/ 0 w 9139818"/>
              <a:gd name="connsiteY0" fmla="*/ 0 h 145657"/>
              <a:gd name="connsiteX1" fmla="*/ 9139818 w 9139818"/>
              <a:gd name="connsiteY1" fmla="*/ 0 h 145657"/>
              <a:gd name="connsiteX2" fmla="*/ 9139818 w 9139818"/>
              <a:gd name="connsiteY2" fmla="*/ 145657 h 145657"/>
              <a:gd name="connsiteX3" fmla="*/ 0 w 9139818"/>
              <a:gd name="connsiteY3" fmla="*/ 145657 h 145657"/>
              <a:gd name="connsiteX4" fmla="*/ 0 w 9139818"/>
              <a:gd name="connsiteY4" fmla="*/ 0 h 145657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55767"/>
              <a:gd name="connsiteY0" fmla="*/ 267037 h 412694"/>
              <a:gd name="connsiteX1" fmla="*/ 9147910 w 9155767"/>
              <a:gd name="connsiteY1" fmla="*/ 0 h 412694"/>
              <a:gd name="connsiteX2" fmla="*/ 9155767 w 9155767"/>
              <a:gd name="connsiteY2" fmla="*/ 412694 h 412694"/>
              <a:gd name="connsiteX3" fmla="*/ 0 w 9155767"/>
              <a:gd name="connsiteY3" fmla="*/ 412694 h 412694"/>
              <a:gd name="connsiteX4" fmla="*/ 0 w 9155767"/>
              <a:gd name="connsiteY4" fmla="*/ 267037 h 412694"/>
              <a:gd name="connsiteX0" fmla="*/ 0 w 9155767"/>
              <a:gd name="connsiteY0" fmla="*/ 247671 h 393328"/>
              <a:gd name="connsiteX1" fmla="*/ 9131961 w 9155767"/>
              <a:gd name="connsiteY1" fmla="*/ 0 h 393328"/>
              <a:gd name="connsiteX2" fmla="*/ 9155767 w 9155767"/>
              <a:gd name="connsiteY2" fmla="*/ 393328 h 393328"/>
              <a:gd name="connsiteX3" fmla="*/ 0 w 9155767"/>
              <a:gd name="connsiteY3" fmla="*/ 393328 h 393328"/>
              <a:gd name="connsiteX4" fmla="*/ 0 w 9155767"/>
              <a:gd name="connsiteY4" fmla="*/ 247671 h 393328"/>
              <a:gd name="connsiteX0" fmla="*/ 0 w 9139818"/>
              <a:gd name="connsiteY0" fmla="*/ 247671 h 393328"/>
              <a:gd name="connsiteX1" fmla="*/ 9131961 w 9139818"/>
              <a:gd name="connsiteY1" fmla="*/ 0 h 393328"/>
              <a:gd name="connsiteX2" fmla="*/ 9139818 w 9139818"/>
              <a:gd name="connsiteY2" fmla="*/ 393328 h 393328"/>
              <a:gd name="connsiteX3" fmla="*/ 0 w 9139818"/>
              <a:gd name="connsiteY3" fmla="*/ 393328 h 393328"/>
              <a:gd name="connsiteX4" fmla="*/ 0 w 9139818"/>
              <a:gd name="connsiteY4" fmla="*/ 247671 h 393328"/>
              <a:gd name="connsiteX0" fmla="*/ 0 w 9145071"/>
              <a:gd name="connsiteY0" fmla="*/ 259609 h 405266"/>
              <a:gd name="connsiteX1" fmla="*/ 9145071 w 9145071"/>
              <a:gd name="connsiteY1" fmla="*/ 0 h 405266"/>
              <a:gd name="connsiteX2" fmla="*/ 9139818 w 9145071"/>
              <a:gd name="connsiteY2" fmla="*/ 405266 h 405266"/>
              <a:gd name="connsiteX3" fmla="*/ 0 w 9145071"/>
              <a:gd name="connsiteY3" fmla="*/ 405266 h 405266"/>
              <a:gd name="connsiteX4" fmla="*/ 0 w 9145071"/>
              <a:gd name="connsiteY4" fmla="*/ 259609 h 4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5071" h="405266">
                <a:moveTo>
                  <a:pt x="0" y="259609"/>
                </a:moveTo>
                <a:cubicBezTo>
                  <a:pt x="2992659" y="275794"/>
                  <a:pt x="6111952" y="315588"/>
                  <a:pt x="9145071" y="0"/>
                </a:cubicBezTo>
                <a:lnTo>
                  <a:pt x="9139818" y="405266"/>
                </a:lnTo>
                <a:lnTo>
                  <a:pt x="0" y="405266"/>
                </a:lnTo>
                <a:lnTo>
                  <a:pt x="0" y="259609"/>
                </a:lnTo>
                <a:close/>
              </a:path>
            </a:pathLst>
          </a:custGeom>
          <a:solidFill>
            <a:srgbClr val="16649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3BD-A4FB-9C4A-97EF-CF98798D6C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6131"/>
            <a:ext cx="10515600" cy="738845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" y="6746754"/>
            <a:ext cx="12199004" cy="111249"/>
          </a:xfrm>
          <a:custGeom>
            <a:avLst/>
            <a:gdLst>
              <a:gd name="connsiteX0" fmla="*/ 0 w 9139818"/>
              <a:gd name="connsiteY0" fmla="*/ 0 h 145657"/>
              <a:gd name="connsiteX1" fmla="*/ 9139818 w 9139818"/>
              <a:gd name="connsiteY1" fmla="*/ 0 h 145657"/>
              <a:gd name="connsiteX2" fmla="*/ 9139818 w 9139818"/>
              <a:gd name="connsiteY2" fmla="*/ 145657 h 145657"/>
              <a:gd name="connsiteX3" fmla="*/ 0 w 9139818"/>
              <a:gd name="connsiteY3" fmla="*/ 145657 h 145657"/>
              <a:gd name="connsiteX4" fmla="*/ 0 w 9139818"/>
              <a:gd name="connsiteY4" fmla="*/ 0 h 145657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55767"/>
              <a:gd name="connsiteY0" fmla="*/ 267037 h 412694"/>
              <a:gd name="connsiteX1" fmla="*/ 9147910 w 9155767"/>
              <a:gd name="connsiteY1" fmla="*/ 0 h 412694"/>
              <a:gd name="connsiteX2" fmla="*/ 9155767 w 9155767"/>
              <a:gd name="connsiteY2" fmla="*/ 412694 h 412694"/>
              <a:gd name="connsiteX3" fmla="*/ 0 w 9155767"/>
              <a:gd name="connsiteY3" fmla="*/ 412694 h 412694"/>
              <a:gd name="connsiteX4" fmla="*/ 0 w 9155767"/>
              <a:gd name="connsiteY4" fmla="*/ 267037 h 412694"/>
              <a:gd name="connsiteX0" fmla="*/ 0 w 9155767"/>
              <a:gd name="connsiteY0" fmla="*/ 247671 h 393328"/>
              <a:gd name="connsiteX1" fmla="*/ 9131961 w 9155767"/>
              <a:gd name="connsiteY1" fmla="*/ 0 h 393328"/>
              <a:gd name="connsiteX2" fmla="*/ 9155767 w 9155767"/>
              <a:gd name="connsiteY2" fmla="*/ 393328 h 393328"/>
              <a:gd name="connsiteX3" fmla="*/ 0 w 9155767"/>
              <a:gd name="connsiteY3" fmla="*/ 393328 h 393328"/>
              <a:gd name="connsiteX4" fmla="*/ 0 w 9155767"/>
              <a:gd name="connsiteY4" fmla="*/ 247671 h 393328"/>
              <a:gd name="connsiteX0" fmla="*/ 0 w 9139818"/>
              <a:gd name="connsiteY0" fmla="*/ 247671 h 393328"/>
              <a:gd name="connsiteX1" fmla="*/ 9131961 w 9139818"/>
              <a:gd name="connsiteY1" fmla="*/ 0 h 393328"/>
              <a:gd name="connsiteX2" fmla="*/ 9139818 w 9139818"/>
              <a:gd name="connsiteY2" fmla="*/ 393328 h 393328"/>
              <a:gd name="connsiteX3" fmla="*/ 0 w 9139818"/>
              <a:gd name="connsiteY3" fmla="*/ 393328 h 393328"/>
              <a:gd name="connsiteX4" fmla="*/ 0 w 9139818"/>
              <a:gd name="connsiteY4" fmla="*/ 247671 h 393328"/>
              <a:gd name="connsiteX0" fmla="*/ 0 w 9145071"/>
              <a:gd name="connsiteY0" fmla="*/ 259609 h 405266"/>
              <a:gd name="connsiteX1" fmla="*/ 9145071 w 9145071"/>
              <a:gd name="connsiteY1" fmla="*/ 0 h 405266"/>
              <a:gd name="connsiteX2" fmla="*/ 9139818 w 9145071"/>
              <a:gd name="connsiteY2" fmla="*/ 405266 h 405266"/>
              <a:gd name="connsiteX3" fmla="*/ 0 w 9145071"/>
              <a:gd name="connsiteY3" fmla="*/ 405266 h 405266"/>
              <a:gd name="connsiteX4" fmla="*/ 0 w 9145071"/>
              <a:gd name="connsiteY4" fmla="*/ 259609 h 4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5071" h="405266">
                <a:moveTo>
                  <a:pt x="0" y="259609"/>
                </a:moveTo>
                <a:cubicBezTo>
                  <a:pt x="2992659" y="275794"/>
                  <a:pt x="6111952" y="315588"/>
                  <a:pt x="9145071" y="0"/>
                </a:cubicBezTo>
                <a:lnTo>
                  <a:pt x="9139818" y="405266"/>
                </a:lnTo>
                <a:lnTo>
                  <a:pt x="0" y="405266"/>
                </a:lnTo>
                <a:lnTo>
                  <a:pt x="0" y="259609"/>
                </a:lnTo>
                <a:close/>
              </a:path>
            </a:pathLst>
          </a:custGeom>
          <a:solidFill>
            <a:srgbClr val="0D3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94976"/>
            <a:ext cx="10515600" cy="4881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 marL="1143000" indent="-228600">
              <a:buFont typeface="Courier New" panose="02070309020205020404" pitchFamily="49" charset="0"/>
              <a:buChar char="o"/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 marL="2057400" indent="-22860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048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_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3BD-A4FB-9C4A-97EF-CF98798D6C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6429" y="913955"/>
            <a:ext cx="2357442" cy="4511204"/>
          </a:xfrm>
        </p:spPr>
        <p:txBody>
          <a:bodyPr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02704" y="913955"/>
            <a:ext cx="7851095" cy="45112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 marL="1143000" indent="-228600">
              <a:buFont typeface="Courier New" panose="02070309020205020404" pitchFamily="49" charset="0"/>
              <a:buChar char="o"/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 marL="2057400" indent="-22860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6B5CC-6CFD-3F43-96ED-A8B040647959}"/>
              </a:ext>
            </a:extLst>
          </p:cNvPr>
          <p:cNvCxnSpPr>
            <a:cxnSpLocks/>
          </p:cNvCxnSpPr>
          <p:nvPr userDrawn="1"/>
        </p:nvCxnSpPr>
        <p:spPr>
          <a:xfrm>
            <a:off x="3338287" y="913955"/>
            <a:ext cx="0" cy="4511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E6609EC-83B8-F447-B1F8-6511C79222D0}"/>
              </a:ext>
            </a:extLst>
          </p:cNvPr>
          <p:cNvSpPr/>
          <p:nvPr userDrawn="1"/>
        </p:nvSpPr>
        <p:spPr>
          <a:xfrm>
            <a:off x="-502" y="6664859"/>
            <a:ext cx="12199004" cy="202194"/>
          </a:xfrm>
          <a:custGeom>
            <a:avLst/>
            <a:gdLst>
              <a:gd name="connsiteX0" fmla="*/ 0 w 9139818"/>
              <a:gd name="connsiteY0" fmla="*/ 0 h 145657"/>
              <a:gd name="connsiteX1" fmla="*/ 9139818 w 9139818"/>
              <a:gd name="connsiteY1" fmla="*/ 0 h 145657"/>
              <a:gd name="connsiteX2" fmla="*/ 9139818 w 9139818"/>
              <a:gd name="connsiteY2" fmla="*/ 145657 h 145657"/>
              <a:gd name="connsiteX3" fmla="*/ 0 w 9139818"/>
              <a:gd name="connsiteY3" fmla="*/ 145657 h 145657"/>
              <a:gd name="connsiteX4" fmla="*/ 0 w 9139818"/>
              <a:gd name="connsiteY4" fmla="*/ 0 h 145657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55767"/>
              <a:gd name="connsiteY0" fmla="*/ 267037 h 412694"/>
              <a:gd name="connsiteX1" fmla="*/ 9147910 w 9155767"/>
              <a:gd name="connsiteY1" fmla="*/ 0 h 412694"/>
              <a:gd name="connsiteX2" fmla="*/ 9155767 w 9155767"/>
              <a:gd name="connsiteY2" fmla="*/ 412694 h 412694"/>
              <a:gd name="connsiteX3" fmla="*/ 0 w 9155767"/>
              <a:gd name="connsiteY3" fmla="*/ 412694 h 412694"/>
              <a:gd name="connsiteX4" fmla="*/ 0 w 9155767"/>
              <a:gd name="connsiteY4" fmla="*/ 267037 h 412694"/>
              <a:gd name="connsiteX0" fmla="*/ 0 w 9155767"/>
              <a:gd name="connsiteY0" fmla="*/ 247671 h 393328"/>
              <a:gd name="connsiteX1" fmla="*/ 9131961 w 9155767"/>
              <a:gd name="connsiteY1" fmla="*/ 0 h 393328"/>
              <a:gd name="connsiteX2" fmla="*/ 9155767 w 9155767"/>
              <a:gd name="connsiteY2" fmla="*/ 393328 h 393328"/>
              <a:gd name="connsiteX3" fmla="*/ 0 w 9155767"/>
              <a:gd name="connsiteY3" fmla="*/ 393328 h 393328"/>
              <a:gd name="connsiteX4" fmla="*/ 0 w 9155767"/>
              <a:gd name="connsiteY4" fmla="*/ 247671 h 393328"/>
              <a:gd name="connsiteX0" fmla="*/ 0 w 9139818"/>
              <a:gd name="connsiteY0" fmla="*/ 247671 h 393328"/>
              <a:gd name="connsiteX1" fmla="*/ 9131961 w 9139818"/>
              <a:gd name="connsiteY1" fmla="*/ 0 h 393328"/>
              <a:gd name="connsiteX2" fmla="*/ 9139818 w 9139818"/>
              <a:gd name="connsiteY2" fmla="*/ 393328 h 393328"/>
              <a:gd name="connsiteX3" fmla="*/ 0 w 9139818"/>
              <a:gd name="connsiteY3" fmla="*/ 393328 h 393328"/>
              <a:gd name="connsiteX4" fmla="*/ 0 w 9139818"/>
              <a:gd name="connsiteY4" fmla="*/ 247671 h 393328"/>
              <a:gd name="connsiteX0" fmla="*/ 0 w 9145071"/>
              <a:gd name="connsiteY0" fmla="*/ 259609 h 405266"/>
              <a:gd name="connsiteX1" fmla="*/ 9145071 w 9145071"/>
              <a:gd name="connsiteY1" fmla="*/ 0 h 405266"/>
              <a:gd name="connsiteX2" fmla="*/ 9139818 w 9145071"/>
              <a:gd name="connsiteY2" fmla="*/ 405266 h 405266"/>
              <a:gd name="connsiteX3" fmla="*/ 0 w 9145071"/>
              <a:gd name="connsiteY3" fmla="*/ 405266 h 405266"/>
              <a:gd name="connsiteX4" fmla="*/ 0 w 9145071"/>
              <a:gd name="connsiteY4" fmla="*/ 259609 h 4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5071" h="405266">
                <a:moveTo>
                  <a:pt x="0" y="259609"/>
                </a:moveTo>
                <a:cubicBezTo>
                  <a:pt x="2992659" y="275794"/>
                  <a:pt x="6111952" y="315588"/>
                  <a:pt x="9145071" y="0"/>
                </a:cubicBezTo>
                <a:lnTo>
                  <a:pt x="9139818" y="405266"/>
                </a:lnTo>
                <a:lnTo>
                  <a:pt x="0" y="405266"/>
                </a:lnTo>
                <a:lnTo>
                  <a:pt x="0" y="259609"/>
                </a:lnTo>
                <a:close/>
              </a:path>
            </a:pathLst>
          </a:custGeom>
          <a:solidFill>
            <a:srgbClr val="16649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C82E0C2B-17B6-0B46-8BA9-56496C5F3BBF}"/>
              </a:ext>
            </a:extLst>
          </p:cNvPr>
          <p:cNvSpPr/>
          <p:nvPr userDrawn="1"/>
        </p:nvSpPr>
        <p:spPr>
          <a:xfrm>
            <a:off x="2" y="6746754"/>
            <a:ext cx="12199004" cy="111249"/>
          </a:xfrm>
          <a:custGeom>
            <a:avLst/>
            <a:gdLst>
              <a:gd name="connsiteX0" fmla="*/ 0 w 9139818"/>
              <a:gd name="connsiteY0" fmla="*/ 0 h 145657"/>
              <a:gd name="connsiteX1" fmla="*/ 9139818 w 9139818"/>
              <a:gd name="connsiteY1" fmla="*/ 0 h 145657"/>
              <a:gd name="connsiteX2" fmla="*/ 9139818 w 9139818"/>
              <a:gd name="connsiteY2" fmla="*/ 145657 h 145657"/>
              <a:gd name="connsiteX3" fmla="*/ 0 w 9139818"/>
              <a:gd name="connsiteY3" fmla="*/ 145657 h 145657"/>
              <a:gd name="connsiteX4" fmla="*/ 0 w 9139818"/>
              <a:gd name="connsiteY4" fmla="*/ 0 h 145657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55767"/>
              <a:gd name="connsiteY0" fmla="*/ 267037 h 412694"/>
              <a:gd name="connsiteX1" fmla="*/ 9147910 w 9155767"/>
              <a:gd name="connsiteY1" fmla="*/ 0 h 412694"/>
              <a:gd name="connsiteX2" fmla="*/ 9155767 w 9155767"/>
              <a:gd name="connsiteY2" fmla="*/ 412694 h 412694"/>
              <a:gd name="connsiteX3" fmla="*/ 0 w 9155767"/>
              <a:gd name="connsiteY3" fmla="*/ 412694 h 412694"/>
              <a:gd name="connsiteX4" fmla="*/ 0 w 9155767"/>
              <a:gd name="connsiteY4" fmla="*/ 267037 h 412694"/>
              <a:gd name="connsiteX0" fmla="*/ 0 w 9155767"/>
              <a:gd name="connsiteY0" fmla="*/ 247671 h 393328"/>
              <a:gd name="connsiteX1" fmla="*/ 9131961 w 9155767"/>
              <a:gd name="connsiteY1" fmla="*/ 0 h 393328"/>
              <a:gd name="connsiteX2" fmla="*/ 9155767 w 9155767"/>
              <a:gd name="connsiteY2" fmla="*/ 393328 h 393328"/>
              <a:gd name="connsiteX3" fmla="*/ 0 w 9155767"/>
              <a:gd name="connsiteY3" fmla="*/ 393328 h 393328"/>
              <a:gd name="connsiteX4" fmla="*/ 0 w 9155767"/>
              <a:gd name="connsiteY4" fmla="*/ 247671 h 393328"/>
              <a:gd name="connsiteX0" fmla="*/ 0 w 9139818"/>
              <a:gd name="connsiteY0" fmla="*/ 247671 h 393328"/>
              <a:gd name="connsiteX1" fmla="*/ 9131961 w 9139818"/>
              <a:gd name="connsiteY1" fmla="*/ 0 h 393328"/>
              <a:gd name="connsiteX2" fmla="*/ 9139818 w 9139818"/>
              <a:gd name="connsiteY2" fmla="*/ 393328 h 393328"/>
              <a:gd name="connsiteX3" fmla="*/ 0 w 9139818"/>
              <a:gd name="connsiteY3" fmla="*/ 393328 h 393328"/>
              <a:gd name="connsiteX4" fmla="*/ 0 w 9139818"/>
              <a:gd name="connsiteY4" fmla="*/ 247671 h 393328"/>
              <a:gd name="connsiteX0" fmla="*/ 0 w 9145071"/>
              <a:gd name="connsiteY0" fmla="*/ 259609 h 405266"/>
              <a:gd name="connsiteX1" fmla="*/ 9145071 w 9145071"/>
              <a:gd name="connsiteY1" fmla="*/ 0 h 405266"/>
              <a:gd name="connsiteX2" fmla="*/ 9139818 w 9145071"/>
              <a:gd name="connsiteY2" fmla="*/ 405266 h 405266"/>
              <a:gd name="connsiteX3" fmla="*/ 0 w 9145071"/>
              <a:gd name="connsiteY3" fmla="*/ 405266 h 405266"/>
              <a:gd name="connsiteX4" fmla="*/ 0 w 9145071"/>
              <a:gd name="connsiteY4" fmla="*/ 259609 h 4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5071" h="405266">
                <a:moveTo>
                  <a:pt x="0" y="259609"/>
                </a:moveTo>
                <a:cubicBezTo>
                  <a:pt x="2992659" y="275794"/>
                  <a:pt x="6111952" y="315588"/>
                  <a:pt x="9145071" y="0"/>
                </a:cubicBezTo>
                <a:lnTo>
                  <a:pt x="9139818" y="405266"/>
                </a:lnTo>
                <a:lnTo>
                  <a:pt x="0" y="405266"/>
                </a:lnTo>
                <a:lnTo>
                  <a:pt x="0" y="259609"/>
                </a:lnTo>
                <a:close/>
              </a:path>
            </a:pathLst>
          </a:custGeom>
          <a:solidFill>
            <a:srgbClr val="0D3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72266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3BD-A4FB-9C4A-97EF-CF98798D6C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6131"/>
            <a:ext cx="10515600" cy="738845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546307"/>
            <a:ext cx="10515600" cy="4630656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85F06F0-FE27-B140-A8F3-9090CF04B2A6}"/>
              </a:ext>
            </a:extLst>
          </p:cNvPr>
          <p:cNvSpPr/>
          <p:nvPr userDrawn="1"/>
        </p:nvSpPr>
        <p:spPr>
          <a:xfrm>
            <a:off x="-502" y="6664859"/>
            <a:ext cx="12199004" cy="202194"/>
          </a:xfrm>
          <a:custGeom>
            <a:avLst/>
            <a:gdLst>
              <a:gd name="connsiteX0" fmla="*/ 0 w 9139818"/>
              <a:gd name="connsiteY0" fmla="*/ 0 h 145657"/>
              <a:gd name="connsiteX1" fmla="*/ 9139818 w 9139818"/>
              <a:gd name="connsiteY1" fmla="*/ 0 h 145657"/>
              <a:gd name="connsiteX2" fmla="*/ 9139818 w 9139818"/>
              <a:gd name="connsiteY2" fmla="*/ 145657 h 145657"/>
              <a:gd name="connsiteX3" fmla="*/ 0 w 9139818"/>
              <a:gd name="connsiteY3" fmla="*/ 145657 h 145657"/>
              <a:gd name="connsiteX4" fmla="*/ 0 w 9139818"/>
              <a:gd name="connsiteY4" fmla="*/ 0 h 145657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55767"/>
              <a:gd name="connsiteY0" fmla="*/ 267037 h 412694"/>
              <a:gd name="connsiteX1" fmla="*/ 9147910 w 9155767"/>
              <a:gd name="connsiteY1" fmla="*/ 0 h 412694"/>
              <a:gd name="connsiteX2" fmla="*/ 9155767 w 9155767"/>
              <a:gd name="connsiteY2" fmla="*/ 412694 h 412694"/>
              <a:gd name="connsiteX3" fmla="*/ 0 w 9155767"/>
              <a:gd name="connsiteY3" fmla="*/ 412694 h 412694"/>
              <a:gd name="connsiteX4" fmla="*/ 0 w 9155767"/>
              <a:gd name="connsiteY4" fmla="*/ 267037 h 412694"/>
              <a:gd name="connsiteX0" fmla="*/ 0 w 9155767"/>
              <a:gd name="connsiteY0" fmla="*/ 247671 h 393328"/>
              <a:gd name="connsiteX1" fmla="*/ 9131961 w 9155767"/>
              <a:gd name="connsiteY1" fmla="*/ 0 h 393328"/>
              <a:gd name="connsiteX2" fmla="*/ 9155767 w 9155767"/>
              <a:gd name="connsiteY2" fmla="*/ 393328 h 393328"/>
              <a:gd name="connsiteX3" fmla="*/ 0 w 9155767"/>
              <a:gd name="connsiteY3" fmla="*/ 393328 h 393328"/>
              <a:gd name="connsiteX4" fmla="*/ 0 w 9155767"/>
              <a:gd name="connsiteY4" fmla="*/ 247671 h 393328"/>
              <a:gd name="connsiteX0" fmla="*/ 0 w 9139818"/>
              <a:gd name="connsiteY0" fmla="*/ 247671 h 393328"/>
              <a:gd name="connsiteX1" fmla="*/ 9131961 w 9139818"/>
              <a:gd name="connsiteY1" fmla="*/ 0 h 393328"/>
              <a:gd name="connsiteX2" fmla="*/ 9139818 w 9139818"/>
              <a:gd name="connsiteY2" fmla="*/ 393328 h 393328"/>
              <a:gd name="connsiteX3" fmla="*/ 0 w 9139818"/>
              <a:gd name="connsiteY3" fmla="*/ 393328 h 393328"/>
              <a:gd name="connsiteX4" fmla="*/ 0 w 9139818"/>
              <a:gd name="connsiteY4" fmla="*/ 247671 h 393328"/>
              <a:gd name="connsiteX0" fmla="*/ 0 w 9145071"/>
              <a:gd name="connsiteY0" fmla="*/ 259609 h 405266"/>
              <a:gd name="connsiteX1" fmla="*/ 9145071 w 9145071"/>
              <a:gd name="connsiteY1" fmla="*/ 0 h 405266"/>
              <a:gd name="connsiteX2" fmla="*/ 9139818 w 9145071"/>
              <a:gd name="connsiteY2" fmla="*/ 405266 h 405266"/>
              <a:gd name="connsiteX3" fmla="*/ 0 w 9145071"/>
              <a:gd name="connsiteY3" fmla="*/ 405266 h 405266"/>
              <a:gd name="connsiteX4" fmla="*/ 0 w 9145071"/>
              <a:gd name="connsiteY4" fmla="*/ 259609 h 4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5071" h="405266">
                <a:moveTo>
                  <a:pt x="0" y="259609"/>
                </a:moveTo>
                <a:cubicBezTo>
                  <a:pt x="2992659" y="275794"/>
                  <a:pt x="6111952" y="315588"/>
                  <a:pt x="9145071" y="0"/>
                </a:cubicBezTo>
                <a:lnTo>
                  <a:pt x="9139818" y="405266"/>
                </a:lnTo>
                <a:lnTo>
                  <a:pt x="0" y="405266"/>
                </a:lnTo>
                <a:lnTo>
                  <a:pt x="0" y="259609"/>
                </a:lnTo>
                <a:close/>
              </a:path>
            </a:pathLst>
          </a:custGeom>
          <a:solidFill>
            <a:srgbClr val="16649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4BDE7E9-F7AD-A546-BDC0-806C50D7E8FA}"/>
              </a:ext>
            </a:extLst>
          </p:cNvPr>
          <p:cNvSpPr/>
          <p:nvPr userDrawn="1"/>
        </p:nvSpPr>
        <p:spPr>
          <a:xfrm>
            <a:off x="2" y="6746754"/>
            <a:ext cx="12199004" cy="111249"/>
          </a:xfrm>
          <a:custGeom>
            <a:avLst/>
            <a:gdLst>
              <a:gd name="connsiteX0" fmla="*/ 0 w 9139818"/>
              <a:gd name="connsiteY0" fmla="*/ 0 h 145657"/>
              <a:gd name="connsiteX1" fmla="*/ 9139818 w 9139818"/>
              <a:gd name="connsiteY1" fmla="*/ 0 h 145657"/>
              <a:gd name="connsiteX2" fmla="*/ 9139818 w 9139818"/>
              <a:gd name="connsiteY2" fmla="*/ 145657 h 145657"/>
              <a:gd name="connsiteX3" fmla="*/ 0 w 9139818"/>
              <a:gd name="connsiteY3" fmla="*/ 145657 h 145657"/>
              <a:gd name="connsiteX4" fmla="*/ 0 w 9139818"/>
              <a:gd name="connsiteY4" fmla="*/ 0 h 145657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47910"/>
              <a:gd name="connsiteY0" fmla="*/ 267037 h 412694"/>
              <a:gd name="connsiteX1" fmla="*/ 9147910 w 9147910"/>
              <a:gd name="connsiteY1" fmla="*/ 0 h 412694"/>
              <a:gd name="connsiteX2" fmla="*/ 9139818 w 9147910"/>
              <a:gd name="connsiteY2" fmla="*/ 412694 h 412694"/>
              <a:gd name="connsiteX3" fmla="*/ 0 w 9147910"/>
              <a:gd name="connsiteY3" fmla="*/ 412694 h 412694"/>
              <a:gd name="connsiteX4" fmla="*/ 0 w 9147910"/>
              <a:gd name="connsiteY4" fmla="*/ 267037 h 412694"/>
              <a:gd name="connsiteX0" fmla="*/ 0 w 9155767"/>
              <a:gd name="connsiteY0" fmla="*/ 267037 h 412694"/>
              <a:gd name="connsiteX1" fmla="*/ 9147910 w 9155767"/>
              <a:gd name="connsiteY1" fmla="*/ 0 h 412694"/>
              <a:gd name="connsiteX2" fmla="*/ 9155767 w 9155767"/>
              <a:gd name="connsiteY2" fmla="*/ 412694 h 412694"/>
              <a:gd name="connsiteX3" fmla="*/ 0 w 9155767"/>
              <a:gd name="connsiteY3" fmla="*/ 412694 h 412694"/>
              <a:gd name="connsiteX4" fmla="*/ 0 w 9155767"/>
              <a:gd name="connsiteY4" fmla="*/ 267037 h 412694"/>
              <a:gd name="connsiteX0" fmla="*/ 0 w 9155767"/>
              <a:gd name="connsiteY0" fmla="*/ 247671 h 393328"/>
              <a:gd name="connsiteX1" fmla="*/ 9131961 w 9155767"/>
              <a:gd name="connsiteY1" fmla="*/ 0 h 393328"/>
              <a:gd name="connsiteX2" fmla="*/ 9155767 w 9155767"/>
              <a:gd name="connsiteY2" fmla="*/ 393328 h 393328"/>
              <a:gd name="connsiteX3" fmla="*/ 0 w 9155767"/>
              <a:gd name="connsiteY3" fmla="*/ 393328 h 393328"/>
              <a:gd name="connsiteX4" fmla="*/ 0 w 9155767"/>
              <a:gd name="connsiteY4" fmla="*/ 247671 h 393328"/>
              <a:gd name="connsiteX0" fmla="*/ 0 w 9139818"/>
              <a:gd name="connsiteY0" fmla="*/ 247671 h 393328"/>
              <a:gd name="connsiteX1" fmla="*/ 9131961 w 9139818"/>
              <a:gd name="connsiteY1" fmla="*/ 0 h 393328"/>
              <a:gd name="connsiteX2" fmla="*/ 9139818 w 9139818"/>
              <a:gd name="connsiteY2" fmla="*/ 393328 h 393328"/>
              <a:gd name="connsiteX3" fmla="*/ 0 w 9139818"/>
              <a:gd name="connsiteY3" fmla="*/ 393328 h 393328"/>
              <a:gd name="connsiteX4" fmla="*/ 0 w 9139818"/>
              <a:gd name="connsiteY4" fmla="*/ 247671 h 393328"/>
              <a:gd name="connsiteX0" fmla="*/ 0 w 9145071"/>
              <a:gd name="connsiteY0" fmla="*/ 259609 h 405266"/>
              <a:gd name="connsiteX1" fmla="*/ 9145071 w 9145071"/>
              <a:gd name="connsiteY1" fmla="*/ 0 h 405266"/>
              <a:gd name="connsiteX2" fmla="*/ 9139818 w 9145071"/>
              <a:gd name="connsiteY2" fmla="*/ 405266 h 405266"/>
              <a:gd name="connsiteX3" fmla="*/ 0 w 9145071"/>
              <a:gd name="connsiteY3" fmla="*/ 405266 h 405266"/>
              <a:gd name="connsiteX4" fmla="*/ 0 w 9145071"/>
              <a:gd name="connsiteY4" fmla="*/ 259609 h 4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5071" h="405266">
                <a:moveTo>
                  <a:pt x="0" y="259609"/>
                </a:moveTo>
                <a:cubicBezTo>
                  <a:pt x="2992659" y="275794"/>
                  <a:pt x="6111952" y="315588"/>
                  <a:pt x="9145071" y="0"/>
                </a:cubicBezTo>
                <a:lnTo>
                  <a:pt x="9139818" y="405266"/>
                </a:lnTo>
                <a:lnTo>
                  <a:pt x="0" y="405266"/>
                </a:lnTo>
                <a:lnTo>
                  <a:pt x="0" y="259609"/>
                </a:lnTo>
                <a:close/>
              </a:path>
            </a:pathLst>
          </a:custGeom>
          <a:solidFill>
            <a:srgbClr val="0D3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05416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3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6" y="6492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3224" y="64057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983BD-A4FB-9C4A-97EF-CF98798D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1511A1-D7E9-6B40-BEE0-55238EAF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3BD-A4FB-9C4A-97EF-CF98798D6C46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DF261-405F-4A48-84C5-37D3E5447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0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E51844-37DB-8D48-ADD6-87775884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3BD-A4FB-9C4A-97EF-CF98798D6C46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EAFD4-06C3-FA48-8990-4DD55D88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2816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Theme">
  <a:themeElements>
    <a:clrScheme name="Custom 4">
      <a:dk1>
        <a:srgbClr val="FFFFFF"/>
      </a:dk1>
      <a:lt1>
        <a:srgbClr val="000000"/>
      </a:lt1>
      <a:dk2>
        <a:srgbClr val="1C3664"/>
      </a:dk2>
      <a:lt2>
        <a:srgbClr val="D2D6DB"/>
      </a:lt2>
      <a:accent1>
        <a:srgbClr val="0950B7"/>
      </a:accent1>
      <a:accent2>
        <a:srgbClr val="AD181F"/>
      </a:accent2>
      <a:accent3>
        <a:srgbClr val="006698"/>
      </a:accent3>
      <a:accent4>
        <a:srgbClr val="F7E983"/>
      </a:accent4>
      <a:accent5>
        <a:srgbClr val="D3D7DB"/>
      </a:accent5>
      <a:accent6>
        <a:srgbClr val="40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L_Initiative_Powerpoint_Template+Instructions_2018_16x9" id="{BD4918D3-161D-4DB3-8237-3985C5B69DB7}" vid="{5615616F-DBE8-4913-B7D2-7A1E43CFD6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dearJoe II</vt:lpstr>
      <vt:lpstr>Wingdings</vt:lpstr>
      <vt:lpstr>7_Office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Digital Learning Modernization (EDLM)</dc:title>
  <dc:creator>Sae Schatz</dc:creator>
  <cp:lastModifiedBy>sullivsm</cp:lastModifiedBy>
  <cp:revision>3</cp:revision>
  <dcterms:created xsi:type="dcterms:W3CDTF">2020-05-29T16:28:39Z</dcterms:created>
  <dcterms:modified xsi:type="dcterms:W3CDTF">2021-09-12T19:55:55Z</dcterms:modified>
</cp:coreProperties>
</file>