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-ti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8601" y="4621161"/>
            <a:ext cx="614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63705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8988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2400"/>
              </a:lnSpc>
              <a:defRPr lang="en-US" sz="21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8988" y="1275674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450"/>
              </a:spcAft>
              <a:defRPr lang="en-US" smtClean="0"/>
            </a:lvl1pPr>
            <a:lvl2pPr>
              <a:spcAft>
                <a:spcPts val="450"/>
              </a:spcAft>
              <a:defRPr lang="en-US" smtClean="0"/>
            </a:lvl2pPr>
            <a:lvl3pPr>
              <a:spcAft>
                <a:spcPts val="450"/>
              </a:spcAft>
              <a:defRPr lang="en-US" smtClean="0"/>
            </a:lvl3pPr>
            <a:lvl4pPr marL="770335" indent="-210741">
              <a:buClr>
                <a:schemeClr val="tx2"/>
              </a:buClr>
              <a:defRPr lang="en-US" smtClean="0"/>
            </a:lvl4pPr>
            <a:lvl5pPr marL="989410" indent="-17145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206104" indent="-17145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7" y="6594602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685800">
              <a:lnSpc>
                <a:spcPts val="975"/>
              </a:lnSpc>
              <a:spcAft>
                <a:spcPct val="0"/>
              </a:spcAft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7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8"/>
            <a:ext cx="4038600" cy="4525963"/>
          </a:xfrm>
        </p:spPr>
        <p:txBody>
          <a:bodyPr>
            <a:noAutofit/>
          </a:bodyPr>
          <a:lstStyle>
            <a:lvl1pPr>
              <a:defRPr sz="1500">
                <a:latin typeface="Arial" pitchFamily="34" charset="0"/>
              </a:defRPr>
            </a:lvl1pPr>
            <a:lvl2pPr>
              <a:defRPr sz="1500">
                <a:latin typeface="Arial" pitchFamily="34" charset="0"/>
              </a:defRPr>
            </a:lvl2pPr>
            <a:lvl3pPr>
              <a:defRPr sz="1350">
                <a:latin typeface="Arial" pitchFamily="34" charset="0"/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8"/>
            <a:ext cx="4038600" cy="4525963"/>
          </a:xfrm>
        </p:spPr>
        <p:txBody>
          <a:bodyPr>
            <a:noAutofit/>
          </a:bodyPr>
          <a:lstStyle>
            <a:lvl1pPr>
              <a:defRPr sz="1500">
                <a:latin typeface="Arial" pitchFamily="34" charset="0"/>
              </a:defRPr>
            </a:lvl1pPr>
            <a:lvl2pPr>
              <a:defRPr sz="1500">
                <a:latin typeface="Arial" pitchFamily="34" charset="0"/>
              </a:defRPr>
            </a:lvl2pPr>
            <a:lvl3pPr>
              <a:defRPr sz="1350">
                <a:latin typeface="Arial" pitchFamily="34" charset="0"/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487" y="6594602"/>
            <a:ext cx="5832560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800">
              <a:lnSpc>
                <a:spcPts val="975"/>
              </a:lnSpc>
              <a:spcAft>
                <a:spcPct val="0"/>
              </a:spcAft>
              <a:defRPr sz="6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771" y="6613071"/>
            <a:ext cx="5669280" cy="203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800">
              <a:lnSpc>
                <a:spcPts val="975"/>
              </a:lnSpc>
              <a:spcAft>
                <a:spcPct val="0"/>
              </a:spcAft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48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rgbClr val="005B9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7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1" y="3086102"/>
            <a:ext cx="2562225" cy="447675"/>
          </a:xfrm>
        </p:spPr>
        <p:txBody>
          <a:bodyPr/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35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15504" indent="0">
              <a:buNone/>
              <a:defRPr/>
            </a:lvl2pPr>
            <a:lvl3pPr marL="386954" indent="0">
              <a:buNone/>
              <a:defRPr/>
            </a:lvl3pPr>
            <a:lvl4pPr marL="601266" indent="0">
              <a:buNone/>
              <a:defRPr/>
            </a:lvl4pPr>
            <a:lvl5pPr marL="81796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2"/>
            <a:ext cx="4572000" cy="247649"/>
          </a:xfrm>
        </p:spPr>
        <p:txBody>
          <a:bodyPr/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</a:p>
        </p:txBody>
      </p:sp>
    </p:spTree>
    <p:extLst>
      <p:ext uri="{BB962C8B-B14F-4D97-AF65-F5344CB8AC3E}">
        <p14:creationId xmlns:p14="http://schemas.microsoft.com/office/powerpoint/2010/main" val="393759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DACB-6F44-4BCE-B16A-11BA142A8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723D8-2743-41A4-9E18-ACD0A776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FC4D1-BD65-4121-A8EC-9363029D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6C71-D43F-4B35-A315-EEF37914F01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699D3-376A-48EC-84FB-4147EA9F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DBCE-0DB2-48FF-9A03-7AAEEDF0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B76F-36B8-4072-8688-2ECE02EC4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G-blank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3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988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988" y="1275674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916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685800" rtl="0" eaLnBrk="1" latinLnBrk="0" hangingPunct="1">
        <a:lnSpc>
          <a:spcPts val="2400"/>
        </a:lnSpc>
        <a:spcBef>
          <a:spcPct val="0"/>
        </a:spcBef>
        <a:buNone/>
        <a:defRPr lang="en-US" sz="2100" b="1" kern="1200" cap="all" baseline="0">
          <a:solidFill>
            <a:srgbClr val="00506F"/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173831" indent="-173831" algn="l" defTabSz="685800" rtl="0" eaLnBrk="1" latinLnBrk="0" hangingPunct="1">
        <a:lnSpc>
          <a:spcPts val="1650"/>
        </a:lnSpc>
        <a:spcBef>
          <a:spcPts val="450"/>
        </a:spcBef>
        <a:spcAft>
          <a:spcPts val="450"/>
        </a:spcAft>
        <a:buClr>
          <a:srgbClr val="00506F"/>
        </a:buClr>
        <a:buSzPct val="90000"/>
        <a:buFont typeface="Wingdings" pitchFamily="2" charset="2"/>
        <a:buChar char=""/>
        <a:defRPr sz="15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86954" indent="-17145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Clr>
          <a:srgbClr val="00506F"/>
        </a:buClr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60785" indent="-173831" algn="l" defTabSz="685800" rtl="0" eaLnBrk="1" latinLnBrk="0" hangingPunct="1">
        <a:lnSpc>
          <a:spcPts val="1500"/>
        </a:lnSpc>
        <a:spcBef>
          <a:spcPts val="0"/>
        </a:spcBef>
        <a:spcAft>
          <a:spcPts val="450"/>
        </a:spcAft>
        <a:buClr>
          <a:schemeClr val="tx2"/>
        </a:buClr>
        <a:buSzPct val="110000"/>
        <a:buFont typeface="Wingdings" pitchFamily="2" charset="2"/>
        <a:buChar char="§"/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72716" indent="-171450" algn="l" defTabSz="685800" rtl="0" eaLnBrk="1" latinLnBrk="0" hangingPunct="1">
        <a:lnSpc>
          <a:spcPts val="1500"/>
        </a:lnSpc>
        <a:spcBef>
          <a:spcPts val="0"/>
        </a:spcBef>
        <a:spcAft>
          <a:spcPts val="450"/>
        </a:spcAft>
        <a:buClr>
          <a:schemeClr val="tx2"/>
        </a:buClr>
        <a:buFont typeface="Arial" pitchFamily="34" charset="0"/>
        <a:buChar char="–"/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89410" indent="-171450" algn="l" defTabSz="685800" rtl="0" eaLnBrk="1" latinLnBrk="0" hangingPunct="1">
        <a:lnSpc>
          <a:spcPts val="1500"/>
        </a:lnSpc>
        <a:spcBef>
          <a:spcPts val="0"/>
        </a:spcBef>
        <a:spcAft>
          <a:spcPts val="450"/>
        </a:spcAft>
        <a:buClr>
          <a:schemeClr val="tx2"/>
        </a:buClr>
        <a:buSzPct val="60000"/>
        <a:buFont typeface="Wingdings" pitchFamily="2" charset="2"/>
        <a:buChar char="q"/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06104" indent="-171450" algn="l" defTabSz="685800" rtl="0" eaLnBrk="1" latinLnBrk="0" hangingPunct="1">
        <a:spcBef>
          <a:spcPts val="0"/>
        </a:spcBef>
        <a:spcAft>
          <a:spcPts val="450"/>
        </a:spcAft>
        <a:buClr>
          <a:schemeClr val="tx2"/>
        </a:buClr>
        <a:buFont typeface="Helvetica LT Std" pitchFamily="34" charset="0"/>
        <a:buChar char="–"/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7E2A-3F00-4F13-BAC9-3F133FE8A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NTAC Annual F2f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89191-75AF-4591-A9DE-A186F45FD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10-12 August 2021</a:t>
            </a:r>
          </a:p>
        </p:txBody>
      </p:sp>
    </p:spTree>
    <p:extLst>
      <p:ext uri="{BB962C8B-B14F-4D97-AF65-F5344CB8AC3E}">
        <p14:creationId xmlns:p14="http://schemas.microsoft.com/office/powerpoint/2010/main" val="161416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C4D977-696E-497B-A454-42D7E91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NTAC </a:t>
            </a:r>
            <a:r>
              <a:rPr lang="en-US" dirty="0" err="1"/>
              <a:t>Outbrief</a:t>
            </a:r>
            <a:r>
              <a:rPr lang="en-US" dirty="0"/>
              <a:t> (1 of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0D0E9-3387-4241-B263-D9C547C2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NIEM 6 architecture – potential changes</a:t>
            </a:r>
          </a:p>
          <a:p>
            <a:pPr lvl="1"/>
            <a:r>
              <a:rPr lang="en-US" dirty="0"/>
              <a:t>Changes for simplicity and consistency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Ordered properties</a:t>
            </a:r>
          </a:p>
          <a:p>
            <a:pPr lvl="1"/>
            <a:r>
              <a:rPr lang="en-US" dirty="0"/>
              <a:t>Adopt XML Schema 1.1?</a:t>
            </a:r>
          </a:p>
          <a:p>
            <a:pPr lvl="1"/>
            <a:r>
              <a:rPr lang="en-US" dirty="0"/>
              <a:t>Life after metamodel tools</a:t>
            </a:r>
          </a:p>
          <a:p>
            <a:r>
              <a:rPr lang="en-US" dirty="0"/>
              <a:t>NIEM as a standard</a:t>
            </a:r>
          </a:p>
          <a:p>
            <a:pPr lvl="1"/>
            <a:r>
              <a:rPr lang="en-US" dirty="0"/>
              <a:t>NTAC consensus: We like OASIS Open Project</a:t>
            </a:r>
          </a:p>
          <a:p>
            <a:r>
              <a:rPr lang="en-US" dirty="0"/>
              <a:t>NBAC</a:t>
            </a:r>
          </a:p>
          <a:p>
            <a:pPr lvl="1"/>
            <a:r>
              <a:rPr lang="en-US" dirty="0"/>
              <a:t>Heard about NBAC upcoming plans and needs </a:t>
            </a:r>
          </a:p>
          <a:p>
            <a:pPr lvl="1"/>
            <a:r>
              <a:rPr lang="en-US" dirty="0"/>
              <a:t>Help with internationalization use cases</a:t>
            </a:r>
          </a:p>
        </p:txBody>
      </p:sp>
    </p:spTree>
    <p:extLst>
      <p:ext uri="{BB962C8B-B14F-4D97-AF65-F5344CB8AC3E}">
        <p14:creationId xmlns:p14="http://schemas.microsoft.com/office/powerpoint/2010/main" val="118814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31CA-80C4-4A9F-AF2D-74AD9964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NTAC </a:t>
            </a:r>
            <a:r>
              <a:rPr lang="en-US" dirty="0" err="1"/>
              <a:t>Outbrief</a:t>
            </a:r>
            <a:r>
              <a:rPr lang="en-US" dirty="0"/>
              <a:t>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0F45-953F-4FB7-AFF3-6433F398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Metamodel</a:t>
            </a:r>
          </a:p>
          <a:p>
            <a:pPr lvl="1"/>
            <a:r>
              <a:rPr lang="en-US" dirty="0"/>
              <a:t>Simplifications!</a:t>
            </a:r>
          </a:p>
          <a:p>
            <a:pPr lvl="1"/>
            <a:r>
              <a:rPr lang="en-US" dirty="0"/>
              <a:t>Separate model instance from technology-specific configuration</a:t>
            </a:r>
          </a:p>
          <a:p>
            <a:pPr lvl="1"/>
            <a:r>
              <a:rPr lang="en-US" dirty="0"/>
              <a:t>Tool status; goals and metamodel refinement</a:t>
            </a:r>
          </a:p>
          <a:p>
            <a:r>
              <a:rPr lang="en-US" dirty="0"/>
              <a:t>Message specification rules and conventions</a:t>
            </a:r>
          </a:p>
          <a:p>
            <a:pPr lvl="1"/>
            <a:r>
              <a:rPr lang="en-US" dirty="0"/>
              <a:t>Consensus on approach, nature of content</a:t>
            </a:r>
          </a:p>
          <a:p>
            <a:pPr lvl="1"/>
            <a:r>
              <a:rPr lang="en-US" dirty="0"/>
              <a:t>Developing document outline, work plan</a:t>
            </a:r>
          </a:p>
        </p:txBody>
      </p:sp>
    </p:spTree>
    <p:extLst>
      <p:ext uri="{BB962C8B-B14F-4D97-AF65-F5344CB8AC3E}">
        <p14:creationId xmlns:p14="http://schemas.microsoft.com/office/powerpoint/2010/main" val="1625313977"/>
      </p:ext>
    </p:extLst>
  </p:cSld>
  <p:clrMapOvr>
    <a:masterClrMapping/>
  </p:clrMapOvr>
</p:sld>
</file>

<file path=ppt/theme/theme1.xml><?xml version="1.0" encoding="utf-8"?>
<a:theme xmlns:a="http://schemas.openxmlformats.org/drawingml/2006/main" name="NIEM">
  <a:themeElements>
    <a:clrScheme name="MITRE-SAR-2015">
      <a:dk1>
        <a:sysClr val="windowText" lastClr="000000"/>
      </a:dk1>
      <a:lt1>
        <a:sysClr val="window" lastClr="FFFFFF"/>
      </a:lt1>
      <a:dk2>
        <a:srgbClr val="005B94"/>
      </a:dk2>
      <a:lt2>
        <a:srgbClr val="FFFFFF"/>
      </a:lt2>
      <a:accent1>
        <a:srgbClr val="4DFFFF"/>
      </a:accent1>
      <a:accent2>
        <a:srgbClr val="F5A953"/>
      </a:accent2>
      <a:accent3>
        <a:srgbClr val="C2A3FF"/>
      </a:accent3>
      <a:accent4>
        <a:srgbClr val="F6F256"/>
      </a:accent4>
      <a:accent5>
        <a:srgbClr val="9BBB59"/>
      </a:accent5>
      <a:accent6>
        <a:srgbClr val="C00000"/>
      </a:accent6>
      <a:hlink>
        <a:srgbClr val="005F9E"/>
      </a:hlink>
      <a:folHlink>
        <a:srgbClr val="800080"/>
      </a:folHlink>
    </a:clrScheme>
    <a:fontScheme name="MITRE Corpora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IEM" id="{7A586122-1011-4C71-91A3-FAA165B928A5}" vid="{AF35FC5A-32B4-49F4-A5E6-BE491F228D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NIEM</Template>
  <TotalTime>37</TotalTime>
  <Words>102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Helvetica LT Std</vt:lpstr>
      <vt:lpstr>Wingdings</vt:lpstr>
      <vt:lpstr>NIEM</vt:lpstr>
      <vt:lpstr>NTAC Annual F2f</vt:lpstr>
      <vt:lpstr>NTAC Outbrief (1 of 2)</vt:lpstr>
      <vt:lpstr>NTAC Outbrief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NTAC outbrief</dc:title>
  <dc:creator>Scott Renner</dc:creator>
  <cp:lastModifiedBy>Scott Renner</cp:lastModifiedBy>
  <cp:revision>4</cp:revision>
  <dcterms:created xsi:type="dcterms:W3CDTF">2021-08-12T15:21:26Z</dcterms:created>
  <dcterms:modified xsi:type="dcterms:W3CDTF">2021-08-12T15:58:33Z</dcterms:modified>
</cp:coreProperties>
</file>