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4"/>
    <p:sldMasterId id="2147483658" r:id="rId5"/>
  </p:sldMasterIdLst>
  <p:notesMasterIdLst>
    <p:notesMasterId r:id="rId20"/>
  </p:notesMasterIdLst>
  <p:sldIdLst>
    <p:sldId id="256" r:id="rId6"/>
    <p:sldId id="257" r:id="rId7"/>
    <p:sldId id="334" r:id="rId8"/>
    <p:sldId id="335" r:id="rId9"/>
    <p:sldId id="336" r:id="rId10"/>
    <p:sldId id="337" r:id="rId11"/>
    <p:sldId id="333" r:id="rId12"/>
    <p:sldId id="258" r:id="rId13"/>
    <p:sldId id="338" r:id="rId14"/>
    <p:sldId id="259" r:id="rId15"/>
    <p:sldId id="260" r:id="rId16"/>
    <p:sldId id="261" r:id="rId17"/>
    <p:sldId id="262" r:id="rId18"/>
    <p:sldId id="339" r:id="rId19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6B9B8"/>
    <a:srgbClr val="738AB9"/>
    <a:srgbClr val="8B8B8B"/>
    <a:srgbClr val="020A0E"/>
    <a:srgbClr val="9EB3B6"/>
    <a:srgbClr val="F0EAF9"/>
    <a:srgbClr val="CEDEE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3" autoAdjust="0"/>
    <p:restoredTop sz="90577" autoAdjust="0"/>
  </p:normalViewPr>
  <p:slideViewPr>
    <p:cSldViewPr snapToGrid="0" snapToObjects="1">
      <p:cViewPr varScale="1">
        <p:scale>
          <a:sx n="65" d="100"/>
          <a:sy n="65" d="100"/>
        </p:scale>
        <p:origin x="1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10/21/2019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ctr"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55D-9C5A-4EAD-8604-B6892699147D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10/21/2019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10/21/2019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10/21/2019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10/21/2019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10/21/2019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10/21/2019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4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1063007" y="2782766"/>
            <a:ext cx="7017986" cy="1292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anzo.wallace.civ@mail.mi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t="277" r="747"/>
          <a:stretch/>
        </p:blipFill>
        <p:spPr>
          <a:xfrm>
            <a:off x="909581" y="440675"/>
            <a:ext cx="1712433" cy="1720525"/>
          </a:xfrm>
          <a:prstGeom prst="ellipse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133059" y="4311981"/>
            <a:ext cx="8877882" cy="17358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ts val="3600"/>
              </a:lnSpc>
              <a:spcBef>
                <a:spcPct val="50000"/>
              </a:spcBef>
              <a:defRPr sz="4000" b="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2pPr>
            <a:lvl3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3pPr>
            <a:lvl4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4pPr>
            <a:lvl5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b="1" dirty="0"/>
              <a:t>Management Office </a:t>
            </a:r>
          </a:p>
          <a:p>
            <a:pPr>
              <a:lnSpc>
                <a:spcPct val="80000"/>
              </a:lnSpc>
            </a:pPr>
            <a:r>
              <a:rPr lang="en-US" sz="3600" b="1" dirty="0"/>
              <a:t>IEPD Registry Demo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21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38154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6850"/>
            <a:ext cx="7886700" cy="3914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IEPD Search (top half)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44" y="1429819"/>
            <a:ext cx="6052313" cy="45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6850"/>
            <a:ext cx="7886700" cy="3914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IEPD Search (bottom half)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16" y="1393858"/>
            <a:ext cx="4421641" cy="46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8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6850"/>
            <a:ext cx="7886700" cy="3914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IEPD Submit (top half)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75" y="1341427"/>
            <a:ext cx="4857250" cy="46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6850"/>
            <a:ext cx="7886700" cy="3914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IEPD Submit (bottom half)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5" y="1338334"/>
            <a:ext cx="6096411" cy="46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6850"/>
            <a:ext cx="7886700" cy="3914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Full-Height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46850"/>
            <a:ext cx="2774907" cy="4994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43" y="945211"/>
            <a:ext cx="2888387" cy="49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9436" y="416140"/>
            <a:ext cx="8229600" cy="811358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10045" y="1217323"/>
            <a:ext cx="7723910" cy="467309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spc="-50" dirty="0"/>
              <a:t>Introduction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spc="-50" dirty="0"/>
              <a:t>2018 F2F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spc="-50" dirty="0"/>
              <a:t>About the IEPD Registry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spc="-50" dirty="0"/>
              <a:t>Demo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spc="-50" dirty="0"/>
              <a:t>Questions &amp; Feedback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F8AE-CEBF-4A32-B17E-EBBD797C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4517"/>
            <a:ext cx="8229600" cy="811358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-50" dirty="0"/>
              <a:t>Introduction </a:t>
            </a:r>
            <a:br>
              <a:rPr lang="en-US" spc="-50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763D2-416E-4EB1-BA8A-34149176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AD9C-4EB1-4A77-B3AE-206486F746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434179"/>
            <a:ext cx="8229600" cy="4137946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Lanzo Wallace</a:t>
            </a:r>
          </a:p>
          <a:p>
            <a:pPr marL="0" indent="0" algn="ctr">
              <a:buNone/>
            </a:pPr>
            <a:r>
              <a:rPr lang="en-US" dirty="0"/>
              <a:t>NIEM Technical Manager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Lanzo.wallace.civ@mail.mil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757-203-8621</a:t>
            </a:r>
          </a:p>
        </p:txBody>
      </p:sp>
    </p:spTree>
    <p:extLst>
      <p:ext uri="{BB962C8B-B14F-4D97-AF65-F5344CB8AC3E}">
        <p14:creationId xmlns:p14="http://schemas.microsoft.com/office/powerpoint/2010/main" val="31914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25E-861C-4B9B-9968-D7B44A33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50" dirty="0"/>
              <a:t>2018 Face to face (F2F) </a:t>
            </a:r>
            <a:br>
              <a:rPr lang="en-US" spc="-50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2DA33-9FE8-4557-9B58-97FB76DD5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0CB7B-57CE-4D9D-9C6E-8727086F19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Community requested:</a:t>
            </a:r>
          </a:p>
          <a:p>
            <a:pPr lvl="1"/>
            <a:r>
              <a:rPr lang="en-US" dirty="0"/>
              <a:t>IEPD Registry</a:t>
            </a:r>
          </a:p>
          <a:p>
            <a:pPr lvl="1"/>
            <a:r>
              <a:rPr lang="en-US" dirty="0"/>
              <a:t>Support for IEPD Meta Data</a:t>
            </a:r>
          </a:p>
          <a:p>
            <a:pPr lvl="1"/>
            <a:r>
              <a:rPr lang="en-US" dirty="0"/>
              <a:t>IEPD Re-use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2321-3539-4D3C-A46A-F4104D11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50" dirty="0"/>
              <a:t>About the IEPD Registry </a:t>
            </a:r>
            <a:br>
              <a:rPr lang="en-US" spc="-50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B54C5-1506-463F-8F51-20CF27A72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ECF7D-3DD5-42A0-8B43-949F9DD9F24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Features of the IEPD Registry:</a:t>
            </a:r>
          </a:p>
          <a:p>
            <a:pPr lvl="1"/>
            <a:r>
              <a:rPr lang="en-US" dirty="0"/>
              <a:t>IEPD Registration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Domain Filtering</a:t>
            </a:r>
          </a:p>
          <a:p>
            <a:pPr lvl="1"/>
            <a:r>
              <a:rPr lang="en-US" dirty="0"/>
              <a:t>Owner/Submitter Information</a:t>
            </a:r>
          </a:p>
          <a:p>
            <a:pPr lvl="1"/>
            <a:r>
              <a:rPr lang="en-US" dirty="0"/>
              <a:t>URI to IEPD and Artifacts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6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EEF3-DA03-4C3B-898E-BF6C8396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50" dirty="0"/>
              <a:t>Demo </a:t>
            </a:r>
            <a:br>
              <a:rPr lang="en-US" spc="-50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6473F-7864-4B93-A6B6-93BD3EDA1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0D2F-AF21-4678-A087-DC3DF1318C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IEPD Demo</a:t>
            </a:r>
          </a:p>
          <a:p>
            <a:pPr lvl="1"/>
            <a:r>
              <a:rPr lang="en-US" dirty="0"/>
              <a:t>Submit an IEPD</a:t>
            </a:r>
          </a:p>
          <a:p>
            <a:pPr lvl="1"/>
            <a:r>
              <a:rPr lang="en-US" dirty="0"/>
              <a:t>IEPD Meta Data Screen</a:t>
            </a:r>
          </a:p>
          <a:p>
            <a:pPr lvl="1"/>
            <a:r>
              <a:rPr lang="en-US" dirty="0"/>
              <a:t>Filter IEPD by Domain</a:t>
            </a:r>
          </a:p>
          <a:p>
            <a:pPr lvl="1"/>
            <a:r>
              <a:rPr lang="en-US" dirty="0"/>
              <a:t>IEPD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Questions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22" y="2707411"/>
            <a:ext cx="7886700" cy="994172"/>
          </a:xfrm>
        </p:spPr>
        <p:txBody>
          <a:bodyPr/>
          <a:lstStyle/>
          <a:p>
            <a:pPr algn="ctr"/>
            <a:r>
              <a:rPr lang="en-US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18841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NIEM IEPD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‘PHASE 2’ Concepts</a:t>
            </a:r>
          </a:p>
        </p:txBody>
      </p:sp>
    </p:spTree>
    <p:extLst>
      <p:ext uri="{BB962C8B-B14F-4D97-AF65-F5344CB8AC3E}">
        <p14:creationId xmlns:p14="http://schemas.microsoft.com/office/powerpoint/2010/main" val="510339671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409131C19F541B541A3B1190ED35C" ma:contentTypeVersion="4" ma:contentTypeDescription="Create a new document." ma:contentTypeScope="" ma:versionID="d865639e4cd96e21ce84d1c6c09c8e31">
  <xsd:schema xmlns:xsd="http://www.w3.org/2001/XMLSchema" xmlns:xs="http://www.w3.org/2001/XMLSchema" xmlns:p="http://schemas.microsoft.com/office/2006/metadata/properties" xmlns:ns2="b54cfc28-ed36-4ed1-afee-d20301c3be49" targetNamespace="http://schemas.microsoft.com/office/2006/metadata/properties" ma:root="true" ma:fieldsID="c6ac831ad163b0aefb0cb9ae1070da69" ns2:_="">
    <xsd:import namespace="b54cfc28-ed36-4ed1-afee-d20301c3b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cfc28-ed36-4ed1-afee-d20301c3b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1CBA9B-5983-4F05-A2A3-B7273EFB8E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cfc28-ed36-4ed1-afee-d20301c3b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F47CBE-7200-419B-8E99-FA5494F41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7FB13-8260-463A-8321-BE599DA9D1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2738</TotalTime>
  <Words>133</Words>
  <Application>Microsoft Office PowerPoint</Application>
  <PresentationFormat>On-screen Show (4:3)</PresentationFormat>
  <Paragraphs>46</Paragraphs>
  <Slides>14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NIEM_white</vt:lpstr>
      <vt:lpstr>Office Theme</vt:lpstr>
      <vt:lpstr>PowerPoint Presentation</vt:lpstr>
      <vt:lpstr>Agenda</vt:lpstr>
      <vt:lpstr>Introduction  </vt:lpstr>
      <vt:lpstr>2018 Face to face (F2F)  </vt:lpstr>
      <vt:lpstr>About the IEPD Registry  </vt:lpstr>
      <vt:lpstr>Demo  </vt:lpstr>
      <vt:lpstr>PowerPoint Presentation</vt:lpstr>
      <vt:lpstr>BACKUP</vt:lpstr>
      <vt:lpstr>NIEM IEPD Registry</vt:lpstr>
      <vt:lpstr>IEPD Search (top half)</vt:lpstr>
      <vt:lpstr>IEPD Search (bottom half)</vt:lpstr>
      <vt:lpstr>IEPD Submit (top half)</vt:lpstr>
      <vt:lpstr>IEPD Submit (bottom half)</vt:lpstr>
      <vt:lpstr>Full-Height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lanzo wallace</cp:lastModifiedBy>
  <cp:revision>267</cp:revision>
  <cp:lastPrinted>2019-07-05T12:56:29Z</cp:lastPrinted>
  <dcterms:created xsi:type="dcterms:W3CDTF">2011-09-16T18:18:47Z</dcterms:created>
  <dcterms:modified xsi:type="dcterms:W3CDTF">2019-10-21T12:21:56Z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0x01010039F409131C19F541B541A3B1190ED35C</vt:lpwstr>
  </property>
</Properties>
</file>