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5" r:id="rId1"/>
  </p:sldMasterIdLst>
  <p:notesMasterIdLst>
    <p:notesMasterId r:id="rId22"/>
  </p:notesMasterIdLst>
  <p:handoutMasterIdLst>
    <p:handoutMasterId r:id="rId23"/>
  </p:handoutMasterIdLst>
  <p:sldIdLst>
    <p:sldId id="300" r:id="rId2"/>
    <p:sldId id="630" r:id="rId3"/>
    <p:sldId id="632" r:id="rId4"/>
    <p:sldId id="301" r:id="rId5"/>
    <p:sldId id="273" r:id="rId6"/>
    <p:sldId id="302" r:id="rId7"/>
    <p:sldId id="295" r:id="rId8"/>
    <p:sldId id="305" r:id="rId9"/>
    <p:sldId id="296" r:id="rId10"/>
    <p:sldId id="304" r:id="rId11"/>
    <p:sldId id="291" r:id="rId12"/>
    <p:sldId id="292" r:id="rId13"/>
    <p:sldId id="293" r:id="rId14"/>
    <p:sldId id="294" r:id="rId15"/>
    <p:sldId id="287" r:id="rId16"/>
    <p:sldId id="285" r:id="rId17"/>
    <p:sldId id="259" r:id="rId18"/>
    <p:sldId id="289" r:id="rId19"/>
    <p:sldId id="290" r:id="rId20"/>
    <p:sldId id="288" r:id="rId21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BFCF"/>
    <a:srgbClr val="949C9D"/>
    <a:srgbClr val="1F497D"/>
    <a:srgbClr val="005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7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22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49554897-4719-C84D-8751-3F55E7198742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3C9447CE-D056-024D-8368-D8EABA24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98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2E0F2886-C27D-804E-BE8F-D80D5D98A370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0B22E215-D3C6-D84F-8ECF-5127C851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6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G-title-dar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175"/>
            <a:ext cx="9148233" cy="68611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05670"/>
            <a:ext cx="7772400" cy="1524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lnSpc>
                <a:spcPct val="80000"/>
              </a:lnSpc>
              <a:defRPr sz="5500" b="1" i="0" spc="-150">
                <a:solidFill>
                  <a:srgbClr val="FFFFFF"/>
                </a:solidFill>
                <a:latin typeface="Tw Cen MT"/>
                <a:cs typeface="Tw Cen MT"/>
              </a:defRPr>
            </a:lvl1pPr>
          </a:lstStyle>
          <a:p>
            <a:r>
              <a:rPr lang="en-US" dirty="0"/>
              <a:t>SUBTITLE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28338"/>
            <a:ext cx="6400800" cy="15468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100" b="0" i="0">
                <a:solidFill>
                  <a:srgbClr val="9DBFC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275"/>
            <a:ext cx="8089900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FFFFF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8274"/>
            <a:ext cx="8089900" cy="1420403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FFFFF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4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G-blank-dark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igeria.tradeportal.org/procedure/127/step/1592?l=en&amp;includeSearch=fals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" y="0"/>
            <a:ext cx="9134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8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9" y="1545777"/>
            <a:ext cx="8595945" cy="26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4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72225"/>
            <a:ext cx="2133600" cy="365125"/>
          </a:xfrm>
        </p:spPr>
        <p:txBody>
          <a:bodyPr/>
          <a:lstStyle/>
          <a:p>
            <a:fld id="{B32A933F-296C-4228-BB35-03D410F11C5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87" y="155275"/>
            <a:ext cx="7772400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7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62" y="103517"/>
            <a:ext cx="7772400" cy="604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2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0" y="120775"/>
            <a:ext cx="7772400" cy="600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9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07" y="146648"/>
            <a:ext cx="5999673" cy="59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5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" y="0"/>
            <a:ext cx="9134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6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9125" y="1014967"/>
            <a:ext cx="790179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Introductions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Please share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Your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Agency/affiliation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NIEM relationship/areas of involvement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(e.g., Domain, NBAC, NTAC, ESC, NMO, Emerging Technology Tiger Team, International Tiger Team, etc.) 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548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015" y="146649"/>
            <a:ext cx="446728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72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" y="0"/>
            <a:ext cx="9134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04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9125" y="1014967"/>
            <a:ext cx="790179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Introductions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Please share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Your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Agency/affiliation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NIEM relationship/areas of involvement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(e.g., Domain, NBAC, NTAC, ESC, NMO, Emerging Technology Tiger Team, International Tiger Team, etc.) 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70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ounded Rectangle 143"/>
          <p:cNvSpPr/>
          <p:nvPr/>
        </p:nvSpPr>
        <p:spPr bwMode="auto">
          <a:xfrm>
            <a:off x="457200" y="1295400"/>
            <a:ext cx="2641060" cy="2219509"/>
          </a:xfrm>
          <a:prstGeom prst="roundRect">
            <a:avLst>
              <a:gd name="adj" fmla="val 3977"/>
            </a:avLst>
          </a:prstGeom>
          <a:gradFill>
            <a:gsLst>
              <a:gs pos="0">
                <a:srgbClr val="9EB3B6">
                  <a:alpha val="50000"/>
                </a:srgbClr>
              </a:gs>
              <a:gs pos="100000">
                <a:schemeClr val="bg1">
                  <a:alpha val="25000"/>
                </a:schemeClr>
              </a:gs>
            </a:gsLst>
          </a:gradFill>
          <a:ln>
            <a:solidFill>
              <a:schemeClr val="tx1">
                <a:lumMod val="60000"/>
                <a:lumOff val="40000"/>
              </a:schemeClr>
            </a:solidFill>
          </a:ln>
          <a:effectLst>
            <a:innerShdw blurRad="371475" dir="13500000">
              <a:schemeClr val="bg1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74320" tIns="1188720" rIns="274320" anchor="t" anchorCtr="0"/>
          <a:lstStyle/>
          <a:p>
            <a:pPr marL="0" lvl="1" algn="ctr">
              <a:defRPr/>
            </a:pPr>
            <a:r>
              <a:rPr lang="en-US" sz="1600" kern="0" dirty="0">
                <a:solidFill>
                  <a:srgbClr val="686868"/>
                </a:solidFill>
              </a:rPr>
              <a:t>Work together to </a:t>
            </a:r>
            <a:br>
              <a:rPr lang="en-US" sz="1600" kern="0" dirty="0">
                <a:solidFill>
                  <a:srgbClr val="686868"/>
                </a:solidFill>
              </a:rPr>
            </a:br>
            <a:r>
              <a:rPr lang="en-US" sz="1600" kern="0" dirty="0">
                <a:solidFill>
                  <a:srgbClr val="686868"/>
                </a:solidFill>
              </a:rPr>
              <a:t>stay on track</a:t>
            </a:r>
          </a:p>
        </p:txBody>
      </p:sp>
      <p:sp>
        <p:nvSpPr>
          <p:cNvPr id="145" name="Rounded Rectangle 144"/>
          <p:cNvSpPr/>
          <p:nvPr/>
        </p:nvSpPr>
        <p:spPr bwMode="auto">
          <a:xfrm>
            <a:off x="3250659" y="1295400"/>
            <a:ext cx="2641060" cy="2219509"/>
          </a:xfrm>
          <a:prstGeom prst="roundRect">
            <a:avLst>
              <a:gd name="adj" fmla="val 3977"/>
            </a:avLst>
          </a:prstGeom>
          <a:gradFill>
            <a:gsLst>
              <a:gs pos="0">
                <a:srgbClr val="9EB3B6">
                  <a:alpha val="50000"/>
                </a:srgbClr>
              </a:gs>
              <a:gs pos="100000">
                <a:schemeClr val="bg1">
                  <a:alpha val="25000"/>
                </a:schemeClr>
              </a:gs>
            </a:gsLst>
          </a:gradFill>
          <a:ln>
            <a:solidFill>
              <a:schemeClr val="tx1">
                <a:lumMod val="60000"/>
                <a:lumOff val="40000"/>
              </a:schemeClr>
            </a:solidFill>
          </a:ln>
          <a:effectLst>
            <a:innerShdw blurRad="371475" dir="13500000">
              <a:schemeClr val="bg1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74320" tIns="1188720" rIns="274320" anchor="t" anchorCtr="0"/>
          <a:lstStyle/>
          <a:p>
            <a:pPr marL="0" lvl="1" algn="ctr">
              <a:defRPr/>
            </a:pPr>
            <a:r>
              <a:rPr lang="en-US" sz="1600" kern="0" dirty="0">
                <a:solidFill>
                  <a:srgbClr val="686868"/>
                </a:solidFill>
              </a:rPr>
              <a:t>Make your point </a:t>
            </a:r>
            <a:br>
              <a:rPr lang="en-US" sz="1600" kern="0" dirty="0">
                <a:solidFill>
                  <a:srgbClr val="686868"/>
                </a:solidFill>
              </a:rPr>
            </a:br>
            <a:r>
              <a:rPr lang="en-US" sz="1600" kern="0" dirty="0">
                <a:solidFill>
                  <a:srgbClr val="686868"/>
                </a:solidFill>
              </a:rPr>
              <a:t>and move on</a:t>
            </a:r>
          </a:p>
        </p:txBody>
      </p:sp>
      <p:sp>
        <p:nvSpPr>
          <p:cNvPr id="146" name="Rounded Rectangle 145"/>
          <p:cNvSpPr/>
          <p:nvPr/>
        </p:nvSpPr>
        <p:spPr bwMode="auto">
          <a:xfrm>
            <a:off x="6042249" y="1295400"/>
            <a:ext cx="2641060" cy="2219509"/>
          </a:xfrm>
          <a:prstGeom prst="roundRect">
            <a:avLst>
              <a:gd name="adj" fmla="val 3977"/>
            </a:avLst>
          </a:prstGeom>
          <a:gradFill>
            <a:gsLst>
              <a:gs pos="0">
                <a:srgbClr val="9EB3B6">
                  <a:alpha val="50000"/>
                </a:srgbClr>
              </a:gs>
              <a:gs pos="100000">
                <a:schemeClr val="bg1">
                  <a:alpha val="25000"/>
                </a:schemeClr>
              </a:gs>
            </a:gsLst>
          </a:gradFill>
          <a:ln>
            <a:solidFill>
              <a:schemeClr val="tx1">
                <a:lumMod val="60000"/>
                <a:lumOff val="40000"/>
              </a:schemeClr>
            </a:solidFill>
          </a:ln>
          <a:effectLst>
            <a:innerShdw blurRad="371475" dir="13500000">
              <a:schemeClr val="bg1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74320" tIns="1188720" rIns="274320" anchor="t" anchorCtr="0"/>
          <a:lstStyle/>
          <a:p>
            <a:pPr marL="0" lvl="1" algn="ctr">
              <a:defRPr/>
            </a:pPr>
            <a:r>
              <a:rPr lang="en-US" sz="1600" kern="0" dirty="0">
                <a:solidFill>
                  <a:srgbClr val="686868"/>
                </a:solidFill>
              </a:rPr>
              <a:t>Debate </a:t>
            </a:r>
            <a:r>
              <a:rPr lang="en-US" sz="1600" i="1" kern="0" dirty="0">
                <a:solidFill>
                  <a:srgbClr val="686868"/>
                </a:solidFill>
              </a:rPr>
              <a:t>IDEAS</a:t>
            </a:r>
            <a:r>
              <a:rPr lang="en-US" sz="1600" kern="0" dirty="0">
                <a:solidFill>
                  <a:srgbClr val="686868"/>
                </a:solidFill>
              </a:rPr>
              <a:t>, </a:t>
            </a:r>
            <a:br>
              <a:rPr lang="en-US" sz="1600" kern="0" dirty="0">
                <a:solidFill>
                  <a:srgbClr val="686868"/>
                </a:solidFill>
              </a:rPr>
            </a:br>
            <a:r>
              <a:rPr lang="en-US" sz="1600" kern="0" dirty="0">
                <a:solidFill>
                  <a:srgbClr val="686868"/>
                </a:solidFill>
              </a:rPr>
              <a:t>not </a:t>
            </a:r>
            <a:r>
              <a:rPr lang="en-US" sz="1600" i="1" kern="0" dirty="0">
                <a:solidFill>
                  <a:srgbClr val="686868"/>
                </a:solidFill>
              </a:rPr>
              <a:t>PEOPLE</a:t>
            </a:r>
            <a:endParaRPr lang="en-US" sz="1600" kern="0" dirty="0">
              <a:solidFill>
                <a:srgbClr val="686868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 bwMode="auto">
          <a:xfrm>
            <a:off x="457200" y="3733800"/>
            <a:ext cx="2641060" cy="2219509"/>
          </a:xfrm>
          <a:prstGeom prst="roundRect">
            <a:avLst>
              <a:gd name="adj" fmla="val 3977"/>
            </a:avLst>
          </a:prstGeom>
          <a:gradFill>
            <a:gsLst>
              <a:gs pos="0">
                <a:srgbClr val="9EB3B6">
                  <a:alpha val="50000"/>
                </a:srgbClr>
              </a:gs>
              <a:gs pos="100000">
                <a:schemeClr val="bg1">
                  <a:alpha val="25000"/>
                </a:schemeClr>
              </a:gs>
            </a:gsLst>
          </a:gradFill>
          <a:ln>
            <a:solidFill>
              <a:schemeClr val="tx1">
                <a:lumMod val="60000"/>
                <a:lumOff val="40000"/>
              </a:schemeClr>
            </a:solidFill>
          </a:ln>
          <a:effectLst>
            <a:innerShdw blurRad="371475" dir="13500000">
              <a:schemeClr val="bg1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74320" tIns="1188720" rIns="274320" anchor="t" anchorCtr="0"/>
          <a:lstStyle/>
          <a:p>
            <a:pPr marL="0" lvl="1" algn="ctr">
              <a:defRPr/>
            </a:pPr>
            <a:r>
              <a:rPr lang="en-US" sz="1600" kern="0" dirty="0">
                <a:solidFill>
                  <a:srgbClr val="686868"/>
                </a:solidFill>
              </a:rPr>
              <a:t>Ask questions if you have questions</a:t>
            </a:r>
          </a:p>
        </p:txBody>
      </p:sp>
      <p:sp>
        <p:nvSpPr>
          <p:cNvPr id="148" name="Rounded Rectangle 147"/>
          <p:cNvSpPr/>
          <p:nvPr/>
        </p:nvSpPr>
        <p:spPr bwMode="auto">
          <a:xfrm>
            <a:off x="3250659" y="3733800"/>
            <a:ext cx="2641060" cy="2219509"/>
          </a:xfrm>
          <a:prstGeom prst="roundRect">
            <a:avLst>
              <a:gd name="adj" fmla="val 3977"/>
            </a:avLst>
          </a:prstGeom>
          <a:gradFill>
            <a:gsLst>
              <a:gs pos="0">
                <a:srgbClr val="9EB3B6">
                  <a:alpha val="50000"/>
                </a:srgbClr>
              </a:gs>
              <a:gs pos="100000">
                <a:schemeClr val="bg1">
                  <a:alpha val="25000"/>
                </a:schemeClr>
              </a:gs>
            </a:gsLst>
          </a:gradFill>
          <a:ln>
            <a:solidFill>
              <a:schemeClr val="tx1">
                <a:lumMod val="60000"/>
                <a:lumOff val="40000"/>
              </a:schemeClr>
            </a:solidFill>
          </a:ln>
          <a:effectLst>
            <a:innerShdw blurRad="371475" dir="13500000">
              <a:schemeClr val="bg1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74320" tIns="1188720" rIns="274320" anchor="t" anchorCtr="0"/>
          <a:lstStyle/>
          <a:p>
            <a:pPr marL="0" lvl="1" algn="ctr">
              <a:defRPr/>
            </a:pPr>
            <a:r>
              <a:rPr lang="en-US" sz="1600" kern="0" dirty="0">
                <a:solidFill>
                  <a:srgbClr val="686868"/>
                </a:solidFill>
              </a:rPr>
              <a:t>Be engaged and acknowledge each others’ contributions</a:t>
            </a:r>
          </a:p>
        </p:txBody>
      </p:sp>
      <p:sp>
        <p:nvSpPr>
          <p:cNvPr id="149" name="Rounded Rectangle 148"/>
          <p:cNvSpPr/>
          <p:nvPr/>
        </p:nvSpPr>
        <p:spPr bwMode="auto">
          <a:xfrm>
            <a:off x="6042249" y="3733800"/>
            <a:ext cx="2641060" cy="2219509"/>
          </a:xfrm>
          <a:prstGeom prst="roundRect">
            <a:avLst>
              <a:gd name="adj" fmla="val 3977"/>
            </a:avLst>
          </a:prstGeom>
          <a:gradFill>
            <a:gsLst>
              <a:gs pos="0">
                <a:srgbClr val="9EB3B6">
                  <a:alpha val="50000"/>
                </a:srgbClr>
              </a:gs>
              <a:gs pos="100000">
                <a:schemeClr val="bg1">
                  <a:alpha val="25000"/>
                </a:schemeClr>
              </a:gs>
            </a:gsLst>
          </a:gradFill>
          <a:ln>
            <a:solidFill>
              <a:schemeClr val="tx1">
                <a:lumMod val="60000"/>
                <a:lumOff val="40000"/>
              </a:schemeClr>
            </a:solidFill>
          </a:ln>
          <a:effectLst>
            <a:innerShdw blurRad="371475" dir="13500000">
              <a:schemeClr val="bg1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74320" tIns="1188720" rIns="274320" anchor="t" anchorCtr="0"/>
          <a:lstStyle/>
          <a:p>
            <a:pPr marL="0" lvl="1" algn="ctr">
              <a:defRPr/>
            </a:pPr>
            <a:r>
              <a:rPr lang="en-US" sz="1600" kern="0" dirty="0">
                <a:solidFill>
                  <a:srgbClr val="686868"/>
                </a:solidFill>
              </a:rPr>
              <a:t>Share new ideas </a:t>
            </a:r>
            <a:br>
              <a:rPr lang="en-US" sz="1600" kern="0" dirty="0">
                <a:solidFill>
                  <a:srgbClr val="686868"/>
                </a:solidFill>
              </a:rPr>
            </a:br>
            <a:r>
              <a:rPr lang="en-US" sz="1600" kern="0" dirty="0">
                <a:solidFill>
                  <a:srgbClr val="686868"/>
                </a:solidFill>
              </a:rPr>
              <a:t>and be innovative!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6973320" y="4159336"/>
            <a:ext cx="786714" cy="604180"/>
            <a:chOff x="5713413" y="3619500"/>
            <a:chExt cx="1368425" cy="1050925"/>
          </a:xfrm>
          <a:solidFill>
            <a:srgbClr val="B36F3C"/>
          </a:solidFill>
        </p:grpSpPr>
        <p:sp>
          <p:nvSpPr>
            <p:cNvPr id="141" name="Freeform 96"/>
            <p:cNvSpPr>
              <a:spLocks noEditPoints="1"/>
            </p:cNvSpPr>
            <p:nvPr/>
          </p:nvSpPr>
          <p:spPr bwMode="auto">
            <a:xfrm>
              <a:off x="5957888" y="3697288"/>
              <a:ext cx="876300" cy="877888"/>
            </a:xfrm>
            <a:custGeom>
              <a:avLst/>
              <a:gdLst>
                <a:gd name="T0" fmla="*/ 117 w 234"/>
                <a:gd name="T1" fmla="*/ 0 h 234"/>
                <a:gd name="T2" fmla="*/ 202 w 234"/>
                <a:gd name="T3" fmla="*/ 36 h 234"/>
                <a:gd name="T4" fmla="*/ 197 w 234"/>
                <a:gd name="T5" fmla="*/ 45 h 234"/>
                <a:gd name="T6" fmla="*/ 184 w 234"/>
                <a:gd name="T7" fmla="*/ 64 h 234"/>
                <a:gd name="T8" fmla="*/ 106 w 234"/>
                <a:gd name="T9" fmla="*/ 25 h 234"/>
                <a:gd name="T10" fmla="*/ 41 w 234"/>
                <a:gd name="T11" fmla="*/ 51 h 234"/>
                <a:gd name="T12" fmla="*/ 37 w 234"/>
                <a:gd name="T13" fmla="*/ 45 h 234"/>
                <a:gd name="T14" fmla="*/ 37 w 234"/>
                <a:gd name="T15" fmla="*/ 45 h 234"/>
                <a:gd name="T16" fmla="*/ 32 w 234"/>
                <a:gd name="T17" fmla="*/ 36 h 234"/>
                <a:gd name="T18" fmla="*/ 117 w 234"/>
                <a:gd name="T19" fmla="*/ 0 h 234"/>
                <a:gd name="T20" fmla="*/ 224 w 234"/>
                <a:gd name="T21" fmla="*/ 68 h 234"/>
                <a:gd name="T22" fmla="*/ 234 w 234"/>
                <a:gd name="T23" fmla="*/ 117 h 234"/>
                <a:gd name="T24" fmla="*/ 233 w 234"/>
                <a:gd name="T25" fmla="*/ 131 h 234"/>
                <a:gd name="T26" fmla="*/ 231 w 234"/>
                <a:gd name="T27" fmla="*/ 131 h 234"/>
                <a:gd name="T28" fmla="*/ 202 w 234"/>
                <a:gd name="T29" fmla="*/ 137 h 234"/>
                <a:gd name="T30" fmla="*/ 203 w 234"/>
                <a:gd name="T31" fmla="*/ 122 h 234"/>
                <a:gd name="T32" fmla="*/ 200 w 234"/>
                <a:gd name="T33" fmla="*/ 99 h 234"/>
                <a:gd name="T34" fmla="*/ 224 w 234"/>
                <a:gd name="T35" fmla="*/ 68 h 234"/>
                <a:gd name="T36" fmla="*/ 222 w 234"/>
                <a:gd name="T37" fmla="*/ 169 h 234"/>
                <a:gd name="T38" fmla="*/ 197 w 234"/>
                <a:gd name="T39" fmla="*/ 202 h 234"/>
                <a:gd name="T40" fmla="*/ 177 w 234"/>
                <a:gd name="T41" fmla="*/ 188 h 234"/>
                <a:gd name="T42" fmla="*/ 188 w 234"/>
                <a:gd name="T43" fmla="*/ 173 h 234"/>
                <a:gd name="T44" fmla="*/ 222 w 234"/>
                <a:gd name="T45" fmla="*/ 169 h 234"/>
                <a:gd name="T46" fmla="*/ 165 w 234"/>
                <a:gd name="T47" fmla="*/ 223 h 234"/>
                <a:gd name="T48" fmla="*/ 117 w 234"/>
                <a:gd name="T49" fmla="*/ 234 h 234"/>
                <a:gd name="T50" fmla="*/ 69 w 234"/>
                <a:gd name="T51" fmla="*/ 223 h 234"/>
                <a:gd name="T52" fmla="*/ 80 w 234"/>
                <a:gd name="T53" fmla="*/ 215 h 234"/>
                <a:gd name="T54" fmla="*/ 106 w 234"/>
                <a:gd name="T55" fmla="*/ 219 h 234"/>
                <a:gd name="T56" fmla="*/ 147 w 234"/>
                <a:gd name="T57" fmla="*/ 209 h 234"/>
                <a:gd name="T58" fmla="*/ 165 w 234"/>
                <a:gd name="T59" fmla="*/ 223 h 234"/>
                <a:gd name="T60" fmla="*/ 37 w 234"/>
                <a:gd name="T61" fmla="*/ 202 h 234"/>
                <a:gd name="T62" fmla="*/ 13 w 234"/>
                <a:gd name="T63" fmla="*/ 169 h 234"/>
                <a:gd name="T64" fmla="*/ 23 w 234"/>
                <a:gd name="T65" fmla="*/ 171 h 234"/>
                <a:gd name="T66" fmla="*/ 45 w 234"/>
                <a:gd name="T67" fmla="*/ 197 h 234"/>
                <a:gd name="T68" fmla="*/ 37 w 234"/>
                <a:gd name="T69" fmla="*/ 202 h 234"/>
                <a:gd name="T70" fmla="*/ 1 w 234"/>
                <a:gd name="T71" fmla="*/ 131 h 234"/>
                <a:gd name="T72" fmla="*/ 0 w 234"/>
                <a:gd name="T73" fmla="*/ 117 h 234"/>
                <a:gd name="T74" fmla="*/ 10 w 234"/>
                <a:gd name="T75" fmla="*/ 68 h 234"/>
                <a:gd name="T76" fmla="*/ 19 w 234"/>
                <a:gd name="T77" fmla="*/ 80 h 234"/>
                <a:gd name="T78" fmla="*/ 10 w 234"/>
                <a:gd name="T79" fmla="*/ 122 h 234"/>
                <a:gd name="T80" fmla="*/ 10 w 234"/>
                <a:gd name="T81" fmla="*/ 133 h 234"/>
                <a:gd name="T82" fmla="*/ 3 w 234"/>
                <a:gd name="T83" fmla="*/ 131 h 234"/>
                <a:gd name="T84" fmla="*/ 1 w 234"/>
                <a:gd name="T85" fmla="*/ 1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4" h="234">
                  <a:moveTo>
                    <a:pt x="117" y="0"/>
                  </a:moveTo>
                  <a:cubicBezTo>
                    <a:pt x="151" y="0"/>
                    <a:pt x="181" y="14"/>
                    <a:pt x="202" y="36"/>
                  </a:cubicBezTo>
                  <a:cubicBezTo>
                    <a:pt x="201" y="39"/>
                    <a:pt x="199" y="42"/>
                    <a:pt x="197" y="45"/>
                  </a:cubicBezTo>
                  <a:cubicBezTo>
                    <a:pt x="193" y="51"/>
                    <a:pt x="189" y="57"/>
                    <a:pt x="184" y="64"/>
                  </a:cubicBezTo>
                  <a:cubicBezTo>
                    <a:pt x="166" y="40"/>
                    <a:pt x="138" y="25"/>
                    <a:pt x="106" y="25"/>
                  </a:cubicBezTo>
                  <a:cubicBezTo>
                    <a:pt x="81" y="25"/>
                    <a:pt x="58" y="35"/>
                    <a:pt x="41" y="51"/>
                  </a:cubicBezTo>
                  <a:cubicBezTo>
                    <a:pt x="40" y="49"/>
                    <a:pt x="38" y="47"/>
                    <a:pt x="37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5" y="42"/>
                    <a:pt x="33" y="39"/>
                    <a:pt x="32" y="36"/>
                  </a:cubicBezTo>
                  <a:cubicBezTo>
                    <a:pt x="53" y="14"/>
                    <a:pt x="83" y="0"/>
                    <a:pt x="117" y="0"/>
                  </a:cubicBezTo>
                  <a:close/>
                  <a:moveTo>
                    <a:pt x="224" y="68"/>
                  </a:moveTo>
                  <a:cubicBezTo>
                    <a:pt x="230" y="83"/>
                    <a:pt x="234" y="99"/>
                    <a:pt x="234" y="117"/>
                  </a:cubicBezTo>
                  <a:cubicBezTo>
                    <a:pt x="234" y="121"/>
                    <a:pt x="234" y="126"/>
                    <a:pt x="233" y="131"/>
                  </a:cubicBezTo>
                  <a:cubicBezTo>
                    <a:pt x="233" y="131"/>
                    <a:pt x="232" y="131"/>
                    <a:pt x="231" y="131"/>
                  </a:cubicBezTo>
                  <a:cubicBezTo>
                    <a:pt x="223" y="133"/>
                    <a:pt x="213" y="135"/>
                    <a:pt x="202" y="137"/>
                  </a:cubicBezTo>
                  <a:cubicBezTo>
                    <a:pt x="203" y="132"/>
                    <a:pt x="203" y="127"/>
                    <a:pt x="203" y="122"/>
                  </a:cubicBezTo>
                  <a:cubicBezTo>
                    <a:pt x="203" y="114"/>
                    <a:pt x="202" y="106"/>
                    <a:pt x="200" y="99"/>
                  </a:cubicBezTo>
                  <a:cubicBezTo>
                    <a:pt x="209" y="88"/>
                    <a:pt x="217" y="78"/>
                    <a:pt x="224" y="68"/>
                  </a:cubicBezTo>
                  <a:close/>
                  <a:moveTo>
                    <a:pt x="222" y="169"/>
                  </a:moveTo>
                  <a:cubicBezTo>
                    <a:pt x="215" y="181"/>
                    <a:pt x="207" y="192"/>
                    <a:pt x="197" y="202"/>
                  </a:cubicBezTo>
                  <a:cubicBezTo>
                    <a:pt x="191" y="198"/>
                    <a:pt x="184" y="193"/>
                    <a:pt x="177" y="188"/>
                  </a:cubicBezTo>
                  <a:cubicBezTo>
                    <a:pt x="181" y="184"/>
                    <a:pt x="185" y="178"/>
                    <a:pt x="188" y="173"/>
                  </a:cubicBezTo>
                  <a:cubicBezTo>
                    <a:pt x="200" y="172"/>
                    <a:pt x="211" y="171"/>
                    <a:pt x="222" y="169"/>
                  </a:cubicBezTo>
                  <a:close/>
                  <a:moveTo>
                    <a:pt x="165" y="223"/>
                  </a:moveTo>
                  <a:cubicBezTo>
                    <a:pt x="151" y="230"/>
                    <a:pt x="134" y="234"/>
                    <a:pt x="117" y="234"/>
                  </a:cubicBezTo>
                  <a:cubicBezTo>
                    <a:pt x="100" y="234"/>
                    <a:pt x="84" y="230"/>
                    <a:pt x="69" y="223"/>
                  </a:cubicBezTo>
                  <a:cubicBezTo>
                    <a:pt x="73" y="221"/>
                    <a:pt x="76" y="218"/>
                    <a:pt x="80" y="215"/>
                  </a:cubicBezTo>
                  <a:cubicBezTo>
                    <a:pt x="88" y="217"/>
                    <a:pt x="97" y="219"/>
                    <a:pt x="106" y="219"/>
                  </a:cubicBezTo>
                  <a:cubicBezTo>
                    <a:pt x="121" y="219"/>
                    <a:pt x="135" y="215"/>
                    <a:pt x="147" y="209"/>
                  </a:cubicBezTo>
                  <a:cubicBezTo>
                    <a:pt x="153" y="214"/>
                    <a:pt x="159" y="219"/>
                    <a:pt x="165" y="223"/>
                  </a:cubicBezTo>
                  <a:close/>
                  <a:moveTo>
                    <a:pt x="37" y="202"/>
                  </a:moveTo>
                  <a:cubicBezTo>
                    <a:pt x="27" y="192"/>
                    <a:pt x="19" y="181"/>
                    <a:pt x="13" y="169"/>
                  </a:cubicBezTo>
                  <a:cubicBezTo>
                    <a:pt x="16" y="170"/>
                    <a:pt x="19" y="170"/>
                    <a:pt x="23" y="171"/>
                  </a:cubicBezTo>
                  <a:cubicBezTo>
                    <a:pt x="29" y="181"/>
                    <a:pt x="36" y="189"/>
                    <a:pt x="45" y="197"/>
                  </a:cubicBezTo>
                  <a:cubicBezTo>
                    <a:pt x="42" y="199"/>
                    <a:pt x="40" y="200"/>
                    <a:pt x="37" y="202"/>
                  </a:cubicBezTo>
                  <a:close/>
                  <a:moveTo>
                    <a:pt x="1" y="131"/>
                  </a:moveTo>
                  <a:cubicBezTo>
                    <a:pt x="0" y="126"/>
                    <a:pt x="0" y="121"/>
                    <a:pt x="0" y="117"/>
                  </a:cubicBezTo>
                  <a:cubicBezTo>
                    <a:pt x="0" y="99"/>
                    <a:pt x="4" y="83"/>
                    <a:pt x="10" y="68"/>
                  </a:cubicBezTo>
                  <a:cubicBezTo>
                    <a:pt x="13" y="72"/>
                    <a:pt x="16" y="76"/>
                    <a:pt x="19" y="80"/>
                  </a:cubicBezTo>
                  <a:cubicBezTo>
                    <a:pt x="13" y="93"/>
                    <a:pt x="10" y="107"/>
                    <a:pt x="10" y="122"/>
                  </a:cubicBezTo>
                  <a:cubicBezTo>
                    <a:pt x="10" y="126"/>
                    <a:pt x="10" y="129"/>
                    <a:pt x="10" y="133"/>
                  </a:cubicBezTo>
                  <a:cubicBezTo>
                    <a:pt x="8" y="132"/>
                    <a:pt x="5" y="132"/>
                    <a:pt x="3" y="131"/>
                  </a:cubicBezTo>
                  <a:cubicBezTo>
                    <a:pt x="2" y="131"/>
                    <a:pt x="2" y="131"/>
                    <a:pt x="1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7"/>
            <p:cNvSpPr>
              <a:spLocks/>
            </p:cNvSpPr>
            <p:nvPr/>
          </p:nvSpPr>
          <p:spPr bwMode="auto">
            <a:xfrm>
              <a:off x="5713413" y="3619500"/>
              <a:ext cx="1368425" cy="1050925"/>
            </a:xfrm>
            <a:custGeom>
              <a:avLst/>
              <a:gdLst>
                <a:gd name="T0" fmla="*/ 284 w 365"/>
                <a:gd name="T1" fmla="*/ 196 h 280"/>
                <a:gd name="T2" fmla="*/ 311 w 365"/>
                <a:gd name="T3" fmla="*/ 267 h 280"/>
                <a:gd name="T4" fmla="*/ 182 w 365"/>
                <a:gd name="T5" fmla="*/ 192 h 280"/>
                <a:gd name="T6" fmla="*/ 53 w 365"/>
                <a:gd name="T7" fmla="*/ 267 h 280"/>
                <a:gd name="T8" fmla="*/ 80 w 365"/>
                <a:gd name="T9" fmla="*/ 196 h 280"/>
                <a:gd name="T10" fmla="*/ 67 w 365"/>
                <a:gd name="T11" fmla="*/ 242 h 280"/>
                <a:gd name="T12" fmla="*/ 166 w 365"/>
                <a:gd name="T13" fmla="*/ 187 h 280"/>
                <a:gd name="T14" fmla="*/ 0 w 365"/>
                <a:gd name="T15" fmla="*/ 148 h 280"/>
                <a:gd name="T16" fmla="*/ 69 w 365"/>
                <a:gd name="T17" fmla="*/ 117 h 280"/>
                <a:gd name="T18" fmla="*/ 27 w 365"/>
                <a:gd name="T19" fmla="*/ 140 h 280"/>
                <a:gd name="T20" fmla="*/ 162 w 365"/>
                <a:gd name="T21" fmla="*/ 173 h 280"/>
                <a:gd name="T22" fmla="*/ 154 w 365"/>
                <a:gd name="T23" fmla="*/ 165 h 280"/>
                <a:gd name="T24" fmla="*/ 53 w 365"/>
                <a:gd name="T25" fmla="*/ 8 h 280"/>
                <a:gd name="T26" fmla="*/ 124 w 365"/>
                <a:gd name="T27" fmla="*/ 36 h 280"/>
                <a:gd name="T28" fmla="*/ 78 w 365"/>
                <a:gd name="T29" fmla="*/ 22 h 280"/>
                <a:gd name="T30" fmla="*/ 164 w 365"/>
                <a:gd name="T31" fmla="*/ 155 h 280"/>
                <a:gd name="T32" fmla="*/ 182 w 365"/>
                <a:gd name="T33" fmla="*/ 173 h 280"/>
                <a:gd name="T34" fmla="*/ 200 w 365"/>
                <a:gd name="T35" fmla="*/ 155 h 280"/>
                <a:gd name="T36" fmla="*/ 286 w 365"/>
                <a:gd name="T37" fmla="*/ 22 h 280"/>
                <a:gd name="T38" fmla="*/ 240 w 365"/>
                <a:gd name="T39" fmla="*/ 36 h 280"/>
                <a:gd name="T40" fmla="*/ 311 w 365"/>
                <a:gd name="T41" fmla="*/ 8 h 280"/>
                <a:gd name="T42" fmla="*/ 210 w 365"/>
                <a:gd name="T43" fmla="*/ 165 h 280"/>
                <a:gd name="T44" fmla="*/ 202 w 365"/>
                <a:gd name="T45" fmla="*/ 173 h 280"/>
                <a:gd name="T46" fmla="*/ 337 w 365"/>
                <a:gd name="T47" fmla="*/ 140 h 280"/>
                <a:gd name="T48" fmla="*/ 295 w 365"/>
                <a:gd name="T49" fmla="*/ 117 h 280"/>
                <a:gd name="T50" fmla="*/ 365 w 365"/>
                <a:gd name="T51" fmla="*/ 148 h 280"/>
                <a:gd name="T52" fmla="*/ 198 w 365"/>
                <a:gd name="T53" fmla="*/ 187 h 280"/>
                <a:gd name="T54" fmla="*/ 297 w 365"/>
                <a:gd name="T55" fmla="*/ 242 h 280"/>
                <a:gd name="T56" fmla="*/ 284 w 365"/>
                <a:gd name="T57" fmla="*/ 19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5" h="280">
                  <a:moveTo>
                    <a:pt x="284" y="196"/>
                  </a:moveTo>
                  <a:cubicBezTo>
                    <a:pt x="309" y="231"/>
                    <a:pt x="320" y="258"/>
                    <a:pt x="311" y="267"/>
                  </a:cubicBezTo>
                  <a:cubicBezTo>
                    <a:pt x="298" y="280"/>
                    <a:pt x="243" y="247"/>
                    <a:pt x="182" y="192"/>
                  </a:cubicBezTo>
                  <a:cubicBezTo>
                    <a:pt x="121" y="247"/>
                    <a:pt x="66" y="280"/>
                    <a:pt x="53" y="267"/>
                  </a:cubicBezTo>
                  <a:cubicBezTo>
                    <a:pt x="44" y="258"/>
                    <a:pt x="56" y="231"/>
                    <a:pt x="80" y="196"/>
                  </a:cubicBezTo>
                  <a:cubicBezTo>
                    <a:pt x="66" y="218"/>
                    <a:pt x="61" y="235"/>
                    <a:pt x="67" y="242"/>
                  </a:cubicBezTo>
                  <a:cubicBezTo>
                    <a:pt x="77" y="252"/>
                    <a:pt x="119" y="229"/>
                    <a:pt x="166" y="187"/>
                  </a:cubicBezTo>
                  <a:cubicBezTo>
                    <a:pt x="73" y="185"/>
                    <a:pt x="0" y="168"/>
                    <a:pt x="0" y="148"/>
                  </a:cubicBezTo>
                  <a:cubicBezTo>
                    <a:pt x="0" y="136"/>
                    <a:pt x="27" y="124"/>
                    <a:pt x="69" y="117"/>
                  </a:cubicBezTo>
                  <a:cubicBezTo>
                    <a:pt x="43" y="123"/>
                    <a:pt x="27" y="131"/>
                    <a:pt x="27" y="140"/>
                  </a:cubicBezTo>
                  <a:cubicBezTo>
                    <a:pt x="27" y="157"/>
                    <a:pt x="86" y="171"/>
                    <a:pt x="162" y="173"/>
                  </a:cubicBezTo>
                  <a:cubicBezTo>
                    <a:pt x="160" y="170"/>
                    <a:pt x="157" y="168"/>
                    <a:pt x="154" y="165"/>
                  </a:cubicBezTo>
                  <a:cubicBezTo>
                    <a:pt x="83" y="94"/>
                    <a:pt x="38" y="24"/>
                    <a:pt x="53" y="8"/>
                  </a:cubicBezTo>
                  <a:cubicBezTo>
                    <a:pt x="62" y="0"/>
                    <a:pt x="89" y="11"/>
                    <a:pt x="124" y="36"/>
                  </a:cubicBezTo>
                  <a:cubicBezTo>
                    <a:pt x="101" y="22"/>
                    <a:pt x="84" y="16"/>
                    <a:pt x="78" y="22"/>
                  </a:cubicBezTo>
                  <a:cubicBezTo>
                    <a:pt x="65" y="35"/>
                    <a:pt x="104" y="95"/>
                    <a:pt x="164" y="155"/>
                  </a:cubicBezTo>
                  <a:cubicBezTo>
                    <a:pt x="170" y="161"/>
                    <a:pt x="176" y="167"/>
                    <a:pt x="182" y="173"/>
                  </a:cubicBezTo>
                  <a:cubicBezTo>
                    <a:pt x="188" y="167"/>
                    <a:pt x="194" y="161"/>
                    <a:pt x="200" y="155"/>
                  </a:cubicBezTo>
                  <a:cubicBezTo>
                    <a:pt x="261" y="95"/>
                    <a:pt x="299" y="35"/>
                    <a:pt x="286" y="22"/>
                  </a:cubicBezTo>
                  <a:cubicBezTo>
                    <a:pt x="280" y="16"/>
                    <a:pt x="263" y="22"/>
                    <a:pt x="240" y="36"/>
                  </a:cubicBezTo>
                  <a:cubicBezTo>
                    <a:pt x="275" y="11"/>
                    <a:pt x="302" y="0"/>
                    <a:pt x="311" y="8"/>
                  </a:cubicBezTo>
                  <a:cubicBezTo>
                    <a:pt x="327" y="24"/>
                    <a:pt x="281" y="94"/>
                    <a:pt x="210" y="165"/>
                  </a:cubicBezTo>
                  <a:cubicBezTo>
                    <a:pt x="207" y="168"/>
                    <a:pt x="205" y="170"/>
                    <a:pt x="202" y="173"/>
                  </a:cubicBezTo>
                  <a:cubicBezTo>
                    <a:pt x="278" y="171"/>
                    <a:pt x="337" y="157"/>
                    <a:pt x="337" y="140"/>
                  </a:cubicBezTo>
                  <a:cubicBezTo>
                    <a:pt x="337" y="131"/>
                    <a:pt x="321" y="123"/>
                    <a:pt x="295" y="117"/>
                  </a:cubicBezTo>
                  <a:cubicBezTo>
                    <a:pt x="338" y="124"/>
                    <a:pt x="365" y="136"/>
                    <a:pt x="365" y="148"/>
                  </a:cubicBezTo>
                  <a:cubicBezTo>
                    <a:pt x="365" y="168"/>
                    <a:pt x="291" y="185"/>
                    <a:pt x="198" y="187"/>
                  </a:cubicBezTo>
                  <a:cubicBezTo>
                    <a:pt x="246" y="229"/>
                    <a:pt x="287" y="252"/>
                    <a:pt x="297" y="242"/>
                  </a:cubicBezTo>
                  <a:cubicBezTo>
                    <a:pt x="304" y="235"/>
                    <a:pt x="298" y="218"/>
                    <a:pt x="284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80" dirty="0">
                <a:solidFill>
                  <a:srgbClr val="00506F"/>
                </a:solidFill>
              </a:rPr>
              <a:t>GROUND RULES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71600" y="1600200"/>
            <a:ext cx="803148" cy="803148"/>
            <a:chOff x="5856287" y="3605212"/>
            <a:chExt cx="1065213" cy="1065213"/>
          </a:xfrm>
          <a:solidFill>
            <a:srgbClr val="B36F3C"/>
          </a:solidFill>
        </p:grpSpPr>
        <p:sp>
          <p:nvSpPr>
            <p:cNvPr id="29" name="Freeform 162"/>
            <p:cNvSpPr>
              <a:spLocks noEditPoints="1"/>
            </p:cNvSpPr>
            <p:nvPr/>
          </p:nvSpPr>
          <p:spPr bwMode="auto">
            <a:xfrm>
              <a:off x="5856287" y="3605212"/>
              <a:ext cx="1065213" cy="1065213"/>
            </a:xfrm>
            <a:custGeom>
              <a:avLst/>
              <a:gdLst>
                <a:gd name="T0" fmla="*/ 303 w 369"/>
                <a:gd name="T1" fmla="*/ 66 h 369"/>
                <a:gd name="T2" fmla="*/ 66 w 369"/>
                <a:gd name="T3" fmla="*/ 66 h 369"/>
                <a:gd name="T4" fmla="*/ 66 w 369"/>
                <a:gd name="T5" fmla="*/ 303 h 369"/>
                <a:gd name="T6" fmla="*/ 303 w 369"/>
                <a:gd name="T7" fmla="*/ 303 h 369"/>
                <a:gd name="T8" fmla="*/ 303 w 369"/>
                <a:gd name="T9" fmla="*/ 66 h 369"/>
                <a:gd name="T10" fmla="*/ 283 w 369"/>
                <a:gd name="T11" fmla="*/ 282 h 369"/>
                <a:gd name="T12" fmla="*/ 87 w 369"/>
                <a:gd name="T13" fmla="*/ 282 h 369"/>
                <a:gd name="T14" fmla="*/ 87 w 369"/>
                <a:gd name="T15" fmla="*/ 87 h 369"/>
                <a:gd name="T16" fmla="*/ 283 w 369"/>
                <a:gd name="T17" fmla="*/ 87 h 369"/>
                <a:gd name="T18" fmla="*/ 283 w 369"/>
                <a:gd name="T19" fmla="*/ 282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69">
                  <a:moveTo>
                    <a:pt x="303" y="66"/>
                  </a:moveTo>
                  <a:cubicBezTo>
                    <a:pt x="238" y="0"/>
                    <a:pt x="131" y="0"/>
                    <a:pt x="66" y="66"/>
                  </a:cubicBezTo>
                  <a:cubicBezTo>
                    <a:pt x="0" y="131"/>
                    <a:pt x="0" y="238"/>
                    <a:pt x="66" y="303"/>
                  </a:cubicBezTo>
                  <a:cubicBezTo>
                    <a:pt x="131" y="369"/>
                    <a:pt x="238" y="369"/>
                    <a:pt x="303" y="303"/>
                  </a:cubicBezTo>
                  <a:cubicBezTo>
                    <a:pt x="369" y="238"/>
                    <a:pt x="369" y="131"/>
                    <a:pt x="303" y="66"/>
                  </a:cubicBezTo>
                  <a:close/>
                  <a:moveTo>
                    <a:pt x="283" y="282"/>
                  </a:moveTo>
                  <a:cubicBezTo>
                    <a:pt x="229" y="336"/>
                    <a:pt x="141" y="336"/>
                    <a:pt x="87" y="282"/>
                  </a:cubicBezTo>
                  <a:cubicBezTo>
                    <a:pt x="33" y="228"/>
                    <a:pt x="33" y="141"/>
                    <a:pt x="87" y="87"/>
                  </a:cubicBezTo>
                  <a:cubicBezTo>
                    <a:pt x="141" y="33"/>
                    <a:pt x="229" y="33"/>
                    <a:pt x="283" y="87"/>
                  </a:cubicBezTo>
                  <a:cubicBezTo>
                    <a:pt x="337" y="141"/>
                    <a:pt x="337" y="228"/>
                    <a:pt x="283" y="2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63"/>
            <p:cNvSpPr>
              <a:spLocks/>
            </p:cNvSpPr>
            <p:nvPr/>
          </p:nvSpPr>
          <p:spPr bwMode="auto">
            <a:xfrm>
              <a:off x="6188075" y="3873500"/>
              <a:ext cx="465138" cy="303213"/>
            </a:xfrm>
            <a:custGeom>
              <a:avLst/>
              <a:gdLst>
                <a:gd name="T0" fmla="*/ 5 w 161"/>
                <a:gd name="T1" fmla="*/ 46 h 105"/>
                <a:gd name="T2" fmla="*/ 59 w 161"/>
                <a:gd name="T3" fmla="*/ 100 h 105"/>
                <a:gd name="T4" fmla="*/ 78 w 161"/>
                <a:gd name="T5" fmla="*/ 100 h 105"/>
                <a:gd name="T6" fmla="*/ 156 w 161"/>
                <a:gd name="T7" fmla="*/ 23 h 105"/>
                <a:gd name="T8" fmla="*/ 156 w 161"/>
                <a:gd name="T9" fmla="*/ 5 h 105"/>
                <a:gd name="T10" fmla="*/ 138 w 161"/>
                <a:gd name="T11" fmla="*/ 5 h 105"/>
                <a:gd name="T12" fmla="*/ 69 w 161"/>
                <a:gd name="T13" fmla="*/ 75 h 105"/>
                <a:gd name="T14" fmla="*/ 23 w 161"/>
                <a:gd name="T15" fmla="*/ 29 h 105"/>
                <a:gd name="T16" fmla="*/ 5 w 161"/>
                <a:gd name="T17" fmla="*/ 29 h 105"/>
                <a:gd name="T18" fmla="*/ 5 w 161"/>
                <a:gd name="T19" fmla="*/ 4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05">
                  <a:moveTo>
                    <a:pt x="5" y="46"/>
                  </a:moveTo>
                  <a:cubicBezTo>
                    <a:pt x="59" y="100"/>
                    <a:pt x="59" y="100"/>
                    <a:pt x="59" y="100"/>
                  </a:cubicBezTo>
                  <a:cubicBezTo>
                    <a:pt x="64" y="105"/>
                    <a:pt x="73" y="105"/>
                    <a:pt x="78" y="100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61" y="18"/>
                    <a:pt x="161" y="10"/>
                    <a:pt x="156" y="5"/>
                  </a:cubicBezTo>
                  <a:cubicBezTo>
                    <a:pt x="151" y="0"/>
                    <a:pt x="143" y="0"/>
                    <a:pt x="138" y="5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18" y="24"/>
                    <a:pt x="10" y="24"/>
                    <a:pt x="5" y="29"/>
                  </a:cubicBezTo>
                  <a:cubicBezTo>
                    <a:pt x="0" y="33"/>
                    <a:pt x="0" y="41"/>
                    <a:pt x="5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64"/>
            <p:cNvSpPr>
              <a:spLocks/>
            </p:cNvSpPr>
            <p:nvPr/>
          </p:nvSpPr>
          <p:spPr bwMode="auto">
            <a:xfrm>
              <a:off x="6356350" y="4344988"/>
              <a:ext cx="65088" cy="142875"/>
            </a:xfrm>
            <a:custGeom>
              <a:avLst/>
              <a:gdLst>
                <a:gd name="T0" fmla="*/ 0 w 23"/>
                <a:gd name="T1" fmla="*/ 11 h 50"/>
                <a:gd name="T2" fmla="*/ 0 w 23"/>
                <a:gd name="T3" fmla="*/ 39 h 50"/>
                <a:gd name="T4" fmla="*/ 12 w 23"/>
                <a:gd name="T5" fmla="*/ 50 h 50"/>
                <a:gd name="T6" fmla="*/ 23 w 23"/>
                <a:gd name="T7" fmla="*/ 39 h 50"/>
                <a:gd name="T8" fmla="*/ 23 w 23"/>
                <a:gd name="T9" fmla="*/ 11 h 50"/>
                <a:gd name="T10" fmla="*/ 12 w 23"/>
                <a:gd name="T11" fmla="*/ 0 h 50"/>
                <a:gd name="T12" fmla="*/ 0 w 23"/>
                <a:gd name="T13" fmla="*/ 1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0">
                  <a:moveTo>
                    <a:pt x="0" y="11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45"/>
                    <a:pt x="5" y="50"/>
                    <a:pt x="12" y="50"/>
                  </a:cubicBezTo>
                  <a:cubicBezTo>
                    <a:pt x="18" y="50"/>
                    <a:pt x="23" y="45"/>
                    <a:pt x="23" y="39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5"/>
            <p:cNvSpPr>
              <a:spLocks/>
            </p:cNvSpPr>
            <p:nvPr/>
          </p:nvSpPr>
          <p:spPr bwMode="auto">
            <a:xfrm>
              <a:off x="6596063" y="4105275"/>
              <a:ext cx="142875" cy="65088"/>
            </a:xfrm>
            <a:custGeom>
              <a:avLst/>
              <a:gdLst>
                <a:gd name="T0" fmla="*/ 11 w 50"/>
                <a:gd name="T1" fmla="*/ 23 h 23"/>
                <a:gd name="T2" fmla="*/ 39 w 50"/>
                <a:gd name="T3" fmla="*/ 23 h 23"/>
                <a:gd name="T4" fmla="*/ 50 w 50"/>
                <a:gd name="T5" fmla="*/ 11 h 23"/>
                <a:gd name="T6" fmla="*/ 39 w 50"/>
                <a:gd name="T7" fmla="*/ 0 h 23"/>
                <a:gd name="T8" fmla="*/ 11 w 50"/>
                <a:gd name="T9" fmla="*/ 0 h 23"/>
                <a:gd name="T10" fmla="*/ 0 w 50"/>
                <a:gd name="T11" fmla="*/ 11 h 23"/>
                <a:gd name="T12" fmla="*/ 11 w 50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3">
                  <a:moveTo>
                    <a:pt x="11" y="23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45" y="23"/>
                    <a:pt x="50" y="18"/>
                    <a:pt x="50" y="11"/>
                  </a:cubicBezTo>
                  <a:cubicBezTo>
                    <a:pt x="50" y="5"/>
                    <a:pt x="45" y="0"/>
                    <a:pt x="3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66"/>
            <p:cNvSpPr>
              <a:spLocks/>
            </p:cNvSpPr>
            <p:nvPr/>
          </p:nvSpPr>
          <p:spPr bwMode="auto">
            <a:xfrm>
              <a:off x="6356350" y="3787775"/>
              <a:ext cx="65088" cy="144463"/>
            </a:xfrm>
            <a:custGeom>
              <a:avLst/>
              <a:gdLst>
                <a:gd name="T0" fmla="*/ 0 w 23"/>
                <a:gd name="T1" fmla="*/ 11 h 50"/>
                <a:gd name="T2" fmla="*/ 0 w 23"/>
                <a:gd name="T3" fmla="*/ 39 h 50"/>
                <a:gd name="T4" fmla="*/ 12 w 23"/>
                <a:gd name="T5" fmla="*/ 50 h 50"/>
                <a:gd name="T6" fmla="*/ 23 w 23"/>
                <a:gd name="T7" fmla="*/ 39 h 50"/>
                <a:gd name="T8" fmla="*/ 23 w 23"/>
                <a:gd name="T9" fmla="*/ 11 h 50"/>
                <a:gd name="T10" fmla="*/ 12 w 23"/>
                <a:gd name="T11" fmla="*/ 0 h 50"/>
                <a:gd name="T12" fmla="*/ 0 w 23"/>
                <a:gd name="T13" fmla="*/ 1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0">
                  <a:moveTo>
                    <a:pt x="0" y="11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45"/>
                    <a:pt x="5" y="50"/>
                    <a:pt x="12" y="50"/>
                  </a:cubicBezTo>
                  <a:cubicBezTo>
                    <a:pt x="18" y="50"/>
                    <a:pt x="23" y="45"/>
                    <a:pt x="23" y="39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67"/>
            <p:cNvSpPr>
              <a:spLocks/>
            </p:cNvSpPr>
            <p:nvPr/>
          </p:nvSpPr>
          <p:spPr bwMode="auto">
            <a:xfrm>
              <a:off x="6038850" y="4105275"/>
              <a:ext cx="144463" cy="65088"/>
            </a:xfrm>
            <a:custGeom>
              <a:avLst/>
              <a:gdLst>
                <a:gd name="T0" fmla="*/ 0 w 50"/>
                <a:gd name="T1" fmla="*/ 11 h 23"/>
                <a:gd name="T2" fmla="*/ 12 w 50"/>
                <a:gd name="T3" fmla="*/ 23 h 23"/>
                <a:gd name="T4" fmla="*/ 39 w 50"/>
                <a:gd name="T5" fmla="*/ 23 h 23"/>
                <a:gd name="T6" fmla="*/ 50 w 50"/>
                <a:gd name="T7" fmla="*/ 11 h 23"/>
                <a:gd name="T8" fmla="*/ 39 w 50"/>
                <a:gd name="T9" fmla="*/ 0 h 23"/>
                <a:gd name="T10" fmla="*/ 12 w 50"/>
                <a:gd name="T11" fmla="*/ 0 h 23"/>
                <a:gd name="T12" fmla="*/ 0 w 50"/>
                <a:gd name="T13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3">
                  <a:moveTo>
                    <a:pt x="0" y="11"/>
                  </a:moveTo>
                  <a:cubicBezTo>
                    <a:pt x="0" y="18"/>
                    <a:pt x="5" y="23"/>
                    <a:pt x="12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5" y="23"/>
                    <a:pt x="50" y="18"/>
                    <a:pt x="50" y="11"/>
                  </a:cubicBezTo>
                  <a:cubicBezTo>
                    <a:pt x="50" y="5"/>
                    <a:pt x="45" y="0"/>
                    <a:pt x="3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191000" y="1600200"/>
            <a:ext cx="686906" cy="685800"/>
            <a:chOff x="4078288" y="696913"/>
            <a:chExt cx="985837" cy="984250"/>
          </a:xfrm>
          <a:solidFill>
            <a:srgbClr val="5FB4BE"/>
          </a:solidFill>
        </p:grpSpPr>
        <p:sp>
          <p:nvSpPr>
            <p:cNvPr id="127" name="Freeform 17"/>
            <p:cNvSpPr>
              <a:spLocks/>
            </p:cNvSpPr>
            <p:nvPr/>
          </p:nvSpPr>
          <p:spPr bwMode="auto">
            <a:xfrm>
              <a:off x="4446588" y="747713"/>
              <a:ext cx="566737" cy="566738"/>
            </a:xfrm>
            <a:custGeom>
              <a:avLst/>
              <a:gdLst>
                <a:gd name="T0" fmla="*/ 80 w 302"/>
                <a:gd name="T1" fmla="*/ 303 h 303"/>
                <a:gd name="T2" fmla="*/ 280 w 302"/>
                <a:gd name="T3" fmla="*/ 103 h 303"/>
                <a:gd name="T4" fmla="*/ 274 w 302"/>
                <a:gd name="T5" fmla="*/ 28 h 303"/>
                <a:gd name="T6" fmla="*/ 200 w 302"/>
                <a:gd name="T7" fmla="*/ 23 h 303"/>
                <a:gd name="T8" fmla="*/ 0 w 302"/>
                <a:gd name="T9" fmla="*/ 222 h 303"/>
                <a:gd name="T10" fmla="*/ 80 w 302"/>
                <a:gd name="T11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" h="303">
                  <a:moveTo>
                    <a:pt x="80" y="303"/>
                  </a:moveTo>
                  <a:cubicBezTo>
                    <a:pt x="280" y="103"/>
                    <a:pt x="280" y="103"/>
                    <a:pt x="280" y="103"/>
                  </a:cubicBezTo>
                  <a:cubicBezTo>
                    <a:pt x="302" y="81"/>
                    <a:pt x="297" y="50"/>
                    <a:pt x="274" y="28"/>
                  </a:cubicBezTo>
                  <a:cubicBezTo>
                    <a:pt x="252" y="6"/>
                    <a:pt x="222" y="0"/>
                    <a:pt x="200" y="23"/>
                  </a:cubicBezTo>
                  <a:cubicBezTo>
                    <a:pt x="0" y="222"/>
                    <a:pt x="0" y="222"/>
                    <a:pt x="0" y="222"/>
                  </a:cubicBezTo>
                  <a:lnTo>
                    <a:pt x="80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8"/>
            <p:cNvSpPr>
              <a:spLocks/>
            </p:cNvSpPr>
            <p:nvPr/>
          </p:nvSpPr>
          <p:spPr bwMode="auto">
            <a:xfrm>
              <a:off x="4148138" y="1196976"/>
              <a:ext cx="415925" cy="412750"/>
            </a:xfrm>
            <a:custGeom>
              <a:avLst/>
              <a:gdLst>
                <a:gd name="T0" fmla="*/ 141 w 221"/>
                <a:gd name="T1" fmla="*/ 0 h 221"/>
                <a:gd name="T2" fmla="*/ 22 w 221"/>
                <a:gd name="T3" fmla="*/ 119 h 221"/>
                <a:gd name="T4" fmla="*/ 22 w 221"/>
                <a:gd name="T5" fmla="*/ 199 h 221"/>
                <a:gd name="T6" fmla="*/ 103 w 221"/>
                <a:gd name="T7" fmla="*/ 199 h 221"/>
                <a:gd name="T8" fmla="*/ 221 w 221"/>
                <a:gd name="T9" fmla="*/ 80 h 221"/>
                <a:gd name="T10" fmla="*/ 141 w 221"/>
                <a:gd name="T11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21">
                  <a:moveTo>
                    <a:pt x="141" y="0"/>
                  </a:moveTo>
                  <a:cubicBezTo>
                    <a:pt x="22" y="119"/>
                    <a:pt x="22" y="119"/>
                    <a:pt x="22" y="119"/>
                  </a:cubicBezTo>
                  <a:cubicBezTo>
                    <a:pt x="0" y="141"/>
                    <a:pt x="0" y="177"/>
                    <a:pt x="22" y="199"/>
                  </a:cubicBezTo>
                  <a:cubicBezTo>
                    <a:pt x="45" y="221"/>
                    <a:pt x="81" y="221"/>
                    <a:pt x="103" y="199"/>
                  </a:cubicBezTo>
                  <a:cubicBezTo>
                    <a:pt x="221" y="80"/>
                    <a:pt x="221" y="80"/>
                    <a:pt x="221" y="80"/>
                  </a:cubicBezTo>
                  <a:lnTo>
                    <a:pt x="1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9"/>
            <p:cNvSpPr>
              <a:spLocks/>
            </p:cNvSpPr>
            <p:nvPr/>
          </p:nvSpPr>
          <p:spPr bwMode="auto">
            <a:xfrm>
              <a:off x="4384675" y="747713"/>
              <a:ext cx="395287" cy="347663"/>
            </a:xfrm>
            <a:custGeom>
              <a:avLst/>
              <a:gdLst>
                <a:gd name="T0" fmla="*/ 183 w 210"/>
                <a:gd name="T1" fmla="*/ 6 h 186"/>
                <a:gd name="T2" fmla="*/ 180 w 210"/>
                <a:gd name="T3" fmla="*/ 8 h 186"/>
                <a:gd name="T4" fmla="*/ 180 w 210"/>
                <a:gd name="T5" fmla="*/ 8 h 186"/>
                <a:gd name="T6" fmla="*/ 155 w 210"/>
                <a:gd name="T7" fmla="*/ 34 h 186"/>
                <a:gd name="T8" fmla="*/ 139 w 210"/>
                <a:gd name="T9" fmla="*/ 42 h 186"/>
                <a:gd name="T10" fmla="*/ 131 w 210"/>
                <a:gd name="T11" fmla="*/ 45 h 186"/>
                <a:gd name="T12" fmla="*/ 129 w 210"/>
                <a:gd name="T13" fmla="*/ 45 h 186"/>
                <a:gd name="T14" fmla="*/ 128 w 210"/>
                <a:gd name="T15" fmla="*/ 46 h 186"/>
                <a:gd name="T16" fmla="*/ 108 w 210"/>
                <a:gd name="T17" fmla="*/ 57 h 186"/>
                <a:gd name="T18" fmla="*/ 6 w 210"/>
                <a:gd name="T19" fmla="*/ 159 h 186"/>
                <a:gd name="T20" fmla="*/ 6 w 210"/>
                <a:gd name="T21" fmla="*/ 159 h 186"/>
                <a:gd name="T22" fmla="*/ 6 w 210"/>
                <a:gd name="T23" fmla="*/ 159 h 186"/>
                <a:gd name="T24" fmla="*/ 6 w 210"/>
                <a:gd name="T25" fmla="*/ 180 h 186"/>
                <a:gd name="T26" fmla="*/ 27 w 210"/>
                <a:gd name="T27" fmla="*/ 180 h 186"/>
                <a:gd name="T28" fmla="*/ 28 w 210"/>
                <a:gd name="T29" fmla="*/ 180 h 186"/>
                <a:gd name="T30" fmla="*/ 28 w 210"/>
                <a:gd name="T31" fmla="*/ 180 h 186"/>
                <a:gd name="T32" fmla="*/ 130 w 210"/>
                <a:gd name="T33" fmla="*/ 78 h 186"/>
                <a:gd name="T34" fmla="*/ 135 w 210"/>
                <a:gd name="T35" fmla="*/ 75 h 186"/>
                <a:gd name="T36" fmla="*/ 150 w 210"/>
                <a:gd name="T37" fmla="*/ 71 h 186"/>
                <a:gd name="T38" fmla="*/ 176 w 210"/>
                <a:gd name="T39" fmla="*/ 55 h 186"/>
                <a:gd name="T40" fmla="*/ 202 w 210"/>
                <a:gd name="T41" fmla="*/ 30 h 186"/>
                <a:gd name="T42" fmla="*/ 202 w 210"/>
                <a:gd name="T43" fmla="*/ 29 h 186"/>
                <a:gd name="T44" fmla="*/ 204 w 210"/>
                <a:gd name="T45" fmla="*/ 27 h 186"/>
                <a:gd name="T46" fmla="*/ 204 w 210"/>
                <a:gd name="T47" fmla="*/ 6 h 186"/>
                <a:gd name="T48" fmla="*/ 183 w 210"/>
                <a:gd name="T49" fmla="*/ 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0" h="186">
                  <a:moveTo>
                    <a:pt x="183" y="6"/>
                  </a:moveTo>
                  <a:cubicBezTo>
                    <a:pt x="180" y="8"/>
                    <a:pt x="180" y="8"/>
                    <a:pt x="180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80" y="8"/>
                    <a:pt x="165" y="23"/>
                    <a:pt x="155" y="34"/>
                  </a:cubicBezTo>
                  <a:cubicBezTo>
                    <a:pt x="152" y="36"/>
                    <a:pt x="145" y="40"/>
                    <a:pt x="139" y="42"/>
                  </a:cubicBezTo>
                  <a:cubicBezTo>
                    <a:pt x="136" y="43"/>
                    <a:pt x="133" y="44"/>
                    <a:pt x="131" y="45"/>
                  </a:cubicBezTo>
                  <a:cubicBezTo>
                    <a:pt x="130" y="45"/>
                    <a:pt x="130" y="45"/>
                    <a:pt x="129" y="45"/>
                  </a:cubicBezTo>
                  <a:cubicBezTo>
                    <a:pt x="129" y="46"/>
                    <a:pt x="128" y="46"/>
                    <a:pt x="128" y="46"/>
                  </a:cubicBezTo>
                  <a:cubicBezTo>
                    <a:pt x="120" y="48"/>
                    <a:pt x="114" y="51"/>
                    <a:pt x="108" y="57"/>
                  </a:cubicBezTo>
                  <a:cubicBezTo>
                    <a:pt x="6" y="159"/>
                    <a:pt x="6" y="159"/>
                    <a:pt x="6" y="159"/>
                  </a:cubicBezTo>
                  <a:cubicBezTo>
                    <a:pt x="6" y="159"/>
                    <a:pt x="6" y="159"/>
                    <a:pt x="6" y="159"/>
                  </a:cubicBezTo>
                  <a:cubicBezTo>
                    <a:pt x="6" y="159"/>
                    <a:pt x="6" y="159"/>
                    <a:pt x="6" y="159"/>
                  </a:cubicBezTo>
                  <a:cubicBezTo>
                    <a:pt x="0" y="165"/>
                    <a:pt x="1" y="174"/>
                    <a:pt x="6" y="180"/>
                  </a:cubicBezTo>
                  <a:cubicBezTo>
                    <a:pt x="12" y="186"/>
                    <a:pt x="22" y="186"/>
                    <a:pt x="27" y="180"/>
                  </a:cubicBezTo>
                  <a:cubicBezTo>
                    <a:pt x="28" y="180"/>
                    <a:pt x="28" y="180"/>
                    <a:pt x="28" y="180"/>
                  </a:cubicBezTo>
                  <a:cubicBezTo>
                    <a:pt x="28" y="180"/>
                    <a:pt x="28" y="180"/>
                    <a:pt x="28" y="180"/>
                  </a:cubicBezTo>
                  <a:cubicBezTo>
                    <a:pt x="130" y="78"/>
                    <a:pt x="130" y="78"/>
                    <a:pt x="130" y="78"/>
                  </a:cubicBezTo>
                  <a:cubicBezTo>
                    <a:pt x="130" y="78"/>
                    <a:pt x="135" y="75"/>
                    <a:pt x="135" y="75"/>
                  </a:cubicBezTo>
                  <a:cubicBezTo>
                    <a:pt x="136" y="75"/>
                    <a:pt x="142" y="74"/>
                    <a:pt x="150" y="71"/>
                  </a:cubicBezTo>
                  <a:cubicBezTo>
                    <a:pt x="158" y="67"/>
                    <a:pt x="168" y="63"/>
                    <a:pt x="176" y="55"/>
                  </a:cubicBezTo>
                  <a:cubicBezTo>
                    <a:pt x="187" y="45"/>
                    <a:pt x="202" y="30"/>
                    <a:pt x="202" y="30"/>
                  </a:cubicBezTo>
                  <a:cubicBezTo>
                    <a:pt x="202" y="29"/>
                    <a:pt x="202" y="29"/>
                    <a:pt x="202" y="29"/>
                  </a:cubicBezTo>
                  <a:cubicBezTo>
                    <a:pt x="204" y="27"/>
                    <a:pt x="204" y="27"/>
                    <a:pt x="204" y="27"/>
                  </a:cubicBezTo>
                  <a:cubicBezTo>
                    <a:pt x="210" y="21"/>
                    <a:pt x="210" y="12"/>
                    <a:pt x="204" y="6"/>
                  </a:cubicBezTo>
                  <a:cubicBezTo>
                    <a:pt x="198" y="0"/>
                    <a:pt x="188" y="0"/>
                    <a:pt x="18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0"/>
            <p:cNvSpPr>
              <a:spLocks/>
            </p:cNvSpPr>
            <p:nvPr/>
          </p:nvSpPr>
          <p:spPr bwMode="auto">
            <a:xfrm>
              <a:off x="4945063" y="696913"/>
              <a:ext cx="119062" cy="119063"/>
            </a:xfrm>
            <a:custGeom>
              <a:avLst/>
              <a:gdLst>
                <a:gd name="T0" fmla="*/ 25 w 64"/>
                <a:gd name="T1" fmla="*/ 39 h 64"/>
                <a:gd name="T2" fmla="*/ 41 w 64"/>
                <a:gd name="T3" fmla="*/ 64 h 64"/>
                <a:gd name="T4" fmla="*/ 58 w 64"/>
                <a:gd name="T5" fmla="*/ 48 h 64"/>
                <a:gd name="T6" fmla="*/ 58 w 64"/>
                <a:gd name="T7" fmla="*/ 24 h 64"/>
                <a:gd name="T8" fmla="*/ 40 w 64"/>
                <a:gd name="T9" fmla="*/ 7 h 64"/>
                <a:gd name="T10" fmla="*/ 16 w 64"/>
                <a:gd name="T11" fmla="*/ 7 h 64"/>
                <a:gd name="T12" fmla="*/ 0 w 64"/>
                <a:gd name="T13" fmla="*/ 23 h 64"/>
                <a:gd name="T14" fmla="*/ 25 w 64"/>
                <a:gd name="T15" fmla="*/ 3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25" y="39"/>
                  </a:moveTo>
                  <a:cubicBezTo>
                    <a:pt x="33" y="47"/>
                    <a:pt x="38" y="56"/>
                    <a:pt x="41" y="64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64" y="42"/>
                    <a:pt x="64" y="31"/>
                    <a:pt x="58" y="24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3" y="0"/>
                    <a:pt x="23" y="0"/>
                    <a:pt x="16" y="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9" y="26"/>
                    <a:pt x="17" y="32"/>
                    <a:pt x="2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1"/>
            <p:cNvSpPr>
              <a:spLocks/>
            </p:cNvSpPr>
            <p:nvPr/>
          </p:nvSpPr>
          <p:spPr bwMode="auto">
            <a:xfrm>
              <a:off x="4078288" y="1557338"/>
              <a:ext cx="125412" cy="123825"/>
            </a:xfrm>
            <a:custGeom>
              <a:avLst/>
              <a:gdLst>
                <a:gd name="T0" fmla="*/ 45 w 67"/>
                <a:gd name="T1" fmla="*/ 21 h 66"/>
                <a:gd name="T2" fmla="*/ 31 w 67"/>
                <a:gd name="T3" fmla="*/ 0 h 66"/>
                <a:gd name="T4" fmla="*/ 29 w 67"/>
                <a:gd name="T5" fmla="*/ 3 h 66"/>
                <a:gd name="T6" fmla="*/ 4 w 67"/>
                <a:gd name="T7" fmla="*/ 55 h 66"/>
                <a:gd name="T8" fmla="*/ 11 w 67"/>
                <a:gd name="T9" fmla="*/ 63 h 66"/>
                <a:gd name="T10" fmla="*/ 63 w 67"/>
                <a:gd name="T11" fmla="*/ 38 h 66"/>
                <a:gd name="T12" fmla="*/ 67 w 67"/>
                <a:gd name="T13" fmla="*/ 35 h 66"/>
                <a:gd name="T14" fmla="*/ 45 w 67"/>
                <a:gd name="T15" fmla="*/ 2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66">
                  <a:moveTo>
                    <a:pt x="45" y="21"/>
                  </a:moveTo>
                  <a:cubicBezTo>
                    <a:pt x="39" y="15"/>
                    <a:pt x="34" y="8"/>
                    <a:pt x="31" y="0"/>
                  </a:cubicBezTo>
                  <a:cubicBezTo>
                    <a:pt x="30" y="1"/>
                    <a:pt x="29" y="2"/>
                    <a:pt x="29" y="3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0" y="63"/>
                    <a:pt x="3" y="66"/>
                    <a:pt x="11" y="63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4" y="37"/>
                    <a:pt x="66" y="36"/>
                    <a:pt x="67" y="35"/>
                  </a:cubicBezTo>
                  <a:cubicBezTo>
                    <a:pt x="59" y="32"/>
                    <a:pt x="51" y="28"/>
                    <a:pt x="4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2" name="Group 18"/>
          <p:cNvGrpSpPr>
            <a:grpSpLocks noChangeAspect="1"/>
          </p:cNvGrpSpPr>
          <p:nvPr/>
        </p:nvGrpSpPr>
        <p:grpSpPr bwMode="auto">
          <a:xfrm>
            <a:off x="7001130" y="1533271"/>
            <a:ext cx="734736" cy="808948"/>
            <a:chOff x="2588" y="407"/>
            <a:chExt cx="594" cy="654"/>
          </a:xfrm>
          <a:solidFill>
            <a:srgbClr val="0085BB"/>
          </a:solidFill>
        </p:grpSpPr>
        <p:sp>
          <p:nvSpPr>
            <p:cNvPr id="133" name="Freeform 19"/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0"/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1"/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2"/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3"/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4"/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9" name="Freeform 102"/>
          <p:cNvSpPr>
            <a:spLocks noEditPoints="1"/>
          </p:cNvSpPr>
          <p:nvPr/>
        </p:nvSpPr>
        <p:spPr bwMode="auto">
          <a:xfrm>
            <a:off x="1567572" y="4176231"/>
            <a:ext cx="413628" cy="583160"/>
          </a:xfrm>
          <a:custGeom>
            <a:avLst/>
            <a:gdLst>
              <a:gd name="T0" fmla="*/ 173 w 283"/>
              <a:gd name="T1" fmla="*/ 296 h 398"/>
              <a:gd name="T2" fmla="*/ 105 w 283"/>
              <a:gd name="T3" fmla="*/ 296 h 398"/>
              <a:gd name="T4" fmla="*/ 105 w 283"/>
              <a:gd name="T5" fmla="*/ 278 h 398"/>
              <a:gd name="T6" fmla="*/ 116 w 283"/>
              <a:gd name="T7" fmla="*/ 223 h 398"/>
              <a:gd name="T8" fmla="*/ 160 w 283"/>
              <a:gd name="T9" fmla="*/ 175 h 398"/>
              <a:gd name="T10" fmla="*/ 199 w 283"/>
              <a:gd name="T11" fmla="*/ 140 h 398"/>
              <a:gd name="T12" fmla="*/ 209 w 283"/>
              <a:gd name="T13" fmla="*/ 111 h 398"/>
              <a:gd name="T14" fmla="*/ 192 w 283"/>
              <a:gd name="T15" fmla="*/ 73 h 398"/>
              <a:gd name="T16" fmla="*/ 144 w 283"/>
              <a:gd name="T17" fmla="*/ 58 h 398"/>
              <a:gd name="T18" fmla="*/ 96 w 283"/>
              <a:gd name="T19" fmla="*/ 74 h 398"/>
              <a:gd name="T20" fmla="*/ 70 w 283"/>
              <a:gd name="T21" fmla="*/ 124 h 398"/>
              <a:gd name="T22" fmla="*/ 0 w 283"/>
              <a:gd name="T23" fmla="*/ 115 h 398"/>
              <a:gd name="T24" fmla="*/ 41 w 283"/>
              <a:gd name="T25" fmla="*/ 34 h 398"/>
              <a:gd name="T26" fmla="*/ 141 w 283"/>
              <a:gd name="T27" fmla="*/ 0 h 398"/>
              <a:gd name="T28" fmla="*/ 244 w 283"/>
              <a:gd name="T29" fmla="*/ 34 h 398"/>
              <a:gd name="T30" fmla="*/ 283 w 283"/>
              <a:gd name="T31" fmla="*/ 113 h 398"/>
              <a:gd name="T32" fmla="*/ 268 w 283"/>
              <a:gd name="T33" fmla="*/ 160 h 398"/>
              <a:gd name="T34" fmla="*/ 208 w 283"/>
              <a:gd name="T35" fmla="*/ 221 h 398"/>
              <a:gd name="T36" fmla="*/ 179 w 283"/>
              <a:gd name="T37" fmla="*/ 253 h 398"/>
              <a:gd name="T38" fmla="*/ 173 w 283"/>
              <a:gd name="T39" fmla="*/ 296 h 398"/>
              <a:gd name="T40" fmla="*/ 105 w 283"/>
              <a:gd name="T41" fmla="*/ 398 h 398"/>
              <a:gd name="T42" fmla="*/ 105 w 283"/>
              <a:gd name="T43" fmla="*/ 322 h 398"/>
              <a:gd name="T44" fmla="*/ 180 w 283"/>
              <a:gd name="T45" fmla="*/ 322 h 398"/>
              <a:gd name="T46" fmla="*/ 180 w 283"/>
              <a:gd name="T47" fmla="*/ 398 h 398"/>
              <a:gd name="T48" fmla="*/ 105 w 283"/>
              <a:gd name="T49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3" h="398">
                <a:moveTo>
                  <a:pt x="173" y="296"/>
                </a:moveTo>
                <a:cubicBezTo>
                  <a:pt x="105" y="296"/>
                  <a:pt x="105" y="296"/>
                  <a:pt x="105" y="296"/>
                </a:cubicBezTo>
                <a:cubicBezTo>
                  <a:pt x="105" y="286"/>
                  <a:pt x="105" y="280"/>
                  <a:pt x="105" y="278"/>
                </a:cubicBezTo>
                <a:cubicBezTo>
                  <a:pt x="105" y="256"/>
                  <a:pt x="108" y="238"/>
                  <a:pt x="116" y="223"/>
                </a:cubicBezTo>
                <a:cubicBezTo>
                  <a:pt x="123" y="209"/>
                  <a:pt x="138" y="193"/>
                  <a:pt x="160" y="175"/>
                </a:cubicBezTo>
                <a:cubicBezTo>
                  <a:pt x="182" y="157"/>
                  <a:pt x="195" y="146"/>
                  <a:pt x="199" y="140"/>
                </a:cubicBezTo>
                <a:cubicBezTo>
                  <a:pt x="206" y="131"/>
                  <a:pt x="209" y="122"/>
                  <a:pt x="209" y="111"/>
                </a:cubicBezTo>
                <a:cubicBezTo>
                  <a:pt x="209" y="96"/>
                  <a:pt x="203" y="84"/>
                  <a:pt x="192" y="73"/>
                </a:cubicBezTo>
                <a:cubicBezTo>
                  <a:pt x="180" y="63"/>
                  <a:pt x="164" y="58"/>
                  <a:pt x="144" y="58"/>
                </a:cubicBezTo>
                <a:cubicBezTo>
                  <a:pt x="125" y="58"/>
                  <a:pt x="109" y="63"/>
                  <a:pt x="96" y="74"/>
                </a:cubicBezTo>
                <a:cubicBezTo>
                  <a:pt x="83" y="85"/>
                  <a:pt x="74" y="102"/>
                  <a:pt x="70" y="124"/>
                </a:cubicBezTo>
                <a:cubicBezTo>
                  <a:pt x="0" y="115"/>
                  <a:pt x="0" y="115"/>
                  <a:pt x="0" y="115"/>
                </a:cubicBezTo>
                <a:cubicBezTo>
                  <a:pt x="2" y="83"/>
                  <a:pt x="16" y="56"/>
                  <a:pt x="41" y="34"/>
                </a:cubicBezTo>
                <a:cubicBezTo>
                  <a:pt x="67" y="12"/>
                  <a:pt x="100" y="0"/>
                  <a:pt x="141" y="0"/>
                </a:cubicBezTo>
                <a:cubicBezTo>
                  <a:pt x="184" y="0"/>
                  <a:pt x="219" y="12"/>
                  <a:pt x="244" y="34"/>
                </a:cubicBezTo>
                <a:cubicBezTo>
                  <a:pt x="270" y="57"/>
                  <a:pt x="283" y="83"/>
                  <a:pt x="283" y="113"/>
                </a:cubicBezTo>
                <a:cubicBezTo>
                  <a:pt x="283" y="130"/>
                  <a:pt x="278" y="146"/>
                  <a:pt x="268" y="160"/>
                </a:cubicBezTo>
                <a:cubicBezTo>
                  <a:pt x="259" y="175"/>
                  <a:pt x="239" y="196"/>
                  <a:pt x="208" y="221"/>
                </a:cubicBezTo>
                <a:cubicBezTo>
                  <a:pt x="192" y="234"/>
                  <a:pt x="182" y="245"/>
                  <a:pt x="179" y="253"/>
                </a:cubicBezTo>
                <a:cubicBezTo>
                  <a:pt x="175" y="261"/>
                  <a:pt x="173" y="275"/>
                  <a:pt x="173" y="296"/>
                </a:cubicBezTo>
                <a:close/>
                <a:moveTo>
                  <a:pt x="105" y="398"/>
                </a:moveTo>
                <a:cubicBezTo>
                  <a:pt x="105" y="322"/>
                  <a:pt x="105" y="322"/>
                  <a:pt x="105" y="322"/>
                </a:cubicBezTo>
                <a:cubicBezTo>
                  <a:pt x="180" y="322"/>
                  <a:pt x="180" y="322"/>
                  <a:pt x="180" y="322"/>
                </a:cubicBezTo>
                <a:cubicBezTo>
                  <a:pt x="180" y="398"/>
                  <a:pt x="180" y="398"/>
                  <a:pt x="180" y="398"/>
                </a:cubicBezTo>
                <a:lnTo>
                  <a:pt x="105" y="398"/>
                </a:lnTo>
                <a:close/>
              </a:path>
            </a:pathLst>
          </a:custGeom>
          <a:solidFill>
            <a:srgbClr val="00767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152"/>
          <p:cNvSpPr>
            <a:spLocks noEditPoints="1"/>
          </p:cNvSpPr>
          <p:nvPr/>
        </p:nvSpPr>
        <p:spPr bwMode="auto">
          <a:xfrm>
            <a:off x="4141145" y="4114800"/>
            <a:ext cx="878208" cy="685830"/>
          </a:xfrm>
          <a:custGeom>
            <a:avLst/>
            <a:gdLst>
              <a:gd name="T0" fmla="*/ 376 w 497"/>
              <a:gd name="T1" fmla="*/ 123 h 388"/>
              <a:gd name="T2" fmla="*/ 338 w 497"/>
              <a:gd name="T3" fmla="*/ 186 h 388"/>
              <a:gd name="T4" fmla="*/ 300 w 497"/>
              <a:gd name="T5" fmla="*/ 123 h 388"/>
              <a:gd name="T6" fmla="*/ 231 w 497"/>
              <a:gd name="T7" fmla="*/ 272 h 388"/>
              <a:gd name="T8" fmla="*/ 307 w 497"/>
              <a:gd name="T9" fmla="*/ 185 h 388"/>
              <a:gd name="T10" fmla="*/ 331 w 497"/>
              <a:gd name="T11" fmla="*/ 208 h 388"/>
              <a:gd name="T12" fmla="*/ 324 w 497"/>
              <a:gd name="T13" fmla="*/ 190 h 388"/>
              <a:gd name="T14" fmla="*/ 351 w 497"/>
              <a:gd name="T15" fmla="*/ 195 h 388"/>
              <a:gd name="T16" fmla="*/ 346 w 497"/>
              <a:gd name="T17" fmla="*/ 227 h 388"/>
              <a:gd name="T18" fmla="*/ 424 w 497"/>
              <a:gd name="T19" fmla="*/ 213 h 388"/>
              <a:gd name="T20" fmla="*/ 231 w 497"/>
              <a:gd name="T21" fmla="*/ 272 h 388"/>
              <a:gd name="T22" fmla="*/ 370 w 497"/>
              <a:gd name="T23" fmla="*/ 297 h 388"/>
              <a:gd name="T24" fmla="*/ 261 w 497"/>
              <a:gd name="T25" fmla="*/ 334 h 388"/>
              <a:gd name="T26" fmla="*/ 190 w 497"/>
              <a:gd name="T27" fmla="*/ 284 h 388"/>
              <a:gd name="T28" fmla="*/ 414 w 497"/>
              <a:gd name="T29" fmla="*/ 352 h 388"/>
              <a:gd name="T30" fmla="*/ 206 w 497"/>
              <a:gd name="T31" fmla="*/ 298 h 388"/>
              <a:gd name="T32" fmla="*/ 109 w 497"/>
              <a:gd name="T33" fmla="*/ 169 h 388"/>
              <a:gd name="T34" fmla="*/ 143 w 497"/>
              <a:gd name="T35" fmla="*/ 246 h 388"/>
              <a:gd name="T36" fmla="*/ 85 w 497"/>
              <a:gd name="T37" fmla="*/ 265 h 388"/>
              <a:gd name="T38" fmla="*/ 70 w 497"/>
              <a:gd name="T39" fmla="*/ 215 h 388"/>
              <a:gd name="T40" fmla="*/ 0 w 497"/>
              <a:gd name="T41" fmla="*/ 366 h 388"/>
              <a:gd name="T42" fmla="*/ 74 w 497"/>
              <a:gd name="T43" fmla="*/ 279 h 388"/>
              <a:gd name="T44" fmla="*/ 197 w 497"/>
              <a:gd name="T45" fmla="*/ 305 h 388"/>
              <a:gd name="T46" fmla="*/ 0 w 497"/>
              <a:gd name="T47" fmla="*/ 366 h 388"/>
              <a:gd name="T48" fmla="*/ 293 w 497"/>
              <a:gd name="T49" fmla="*/ 102 h 388"/>
              <a:gd name="T50" fmla="*/ 287 w 497"/>
              <a:gd name="T51" fmla="*/ 0 h 388"/>
              <a:gd name="T52" fmla="*/ 136 w 497"/>
              <a:gd name="T53" fmla="*/ 5 h 388"/>
              <a:gd name="T54" fmla="*/ 141 w 497"/>
              <a:gd name="T55" fmla="*/ 106 h 388"/>
              <a:gd name="T56" fmla="*/ 265 w 497"/>
              <a:gd name="T57" fmla="*/ 132 h 388"/>
              <a:gd name="T58" fmla="*/ 288 w 497"/>
              <a:gd name="T59" fmla="*/ 106 h 388"/>
              <a:gd name="T60" fmla="*/ 285 w 497"/>
              <a:gd name="T61" fmla="*/ 8 h 388"/>
              <a:gd name="T62" fmla="*/ 144 w 497"/>
              <a:gd name="T63" fmla="*/ 98 h 388"/>
              <a:gd name="T64" fmla="*/ 104 w 497"/>
              <a:gd name="T65" fmla="*/ 158 h 388"/>
              <a:gd name="T66" fmla="*/ 149 w 497"/>
              <a:gd name="T67" fmla="*/ 135 h 388"/>
              <a:gd name="T68" fmla="*/ 154 w 497"/>
              <a:gd name="T69" fmla="*/ 114 h 388"/>
              <a:gd name="T70" fmla="*/ 128 w 497"/>
              <a:gd name="T71" fmla="*/ 102 h 388"/>
              <a:gd name="T72" fmla="*/ 18 w 497"/>
              <a:gd name="T73" fmla="*/ 40 h 388"/>
              <a:gd name="T74" fmla="*/ 13 w 497"/>
              <a:gd name="T75" fmla="*/ 131 h 388"/>
              <a:gd name="T76" fmla="*/ 104 w 497"/>
              <a:gd name="T77" fmla="*/ 135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97" h="388">
                <a:moveTo>
                  <a:pt x="338" y="77"/>
                </a:moveTo>
                <a:cubicBezTo>
                  <a:pt x="364" y="77"/>
                  <a:pt x="377" y="97"/>
                  <a:pt x="376" y="123"/>
                </a:cubicBezTo>
                <a:cubicBezTo>
                  <a:pt x="378" y="124"/>
                  <a:pt x="378" y="141"/>
                  <a:pt x="371" y="154"/>
                </a:cubicBezTo>
                <a:cubicBezTo>
                  <a:pt x="367" y="169"/>
                  <a:pt x="351" y="186"/>
                  <a:pt x="338" y="186"/>
                </a:cubicBezTo>
                <a:cubicBezTo>
                  <a:pt x="324" y="186"/>
                  <a:pt x="309" y="169"/>
                  <a:pt x="305" y="154"/>
                </a:cubicBezTo>
                <a:cubicBezTo>
                  <a:pt x="297" y="141"/>
                  <a:pt x="297" y="124"/>
                  <a:pt x="300" y="123"/>
                </a:cubicBezTo>
                <a:cubicBezTo>
                  <a:pt x="298" y="97"/>
                  <a:pt x="311" y="77"/>
                  <a:pt x="338" y="77"/>
                </a:cubicBezTo>
                <a:close/>
                <a:moveTo>
                  <a:pt x="231" y="272"/>
                </a:moveTo>
                <a:cubicBezTo>
                  <a:pt x="235" y="250"/>
                  <a:pt x="236" y="233"/>
                  <a:pt x="252" y="213"/>
                </a:cubicBezTo>
                <a:cubicBezTo>
                  <a:pt x="270" y="189"/>
                  <a:pt x="290" y="197"/>
                  <a:pt x="307" y="185"/>
                </a:cubicBezTo>
                <a:cubicBezTo>
                  <a:pt x="313" y="200"/>
                  <a:pt x="318" y="213"/>
                  <a:pt x="329" y="227"/>
                </a:cubicBezTo>
                <a:cubicBezTo>
                  <a:pt x="331" y="208"/>
                  <a:pt x="331" y="208"/>
                  <a:pt x="331" y="208"/>
                </a:cubicBezTo>
                <a:cubicBezTo>
                  <a:pt x="324" y="195"/>
                  <a:pt x="324" y="195"/>
                  <a:pt x="324" y="195"/>
                </a:cubicBezTo>
                <a:cubicBezTo>
                  <a:pt x="324" y="194"/>
                  <a:pt x="323" y="192"/>
                  <a:pt x="324" y="190"/>
                </a:cubicBezTo>
                <a:cubicBezTo>
                  <a:pt x="331" y="194"/>
                  <a:pt x="344" y="194"/>
                  <a:pt x="351" y="190"/>
                </a:cubicBezTo>
                <a:cubicBezTo>
                  <a:pt x="352" y="192"/>
                  <a:pt x="352" y="194"/>
                  <a:pt x="351" y="195"/>
                </a:cubicBezTo>
                <a:cubicBezTo>
                  <a:pt x="344" y="208"/>
                  <a:pt x="344" y="208"/>
                  <a:pt x="344" y="208"/>
                </a:cubicBezTo>
                <a:cubicBezTo>
                  <a:pt x="346" y="227"/>
                  <a:pt x="346" y="227"/>
                  <a:pt x="346" y="227"/>
                </a:cubicBezTo>
                <a:cubicBezTo>
                  <a:pt x="358" y="213"/>
                  <a:pt x="362" y="200"/>
                  <a:pt x="369" y="185"/>
                </a:cubicBezTo>
                <a:cubicBezTo>
                  <a:pt x="386" y="197"/>
                  <a:pt x="405" y="189"/>
                  <a:pt x="424" y="213"/>
                </a:cubicBezTo>
                <a:cubicBezTo>
                  <a:pt x="439" y="233"/>
                  <a:pt x="440" y="250"/>
                  <a:pt x="445" y="272"/>
                </a:cubicBezTo>
                <a:cubicBezTo>
                  <a:pt x="231" y="272"/>
                  <a:pt x="231" y="272"/>
                  <a:pt x="231" y="272"/>
                </a:cubicBezTo>
                <a:close/>
                <a:moveTo>
                  <a:pt x="306" y="297"/>
                </a:moveTo>
                <a:cubicBezTo>
                  <a:pt x="370" y="297"/>
                  <a:pt x="370" y="297"/>
                  <a:pt x="370" y="297"/>
                </a:cubicBezTo>
                <a:cubicBezTo>
                  <a:pt x="325" y="334"/>
                  <a:pt x="325" y="334"/>
                  <a:pt x="325" y="334"/>
                </a:cubicBezTo>
                <a:cubicBezTo>
                  <a:pt x="261" y="334"/>
                  <a:pt x="261" y="334"/>
                  <a:pt x="261" y="334"/>
                </a:cubicBezTo>
                <a:cubicBezTo>
                  <a:pt x="306" y="297"/>
                  <a:pt x="306" y="297"/>
                  <a:pt x="306" y="297"/>
                </a:cubicBezTo>
                <a:close/>
                <a:moveTo>
                  <a:pt x="190" y="284"/>
                </a:moveTo>
                <a:cubicBezTo>
                  <a:pt x="497" y="284"/>
                  <a:pt x="497" y="284"/>
                  <a:pt x="497" y="284"/>
                </a:cubicBezTo>
                <a:cubicBezTo>
                  <a:pt x="414" y="352"/>
                  <a:pt x="414" y="352"/>
                  <a:pt x="414" y="352"/>
                </a:cubicBezTo>
                <a:cubicBezTo>
                  <a:pt x="227" y="352"/>
                  <a:pt x="227" y="352"/>
                  <a:pt x="227" y="352"/>
                </a:cubicBezTo>
                <a:cubicBezTo>
                  <a:pt x="223" y="333"/>
                  <a:pt x="220" y="316"/>
                  <a:pt x="206" y="298"/>
                </a:cubicBezTo>
                <a:cubicBezTo>
                  <a:pt x="201" y="293"/>
                  <a:pt x="196" y="288"/>
                  <a:pt x="190" y="284"/>
                </a:cubicBezTo>
                <a:close/>
                <a:moveTo>
                  <a:pt x="109" y="169"/>
                </a:moveTo>
                <a:cubicBezTo>
                  <a:pt x="136" y="169"/>
                  <a:pt x="150" y="189"/>
                  <a:pt x="148" y="215"/>
                </a:cubicBezTo>
                <a:cubicBezTo>
                  <a:pt x="150" y="216"/>
                  <a:pt x="150" y="233"/>
                  <a:pt x="143" y="246"/>
                </a:cubicBezTo>
                <a:cubicBezTo>
                  <a:pt x="141" y="254"/>
                  <a:pt x="137" y="261"/>
                  <a:pt x="132" y="266"/>
                </a:cubicBezTo>
                <a:cubicBezTo>
                  <a:pt x="117" y="262"/>
                  <a:pt x="97" y="261"/>
                  <a:pt x="85" y="265"/>
                </a:cubicBezTo>
                <a:cubicBezTo>
                  <a:pt x="81" y="260"/>
                  <a:pt x="77" y="253"/>
                  <a:pt x="75" y="246"/>
                </a:cubicBezTo>
                <a:cubicBezTo>
                  <a:pt x="68" y="233"/>
                  <a:pt x="68" y="216"/>
                  <a:pt x="70" y="215"/>
                </a:cubicBezTo>
                <a:cubicBezTo>
                  <a:pt x="69" y="189"/>
                  <a:pt x="82" y="169"/>
                  <a:pt x="109" y="169"/>
                </a:cubicBezTo>
                <a:close/>
                <a:moveTo>
                  <a:pt x="0" y="366"/>
                </a:moveTo>
                <a:cubicBezTo>
                  <a:pt x="5" y="344"/>
                  <a:pt x="6" y="325"/>
                  <a:pt x="21" y="305"/>
                </a:cubicBezTo>
                <a:cubicBezTo>
                  <a:pt x="39" y="283"/>
                  <a:pt x="57" y="288"/>
                  <a:pt x="74" y="279"/>
                </a:cubicBezTo>
                <a:cubicBezTo>
                  <a:pt x="83" y="265"/>
                  <a:pt x="129" y="268"/>
                  <a:pt x="146" y="280"/>
                </a:cubicBezTo>
                <a:cubicBezTo>
                  <a:pt x="162" y="288"/>
                  <a:pt x="180" y="284"/>
                  <a:pt x="197" y="305"/>
                </a:cubicBezTo>
                <a:cubicBezTo>
                  <a:pt x="213" y="325"/>
                  <a:pt x="214" y="344"/>
                  <a:pt x="218" y="366"/>
                </a:cubicBezTo>
                <a:cubicBezTo>
                  <a:pt x="145" y="385"/>
                  <a:pt x="73" y="388"/>
                  <a:pt x="0" y="366"/>
                </a:cubicBezTo>
                <a:close/>
                <a:moveTo>
                  <a:pt x="288" y="106"/>
                </a:moveTo>
                <a:cubicBezTo>
                  <a:pt x="291" y="106"/>
                  <a:pt x="293" y="104"/>
                  <a:pt x="293" y="102"/>
                </a:cubicBezTo>
                <a:cubicBezTo>
                  <a:pt x="293" y="5"/>
                  <a:pt x="293" y="5"/>
                  <a:pt x="293" y="5"/>
                </a:cubicBezTo>
                <a:cubicBezTo>
                  <a:pt x="293" y="1"/>
                  <a:pt x="290" y="0"/>
                  <a:pt x="287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39" y="0"/>
                  <a:pt x="136" y="1"/>
                  <a:pt x="136" y="5"/>
                </a:cubicBezTo>
                <a:cubicBezTo>
                  <a:pt x="136" y="102"/>
                  <a:pt x="136" y="102"/>
                  <a:pt x="136" y="102"/>
                </a:cubicBezTo>
                <a:cubicBezTo>
                  <a:pt x="136" y="104"/>
                  <a:pt x="138" y="106"/>
                  <a:pt x="141" y="106"/>
                </a:cubicBezTo>
                <a:cubicBezTo>
                  <a:pt x="244" y="106"/>
                  <a:pt x="244" y="106"/>
                  <a:pt x="244" y="106"/>
                </a:cubicBezTo>
                <a:cubicBezTo>
                  <a:pt x="246" y="118"/>
                  <a:pt x="254" y="126"/>
                  <a:pt x="265" y="132"/>
                </a:cubicBezTo>
                <a:cubicBezTo>
                  <a:pt x="265" y="106"/>
                  <a:pt x="265" y="106"/>
                  <a:pt x="265" y="106"/>
                </a:cubicBezTo>
                <a:cubicBezTo>
                  <a:pt x="288" y="106"/>
                  <a:pt x="288" y="106"/>
                  <a:pt x="288" y="106"/>
                </a:cubicBezTo>
                <a:close/>
                <a:moveTo>
                  <a:pt x="285" y="98"/>
                </a:moveTo>
                <a:cubicBezTo>
                  <a:pt x="285" y="8"/>
                  <a:pt x="285" y="8"/>
                  <a:pt x="285" y="8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98"/>
                  <a:pt x="144" y="98"/>
                  <a:pt x="144" y="98"/>
                </a:cubicBezTo>
                <a:cubicBezTo>
                  <a:pt x="216" y="98"/>
                  <a:pt x="246" y="98"/>
                  <a:pt x="285" y="98"/>
                </a:cubicBezTo>
                <a:close/>
                <a:moveTo>
                  <a:pt x="104" y="158"/>
                </a:moveTo>
                <a:cubicBezTo>
                  <a:pt x="114" y="153"/>
                  <a:pt x="121" y="146"/>
                  <a:pt x="123" y="135"/>
                </a:cubicBezTo>
                <a:cubicBezTo>
                  <a:pt x="149" y="135"/>
                  <a:pt x="149" y="135"/>
                  <a:pt x="149" y="135"/>
                </a:cubicBezTo>
                <a:cubicBezTo>
                  <a:pt x="152" y="135"/>
                  <a:pt x="154" y="134"/>
                  <a:pt x="154" y="131"/>
                </a:cubicBezTo>
                <a:cubicBezTo>
                  <a:pt x="154" y="114"/>
                  <a:pt x="154" y="114"/>
                  <a:pt x="154" y="114"/>
                </a:cubicBezTo>
                <a:cubicBezTo>
                  <a:pt x="141" y="114"/>
                  <a:pt x="141" y="114"/>
                  <a:pt x="141" y="114"/>
                </a:cubicBezTo>
                <a:cubicBezTo>
                  <a:pt x="134" y="114"/>
                  <a:pt x="128" y="109"/>
                  <a:pt x="128" y="102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5" y="40"/>
                  <a:pt x="13" y="41"/>
                  <a:pt x="13" y="44"/>
                </a:cubicBezTo>
                <a:cubicBezTo>
                  <a:pt x="13" y="131"/>
                  <a:pt x="13" y="131"/>
                  <a:pt x="13" y="131"/>
                </a:cubicBezTo>
                <a:cubicBezTo>
                  <a:pt x="13" y="134"/>
                  <a:pt x="15" y="135"/>
                  <a:pt x="17" y="135"/>
                </a:cubicBezTo>
                <a:cubicBezTo>
                  <a:pt x="46" y="135"/>
                  <a:pt x="75" y="135"/>
                  <a:pt x="104" y="135"/>
                </a:cubicBezTo>
                <a:cubicBezTo>
                  <a:pt x="104" y="158"/>
                  <a:pt x="104" y="158"/>
                  <a:pt x="104" y="158"/>
                </a:cubicBezTo>
                <a:close/>
              </a:path>
            </a:pathLst>
          </a:custGeom>
          <a:solidFill>
            <a:srgbClr val="00506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fld id="{DE814A3B-586F-6741-A578-6A3C03C31D1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68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015" y="146649"/>
            <a:ext cx="446728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4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 bwMode="auto">
          <a:xfrm>
            <a:off x="473390" y="1285694"/>
            <a:ext cx="2641060" cy="2219509"/>
          </a:xfrm>
          <a:prstGeom prst="roundRect">
            <a:avLst>
              <a:gd name="adj" fmla="val 3977"/>
            </a:avLst>
          </a:prstGeom>
          <a:gradFill>
            <a:gsLst>
              <a:gs pos="0">
                <a:srgbClr val="9EB3B6">
                  <a:alpha val="50000"/>
                </a:srgbClr>
              </a:gs>
              <a:gs pos="100000">
                <a:schemeClr val="bg1">
                  <a:alpha val="25000"/>
                </a:schemeClr>
              </a:gs>
            </a:gsLst>
          </a:gradFill>
          <a:ln>
            <a:solidFill>
              <a:schemeClr val="tx1">
                <a:lumMod val="60000"/>
                <a:lumOff val="40000"/>
              </a:schemeClr>
            </a:solidFill>
          </a:ln>
          <a:effectLst>
            <a:innerShdw blurRad="371475" dir="13500000">
              <a:schemeClr val="bg1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74320" tIns="1188720" rIns="274320" anchor="ctr" anchorCtr="0"/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rgbClr val="686868"/>
                </a:solidFill>
              </a:rPr>
              <a:t>Restrooms require a key. Ladies turn left immediately and bathroom on the right. </a:t>
            </a:r>
            <a:r>
              <a:rPr lang="en-US" sz="1200" dirty="0" err="1">
                <a:solidFill>
                  <a:srgbClr val="686868"/>
                </a:solidFill>
              </a:rPr>
              <a:t>Mens</a:t>
            </a:r>
            <a:r>
              <a:rPr lang="en-US" sz="1200" dirty="0">
                <a:solidFill>
                  <a:srgbClr val="686868"/>
                </a:solidFill>
              </a:rPr>
              <a:t> are through the elevator bank and down hall to the left.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3250659" y="1295400"/>
            <a:ext cx="2641060" cy="2219509"/>
          </a:xfrm>
          <a:prstGeom prst="roundRect">
            <a:avLst>
              <a:gd name="adj" fmla="val 3977"/>
            </a:avLst>
          </a:prstGeom>
          <a:gradFill>
            <a:gsLst>
              <a:gs pos="0">
                <a:srgbClr val="9EB3B6">
                  <a:alpha val="50000"/>
                </a:srgbClr>
              </a:gs>
              <a:gs pos="100000">
                <a:schemeClr val="bg1">
                  <a:alpha val="25000"/>
                </a:schemeClr>
              </a:gs>
            </a:gsLst>
          </a:gradFill>
          <a:ln>
            <a:solidFill>
              <a:schemeClr val="tx1">
                <a:lumMod val="60000"/>
                <a:lumOff val="40000"/>
              </a:schemeClr>
            </a:solidFill>
          </a:ln>
          <a:effectLst>
            <a:innerShdw blurRad="371475" dir="13500000">
              <a:schemeClr val="bg1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74320" tIns="1188720" rIns="274320" anchor="t" anchorCtr="0"/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rgbClr val="686868"/>
                </a:solidFill>
              </a:rPr>
              <a:t>Coffee, Water, and Light Snacks available in the back of the room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6042249" y="1295400"/>
            <a:ext cx="2641060" cy="2219509"/>
          </a:xfrm>
          <a:prstGeom prst="roundRect">
            <a:avLst>
              <a:gd name="adj" fmla="val 3977"/>
            </a:avLst>
          </a:prstGeom>
          <a:gradFill>
            <a:gsLst>
              <a:gs pos="0">
                <a:srgbClr val="9EB3B6">
                  <a:alpha val="50000"/>
                </a:srgbClr>
              </a:gs>
              <a:gs pos="100000">
                <a:schemeClr val="bg1">
                  <a:alpha val="25000"/>
                </a:schemeClr>
              </a:gs>
            </a:gsLst>
          </a:gradFill>
          <a:ln>
            <a:solidFill>
              <a:schemeClr val="tx1">
                <a:lumMod val="60000"/>
                <a:lumOff val="40000"/>
              </a:schemeClr>
            </a:solidFill>
          </a:ln>
          <a:effectLst>
            <a:innerShdw blurRad="371475" dir="13500000">
              <a:schemeClr val="bg1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74320" tIns="1188720" rIns="274320" anchor="t" anchorCtr="0"/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rgbClr val="686868"/>
                </a:solidFill>
              </a:rPr>
              <a:t>Please turn Cell phones to silent and take call outside the meeting room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457200" y="3733800"/>
            <a:ext cx="2641060" cy="2219509"/>
          </a:xfrm>
          <a:prstGeom prst="roundRect">
            <a:avLst>
              <a:gd name="adj" fmla="val 3977"/>
            </a:avLst>
          </a:prstGeom>
          <a:gradFill>
            <a:gsLst>
              <a:gs pos="0">
                <a:srgbClr val="9EB3B6">
                  <a:alpha val="50000"/>
                </a:srgbClr>
              </a:gs>
              <a:gs pos="100000">
                <a:schemeClr val="bg1">
                  <a:alpha val="25000"/>
                </a:schemeClr>
              </a:gs>
            </a:gsLst>
          </a:gradFill>
          <a:ln>
            <a:solidFill>
              <a:schemeClr val="tx1">
                <a:lumMod val="60000"/>
                <a:lumOff val="40000"/>
              </a:schemeClr>
            </a:solidFill>
          </a:ln>
          <a:effectLst>
            <a:innerShdw blurRad="371475" dir="13500000">
              <a:schemeClr val="bg1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1188720" rIns="91440" anchor="t" anchorCtr="0"/>
          <a:lstStyle/>
          <a:p>
            <a:pPr algn="ctr">
              <a:lnSpc>
                <a:spcPct val="120000"/>
              </a:lnSpc>
            </a:pPr>
            <a:r>
              <a:rPr lang="en-US" sz="1050" dirty="0" err="1">
                <a:solidFill>
                  <a:srgbClr val="686868"/>
                </a:solidFill>
              </a:rPr>
              <a:t>WiFi</a:t>
            </a:r>
            <a:r>
              <a:rPr lang="en-US" sz="1050" dirty="0">
                <a:solidFill>
                  <a:srgbClr val="686868"/>
                </a:solidFill>
              </a:rPr>
              <a:t> is available from the Guest network. Enter the password, then open a new Internet Explorer window and accept the terms.</a:t>
            </a:r>
          </a:p>
        </p:txBody>
      </p:sp>
      <p:sp>
        <p:nvSpPr>
          <p:cNvPr id="66" name="Rounded Rectangle 65"/>
          <p:cNvSpPr/>
          <p:nvPr/>
        </p:nvSpPr>
        <p:spPr bwMode="auto">
          <a:xfrm>
            <a:off x="3250659" y="3733800"/>
            <a:ext cx="2641060" cy="2219509"/>
          </a:xfrm>
          <a:prstGeom prst="roundRect">
            <a:avLst>
              <a:gd name="adj" fmla="val 3977"/>
            </a:avLst>
          </a:prstGeom>
          <a:gradFill>
            <a:gsLst>
              <a:gs pos="0">
                <a:srgbClr val="9EB3B6">
                  <a:alpha val="50000"/>
                </a:srgbClr>
              </a:gs>
              <a:gs pos="100000">
                <a:schemeClr val="bg1">
                  <a:alpha val="25000"/>
                </a:schemeClr>
              </a:gs>
            </a:gsLst>
          </a:gradFill>
          <a:ln>
            <a:solidFill>
              <a:schemeClr val="tx1">
                <a:lumMod val="60000"/>
                <a:lumOff val="40000"/>
              </a:schemeClr>
            </a:solidFill>
          </a:ln>
          <a:effectLst>
            <a:innerShdw blurRad="371475" dir="13500000">
              <a:schemeClr val="bg1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74320" tIns="1188720" rIns="274320" anchor="t" anchorCtr="0"/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rgbClr val="686868"/>
                </a:solidFill>
              </a:rPr>
              <a:t>GTRI spaces are secured. If you leave the area, knock on the glass doors to get back in</a:t>
            </a:r>
          </a:p>
        </p:txBody>
      </p:sp>
      <p:sp>
        <p:nvSpPr>
          <p:cNvPr id="67" name="Rounded Rectangle 66"/>
          <p:cNvSpPr/>
          <p:nvPr/>
        </p:nvSpPr>
        <p:spPr bwMode="auto">
          <a:xfrm>
            <a:off x="6042249" y="3733800"/>
            <a:ext cx="2641060" cy="2219509"/>
          </a:xfrm>
          <a:prstGeom prst="roundRect">
            <a:avLst>
              <a:gd name="adj" fmla="val 3977"/>
            </a:avLst>
          </a:prstGeom>
          <a:gradFill>
            <a:gsLst>
              <a:gs pos="0">
                <a:srgbClr val="9EB3B6">
                  <a:alpha val="50000"/>
                </a:srgbClr>
              </a:gs>
              <a:gs pos="100000">
                <a:schemeClr val="bg1">
                  <a:alpha val="25000"/>
                </a:schemeClr>
              </a:gs>
            </a:gsLst>
          </a:gradFill>
          <a:ln>
            <a:solidFill>
              <a:schemeClr val="tx1">
                <a:lumMod val="60000"/>
                <a:lumOff val="40000"/>
              </a:schemeClr>
            </a:solidFill>
          </a:ln>
          <a:effectLst>
            <a:innerShdw blurRad="371475" dir="13500000">
              <a:schemeClr val="bg1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74320" tIns="1188720" rIns="274320" anchor="t" anchorCtr="0"/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rgbClr val="686868"/>
                </a:solidFill>
              </a:rPr>
              <a:t>If you have any problems, call Katherine Escobar </a:t>
            </a:r>
          </a:p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rgbClr val="686868"/>
                </a:solidFill>
              </a:rPr>
              <a:t>757-434-3291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08680" y="1388168"/>
            <a:ext cx="730342" cy="808760"/>
            <a:chOff x="403370" y="1001077"/>
            <a:chExt cx="739630" cy="808692"/>
          </a:xfrm>
        </p:grpSpPr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403370" y="1003110"/>
              <a:ext cx="376466" cy="806659"/>
            </a:xfrm>
            <a:custGeom>
              <a:avLst/>
              <a:gdLst>
                <a:gd name="T0" fmla="*/ 31 w 97"/>
                <a:gd name="T1" fmla="*/ 17 h 212"/>
                <a:gd name="T2" fmla="*/ 49 w 97"/>
                <a:gd name="T3" fmla="*/ 0 h 212"/>
                <a:gd name="T4" fmla="*/ 66 w 97"/>
                <a:gd name="T5" fmla="*/ 17 h 212"/>
                <a:gd name="T6" fmla="*/ 49 w 97"/>
                <a:gd name="T7" fmla="*/ 34 h 212"/>
                <a:gd name="T8" fmla="*/ 31 w 97"/>
                <a:gd name="T9" fmla="*/ 17 h 212"/>
                <a:gd name="T10" fmla="*/ 96 w 97"/>
                <a:gd name="T11" fmla="*/ 106 h 212"/>
                <a:gd name="T12" fmla="*/ 83 w 97"/>
                <a:gd name="T13" fmla="*/ 60 h 212"/>
                <a:gd name="T14" fmla="*/ 62 w 97"/>
                <a:gd name="T15" fmla="*/ 42 h 212"/>
                <a:gd name="T16" fmla="*/ 49 w 97"/>
                <a:gd name="T17" fmla="*/ 42 h 212"/>
                <a:gd name="T18" fmla="*/ 35 w 97"/>
                <a:gd name="T19" fmla="*/ 42 h 212"/>
                <a:gd name="T20" fmla="*/ 14 w 97"/>
                <a:gd name="T21" fmla="*/ 60 h 212"/>
                <a:gd name="T22" fmla="*/ 1 w 97"/>
                <a:gd name="T23" fmla="*/ 106 h 212"/>
                <a:gd name="T24" fmla="*/ 4 w 97"/>
                <a:gd name="T25" fmla="*/ 116 h 212"/>
                <a:gd name="T26" fmla="*/ 12 w 97"/>
                <a:gd name="T27" fmla="*/ 111 h 212"/>
                <a:gd name="T28" fmla="*/ 25 w 97"/>
                <a:gd name="T29" fmla="*/ 66 h 212"/>
                <a:gd name="T30" fmla="*/ 34 w 97"/>
                <a:gd name="T31" fmla="*/ 66 h 212"/>
                <a:gd name="T32" fmla="*/ 11 w 97"/>
                <a:gd name="T33" fmla="*/ 146 h 212"/>
                <a:gd name="T34" fmla="*/ 30 w 97"/>
                <a:gd name="T35" fmla="*/ 146 h 212"/>
                <a:gd name="T36" fmla="*/ 30 w 97"/>
                <a:gd name="T37" fmla="*/ 146 h 212"/>
                <a:gd name="T38" fmla="*/ 30 w 97"/>
                <a:gd name="T39" fmla="*/ 205 h 212"/>
                <a:gd name="T40" fmla="*/ 38 w 97"/>
                <a:gd name="T41" fmla="*/ 212 h 212"/>
                <a:gd name="T42" fmla="*/ 44 w 97"/>
                <a:gd name="T43" fmla="*/ 205 h 212"/>
                <a:gd name="T44" fmla="*/ 44 w 97"/>
                <a:gd name="T45" fmla="*/ 146 h 212"/>
                <a:gd name="T46" fmla="*/ 53 w 97"/>
                <a:gd name="T47" fmla="*/ 146 h 212"/>
                <a:gd name="T48" fmla="*/ 53 w 97"/>
                <a:gd name="T49" fmla="*/ 205 h 212"/>
                <a:gd name="T50" fmla="*/ 60 w 97"/>
                <a:gd name="T51" fmla="*/ 212 h 212"/>
                <a:gd name="T52" fmla="*/ 67 w 97"/>
                <a:gd name="T53" fmla="*/ 205 h 212"/>
                <a:gd name="T54" fmla="*/ 67 w 97"/>
                <a:gd name="T55" fmla="*/ 146 h 212"/>
                <a:gd name="T56" fmla="*/ 67 w 97"/>
                <a:gd name="T57" fmla="*/ 146 h 212"/>
                <a:gd name="T58" fmla="*/ 86 w 97"/>
                <a:gd name="T59" fmla="*/ 146 h 212"/>
                <a:gd name="T60" fmla="*/ 63 w 97"/>
                <a:gd name="T61" fmla="*/ 66 h 212"/>
                <a:gd name="T62" fmla="*/ 71 w 97"/>
                <a:gd name="T63" fmla="*/ 66 h 212"/>
                <a:gd name="T64" fmla="*/ 84 w 97"/>
                <a:gd name="T65" fmla="*/ 111 h 212"/>
                <a:gd name="T66" fmla="*/ 92 w 97"/>
                <a:gd name="T67" fmla="*/ 116 h 212"/>
                <a:gd name="T68" fmla="*/ 96 w 97"/>
                <a:gd name="T69" fmla="*/ 10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7" h="212">
                  <a:moveTo>
                    <a:pt x="31" y="17"/>
                  </a:moveTo>
                  <a:cubicBezTo>
                    <a:pt x="31" y="8"/>
                    <a:pt x="39" y="0"/>
                    <a:pt x="49" y="0"/>
                  </a:cubicBezTo>
                  <a:cubicBezTo>
                    <a:pt x="58" y="0"/>
                    <a:pt x="66" y="8"/>
                    <a:pt x="66" y="17"/>
                  </a:cubicBezTo>
                  <a:cubicBezTo>
                    <a:pt x="66" y="26"/>
                    <a:pt x="58" y="34"/>
                    <a:pt x="49" y="34"/>
                  </a:cubicBezTo>
                  <a:cubicBezTo>
                    <a:pt x="39" y="34"/>
                    <a:pt x="31" y="26"/>
                    <a:pt x="31" y="17"/>
                  </a:cubicBezTo>
                  <a:close/>
                  <a:moveTo>
                    <a:pt x="96" y="106"/>
                  </a:moveTo>
                  <a:cubicBezTo>
                    <a:pt x="83" y="60"/>
                    <a:pt x="83" y="60"/>
                    <a:pt x="83" y="60"/>
                  </a:cubicBezTo>
                  <a:cubicBezTo>
                    <a:pt x="77" y="42"/>
                    <a:pt x="62" y="42"/>
                    <a:pt x="62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42"/>
                    <a:pt x="20" y="42"/>
                    <a:pt x="14" y="60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0" y="110"/>
                    <a:pt x="1" y="115"/>
                    <a:pt x="4" y="116"/>
                  </a:cubicBezTo>
                  <a:cubicBezTo>
                    <a:pt x="8" y="117"/>
                    <a:pt x="11" y="114"/>
                    <a:pt x="12" y="111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30" y="146"/>
                    <a:pt x="30" y="146"/>
                    <a:pt x="30" y="146"/>
                  </a:cubicBezTo>
                  <a:cubicBezTo>
                    <a:pt x="30" y="146"/>
                    <a:pt x="30" y="146"/>
                    <a:pt x="30" y="146"/>
                  </a:cubicBezTo>
                  <a:cubicBezTo>
                    <a:pt x="30" y="205"/>
                    <a:pt x="30" y="205"/>
                    <a:pt x="30" y="205"/>
                  </a:cubicBezTo>
                  <a:cubicBezTo>
                    <a:pt x="30" y="210"/>
                    <a:pt x="33" y="212"/>
                    <a:pt x="38" y="212"/>
                  </a:cubicBezTo>
                  <a:cubicBezTo>
                    <a:pt x="42" y="212"/>
                    <a:pt x="44" y="209"/>
                    <a:pt x="44" y="205"/>
                  </a:cubicBezTo>
                  <a:cubicBezTo>
                    <a:pt x="44" y="146"/>
                    <a:pt x="44" y="146"/>
                    <a:pt x="44" y="146"/>
                  </a:cubicBezTo>
                  <a:cubicBezTo>
                    <a:pt x="53" y="146"/>
                    <a:pt x="53" y="146"/>
                    <a:pt x="53" y="146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53" y="209"/>
                    <a:pt x="56" y="212"/>
                    <a:pt x="60" y="212"/>
                  </a:cubicBezTo>
                  <a:cubicBezTo>
                    <a:pt x="64" y="212"/>
                    <a:pt x="67" y="210"/>
                    <a:pt x="67" y="205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86" y="146"/>
                    <a:pt x="86" y="146"/>
                    <a:pt x="86" y="14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84" y="111"/>
                    <a:pt x="84" y="111"/>
                    <a:pt x="84" y="111"/>
                  </a:cubicBezTo>
                  <a:cubicBezTo>
                    <a:pt x="85" y="114"/>
                    <a:pt x="88" y="117"/>
                    <a:pt x="92" y="116"/>
                  </a:cubicBezTo>
                  <a:cubicBezTo>
                    <a:pt x="96" y="115"/>
                    <a:pt x="97" y="111"/>
                    <a:pt x="96" y="106"/>
                  </a:cubicBezTo>
                  <a:close/>
                </a:path>
              </a:pathLst>
            </a:custGeom>
            <a:solidFill>
              <a:srgbClr val="B36F3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823976" y="1001077"/>
              <a:ext cx="319024" cy="806659"/>
            </a:xfrm>
            <a:custGeom>
              <a:avLst/>
              <a:gdLst>
                <a:gd name="T0" fmla="*/ 24 w 82"/>
                <a:gd name="T1" fmla="*/ 17 h 212"/>
                <a:gd name="T2" fmla="*/ 41 w 82"/>
                <a:gd name="T3" fmla="*/ 0 h 212"/>
                <a:gd name="T4" fmla="*/ 58 w 82"/>
                <a:gd name="T5" fmla="*/ 17 h 212"/>
                <a:gd name="T6" fmla="*/ 41 w 82"/>
                <a:gd name="T7" fmla="*/ 34 h 212"/>
                <a:gd name="T8" fmla="*/ 24 w 82"/>
                <a:gd name="T9" fmla="*/ 17 h 212"/>
                <a:gd name="T10" fmla="*/ 60 w 82"/>
                <a:gd name="T11" fmla="*/ 42 h 212"/>
                <a:gd name="T12" fmla="*/ 22 w 82"/>
                <a:gd name="T13" fmla="*/ 42 h 212"/>
                <a:gd name="T14" fmla="*/ 0 w 82"/>
                <a:gd name="T15" fmla="*/ 64 h 212"/>
                <a:gd name="T16" fmla="*/ 0 w 82"/>
                <a:gd name="T17" fmla="*/ 117 h 212"/>
                <a:gd name="T18" fmla="*/ 7 w 82"/>
                <a:gd name="T19" fmla="*/ 125 h 212"/>
                <a:gd name="T20" fmla="*/ 13 w 82"/>
                <a:gd name="T21" fmla="*/ 117 h 212"/>
                <a:gd name="T22" fmla="*/ 13 w 82"/>
                <a:gd name="T23" fmla="*/ 69 h 212"/>
                <a:gd name="T24" fmla="*/ 21 w 82"/>
                <a:gd name="T25" fmla="*/ 69 h 212"/>
                <a:gd name="T26" fmla="*/ 21 w 82"/>
                <a:gd name="T27" fmla="*/ 203 h 212"/>
                <a:gd name="T28" fmla="*/ 29 w 82"/>
                <a:gd name="T29" fmla="*/ 212 h 212"/>
                <a:gd name="T30" fmla="*/ 37 w 82"/>
                <a:gd name="T31" fmla="*/ 203 h 212"/>
                <a:gd name="T32" fmla="*/ 37 w 82"/>
                <a:gd name="T33" fmla="*/ 125 h 212"/>
                <a:gd name="T34" fmla="*/ 45 w 82"/>
                <a:gd name="T35" fmla="*/ 125 h 212"/>
                <a:gd name="T36" fmla="*/ 45 w 82"/>
                <a:gd name="T37" fmla="*/ 203 h 212"/>
                <a:gd name="T38" fmla="*/ 53 w 82"/>
                <a:gd name="T39" fmla="*/ 212 h 212"/>
                <a:gd name="T40" fmla="*/ 61 w 82"/>
                <a:gd name="T41" fmla="*/ 203 h 212"/>
                <a:gd name="T42" fmla="*/ 61 w 82"/>
                <a:gd name="T43" fmla="*/ 69 h 212"/>
                <a:gd name="T44" fmla="*/ 69 w 82"/>
                <a:gd name="T45" fmla="*/ 69 h 212"/>
                <a:gd name="T46" fmla="*/ 69 w 82"/>
                <a:gd name="T47" fmla="*/ 117 h 212"/>
                <a:gd name="T48" fmla="*/ 75 w 82"/>
                <a:gd name="T49" fmla="*/ 125 h 212"/>
                <a:gd name="T50" fmla="*/ 82 w 82"/>
                <a:gd name="T51" fmla="*/ 117 h 212"/>
                <a:gd name="T52" fmla="*/ 82 w 82"/>
                <a:gd name="T53" fmla="*/ 64 h 212"/>
                <a:gd name="T54" fmla="*/ 60 w 82"/>
                <a:gd name="T55" fmla="*/ 4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" h="212">
                  <a:moveTo>
                    <a:pt x="24" y="17"/>
                  </a:moveTo>
                  <a:cubicBezTo>
                    <a:pt x="24" y="8"/>
                    <a:pt x="32" y="0"/>
                    <a:pt x="41" y="0"/>
                  </a:cubicBezTo>
                  <a:cubicBezTo>
                    <a:pt x="50" y="0"/>
                    <a:pt x="58" y="8"/>
                    <a:pt x="58" y="17"/>
                  </a:cubicBezTo>
                  <a:cubicBezTo>
                    <a:pt x="58" y="27"/>
                    <a:pt x="50" y="34"/>
                    <a:pt x="41" y="34"/>
                  </a:cubicBezTo>
                  <a:cubicBezTo>
                    <a:pt x="32" y="34"/>
                    <a:pt x="24" y="27"/>
                    <a:pt x="24" y="17"/>
                  </a:cubicBezTo>
                  <a:close/>
                  <a:moveTo>
                    <a:pt x="60" y="42"/>
                  </a:moveTo>
                  <a:cubicBezTo>
                    <a:pt x="54" y="42"/>
                    <a:pt x="28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70"/>
                    <a:pt x="0" y="113"/>
                    <a:pt x="0" y="117"/>
                  </a:cubicBezTo>
                  <a:cubicBezTo>
                    <a:pt x="0" y="121"/>
                    <a:pt x="2" y="125"/>
                    <a:pt x="7" y="125"/>
                  </a:cubicBezTo>
                  <a:cubicBezTo>
                    <a:pt x="11" y="125"/>
                    <a:pt x="13" y="121"/>
                    <a:pt x="13" y="117"/>
                  </a:cubicBezTo>
                  <a:cubicBezTo>
                    <a:pt x="13" y="113"/>
                    <a:pt x="13" y="69"/>
                    <a:pt x="13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21" y="195"/>
                    <a:pt x="21" y="203"/>
                  </a:cubicBezTo>
                  <a:cubicBezTo>
                    <a:pt x="21" y="209"/>
                    <a:pt x="23" y="212"/>
                    <a:pt x="29" y="212"/>
                  </a:cubicBezTo>
                  <a:cubicBezTo>
                    <a:pt x="34" y="212"/>
                    <a:pt x="37" y="209"/>
                    <a:pt x="37" y="203"/>
                  </a:cubicBezTo>
                  <a:cubicBezTo>
                    <a:pt x="37" y="195"/>
                    <a:pt x="37" y="125"/>
                    <a:pt x="37" y="125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5"/>
                    <a:pt x="45" y="195"/>
                    <a:pt x="45" y="203"/>
                  </a:cubicBezTo>
                  <a:cubicBezTo>
                    <a:pt x="45" y="209"/>
                    <a:pt x="47" y="212"/>
                    <a:pt x="53" y="212"/>
                  </a:cubicBezTo>
                  <a:cubicBezTo>
                    <a:pt x="59" y="212"/>
                    <a:pt x="61" y="209"/>
                    <a:pt x="61" y="203"/>
                  </a:cubicBezTo>
                  <a:cubicBezTo>
                    <a:pt x="61" y="195"/>
                    <a:pt x="61" y="69"/>
                    <a:pt x="61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69"/>
                    <a:pt x="69" y="113"/>
                    <a:pt x="69" y="117"/>
                  </a:cubicBezTo>
                  <a:cubicBezTo>
                    <a:pt x="69" y="121"/>
                    <a:pt x="71" y="125"/>
                    <a:pt x="75" y="125"/>
                  </a:cubicBezTo>
                  <a:cubicBezTo>
                    <a:pt x="80" y="125"/>
                    <a:pt x="82" y="121"/>
                    <a:pt x="82" y="117"/>
                  </a:cubicBezTo>
                  <a:cubicBezTo>
                    <a:pt x="82" y="113"/>
                    <a:pt x="82" y="70"/>
                    <a:pt x="82" y="64"/>
                  </a:cubicBezTo>
                  <a:cubicBezTo>
                    <a:pt x="82" y="52"/>
                    <a:pt x="72" y="42"/>
                    <a:pt x="60" y="42"/>
                  </a:cubicBezTo>
                  <a:close/>
                </a:path>
              </a:pathLst>
            </a:custGeom>
            <a:solidFill>
              <a:srgbClr val="0085B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FACILITIES</a:t>
            </a:r>
          </a:p>
        </p:txBody>
      </p:sp>
      <p:sp>
        <p:nvSpPr>
          <p:cNvPr id="54" name="Freeform 57"/>
          <p:cNvSpPr>
            <a:spLocks/>
          </p:cNvSpPr>
          <p:nvPr/>
        </p:nvSpPr>
        <p:spPr bwMode="auto">
          <a:xfrm>
            <a:off x="7019670" y="1676400"/>
            <a:ext cx="697732" cy="695798"/>
          </a:xfrm>
          <a:custGeom>
            <a:avLst/>
            <a:gdLst>
              <a:gd name="T0" fmla="*/ 6 w 438"/>
              <a:gd name="T1" fmla="*/ 349 h 437"/>
              <a:gd name="T2" fmla="*/ 51 w 438"/>
              <a:gd name="T3" fmla="*/ 392 h 437"/>
              <a:gd name="T4" fmla="*/ 298 w 438"/>
              <a:gd name="T5" fmla="*/ 298 h 437"/>
              <a:gd name="T6" fmla="*/ 393 w 438"/>
              <a:gd name="T7" fmla="*/ 50 h 437"/>
              <a:gd name="T8" fmla="*/ 349 w 438"/>
              <a:gd name="T9" fmla="*/ 6 h 437"/>
              <a:gd name="T10" fmla="*/ 324 w 438"/>
              <a:gd name="T11" fmla="*/ 7 h 437"/>
              <a:gd name="T12" fmla="*/ 255 w 438"/>
              <a:gd name="T13" fmla="*/ 75 h 437"/>
              <a:gd name="T14" fmla="*/ 254 w 438"/>
              <a:gd name="T15" fmla="*/ 100 h 437"/>
              <a:gd name="T16" fmla="*/ 291 w 438"/>
              <a:gd name="T17" fmla="*/ 142 h 437"/>
              <a:gd name="T18" fmla="*/ 262 w 438"/>
              <a:gd name="T19" fmla="*/ 228 h 437"/>
              <a:gd name="T20" fmla="*/ 228 w 438"/>
              <a:gd name="T21" fmla="*/ 262 h 437"/>
              <a:gd name="T22" fmla="*/ 146 w 438"/>
              <a:gd name="T23" fmla="*/ 292 h 437"/>
              <a:gd name="T24" fmla="*/ 101 w 438"/>
              <a:gd name="T25" fmla="*/ 253 h 437"/>
              <a:gd name="T26" fmla="*/ 76 w 438"/>
              <a:gd name="T27" fmla="*/ 255 h 437"/>
              <a:gd name="T28" fmla="*/ 8 w 438"/>
              <a:gd name="T29" fmla="*/ 323 h 437"/>
              <a:gd name="T30" fmla="*/ 6 w 438"/>
              <a:gd name="T31" fmla="*/ 34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8" h="437">
                <a:moveTo>
                  <a:pt x="6" y="349"/>
                </a:moveTo>
                <a:cubicBezTo>
                  <a:pt x="21" y="363"/>
                  <a:pt x="48" y="389"/>
                  <a:pt x="51" y="392"/>
                </a:cubicBezTo>
                <a:cubicBezTo>
                  <a:pt x="114" y="437"/>
                  <a:pt x="210" y="387"/>
                  <a:pt x="298" y="298"/>
                </a:cubicBezTo>
                <a:cubicBezTo>
                  <a:pt x="387" y="209"/>
                  <a:pt x="438" y="113"/>
                  <a:pt x="393" y="50"/>
                </a:cubicBezTo>
                <a:cubicBezTo>
                  <a:pt x="390" y="47"/>
                  <a:pt x="363" y="20"/>
                  <a:pt x="349" y="6"/>
                </a:cubicBezTo>
                <a:cubicBezTo>
                  <a:pt x="342" y="0"/>
                  <a:pt x="331" y="0"/>
                  <a:pt x="324" y="7"/>
                </a:cubicBezTo>
                <a:cubicBezTo>
                  <a:pt x="255" y="75"/>
                  <a:pt x="255" y="75"/>
                  <a:pt x="255" y="75"/>
                </a:cubicBezTo>
                <a:cubicBezTo>
                  <a:pt x="249" y="82"/>
                  <a:pt x="248" y="93"/>
                  <a:pt x="254" y="100"/>
                </a:cubicBezTo>
                <a:cubicBezTo>
                  <a:pt x="268" y="116"/>
                  <a:pt x="290" y="139"/>
                  <a:pt x="291" y="142"/>
                </a:cubicBezTo>
                <a:cubicBezTo>
                  <a:pt x="306" y="173"/>
                  <a:pt x="289" y="201"/>
                  <a:pt x="262" y="228"/>
                </a:cubicBezTo>
                <a:cubicBezTo>
                  <a:pt x="228" y="262"/>
                  <a:pt x="228" y="262"/>
                  <a:pt x="228" y="262"/>
                </a:cubicBezTo>
                <a:cubicBezTo>
                  <a:pt x="203" y="287"/>
                  <a:pt x="175" y="304"/>
                  <a:pt x="146" y="292"/>
                </a:cubicBezTo>
                <a:cubicBezTo>
                  <a:pt x="142" y="290"/>
                  <a:pt x="117" y="267"/>
                  <a:pt x="101" y="253"/>
                </a:cubicBezTo>
                <a:cubicBezTo>
                  <a:pt x="94" y="247"/>
                  <a:pt x="83" y="248"/>
                  <a:pt x="76" y="255"/>
                </a:cubicBezTo>
                <a:cubicBezTo>
                  <a:pt x="8" y="323"/>
                  <a:pt x="8" y="323"/>
                  <a:pt x="8" y="323"/>
                </a:cubicBezTo>
                <a:cubicBezTo>
                  <a:pt x="1" y="330"/>
                  <a:pt x="0" y="341"/>
                  <a:pt x="6" y="349"/>
                </a:cubicBezTo>
                <a:close/>
              </a:path>
            </a:pathLst>
          </a:custGeom>
          <a:solidFill>
            <a:srgbClr val="5FB4B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73"/>
          <p:cNvSpPr>
            <a:spLocks noEditPoints="1"/>
          </p:cNvSpPr>
          <p:nvPr/>
        </p:nvSpPr>
        <p:spPr bwMode="auto">
          <a:xfrm>
            <a:off x="1371600" y="4114800"/>
            <a:ext cx="803970" cy="637632"/>
          </a:xfrm>
          <a:custGeom>
            <a:avLst/>
            <a:gdLst>
              <a:gd name="T0" fmla="*/ 157 w 270"/>
              <a:gd name="T1" fmla="*/ 202 h 214"/>
              <a:gd name="T2" fmla="*/ 114 w 270"/>
              <a:gd name="T3" fmla="*/ 202 h 214"/>
              <a:gd name="T4" fmla="*/ 114 w 270"/>
              <a:gd name="T5" fmla="*/ 159 h 214"/>
              <a:gd name="T6" fmla="*/ 157 w 270"/>
              <a:gd name="T7" fmla="*/ 159 h 214"/>
              <a:gd name="T8" fmla="*/ 157 w 270"/>
              <a:gd name="T9" fmla="*/ 202 h 214"/>
              <a:gd name="T10" fmla="*/ 210 w 270"/>
              <a:gd name="T11" fmla="*/ 132 h 214"/>
              <a:gd name="T12" fmla="*/ 184 w 270"/>
              <a:gd name="T13" fmla="*/ 132 h 214"/>
              <a:gd name="T14" fmla="*/ 135 w 270"/>
              <a:gd name="T15" fmla="*/ 111 h 214"/>
              <a:gd name="T16" fmla="*/ 86 w 270"/>
              <a:gd name="T17" fmla="*/ 132 h 214"/>
              <a:gd name="T18" fmla="*/ 60 w 270"/>
              <a:gd name="T19" fmla="*/ 132 h 214"/>
              <a:gd name="T20" fmla="*/ 60 w 270"/>
              <a:gd name="T21" fmla="*/ 106 h 214"/>
              <a:gd name="T22" fmla="*/ 135 w 270"/>
              <a:gd name="T23" fmla="*/ 74 h 214"/>
              <a:gd name="T24" fmla="*/ 210 w 270"/>
              <a:gd name="T25" fmla="*/ 106 h 214"/>
              <a:gd name="T26" fmla="*/ 210 w 270"/>
              <a:gd name="T27" fmla="*/ 132 h 214"/>
              <a:gd name="T28" fmla="*/ 263 w 270"/>
              <a:gd name="T29" fmla="*/ 79 h 214"/>
              <a:gd name="T30" fmla="*/ 237 w 270"/>
              <a:gd name="T31" fmla="*/ 79 h 214"/>
              <a:gd name="T32" fmla="*/ 135 w 270"/>
              <a:gd name="T33" fmla="*/ 37 h 214"/>
              <a:gd name="T34" fmla="*/ 33 w 270"/>
              <a:gd name="T35" fmla="*/ 79 h 214"/>
              <a:gd name="T36" fmla="*/ 7 w 270"/>
              <a:gd name="T37" fmla="*/ 79 h 214"/>
              <a:gd name="T38" fmla="*/ 7 w 270"/>
              <a:gd name="T39" fmla="*/ 53 h 214"/>
              <a:gd name="T40" fmla="*/ 135 w 270"/>
              <a:gd name="T41" fmla="*/ 0 h 214"/>
              <a:gd name="T42" fmla="*/ 263 w 270"/>
              <a:gd name="T43" fmla="*/ 53 h 214"/>
              <a:gd name="T44" fmla="*/ 263 w 270"/>
              <a:gd name="T45" fmla="*/ 79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70" h="214">
                <a:moveTo>
                  <a:pt x="157" y="202"/>
                </a:moveTo>
                <a:cubicBezTo>
                  <a:pt x="145" y="214"/>
                  <a:pt x="125" y="214"/>
                  <a:pt x="114" y="202"/>
                </a:cubicBezTo>
                <a:cubicBezTo>
                  <a:pt x="102" y="190"/>
                  <a:pt x="102" y="171"/>
                  <a:pt x="114" y="159"/>
                </a:cubicBezTo>
                <a:cubicBezTo>
                  <a:pt x="125" y="148"/>
                  <a:pt x="145" y="148"/>
                  <a:pt x="157" y="159"/>
                </a:cubicBezTo>
                <a:cubicBezTo>
                  <a:pt x="168" y="171"/>
                  <a:pt x="168" y="190"/>
                  <a:pt x="157" y="202"/>
                </a:cubicBezTo>
                <a:close/>
                <a:moveTo>
                  <a:pt x="210" y="132"/>
                </a:moveTo>
                <a:cubicBezTo>
                  <a:pt x="203" y="139"/>
                  <a:pt x="192" y="139"/>
                  <a:pt x="184" y="132"/>
                </a:cubicBezTo>
                <a:cubicBezTo>
                  <a:pt x="171" y="118"/>
                  <a:pt x="153" y="111"/>
                  <a:pt x="135" y="111"/>
                </a:cubicBezTo>
                <a:cubicBezTo>
                  <a:pt x="117" y="111"/>
                  <a:pt x="99" y="118"/>
                  <a:pt x="86" y="132"/>
                </a:cubicBezTo>
                <a:cubicBezTo>
                  <a:pt x="79" y="139"/>
                  <a:pt x="67" y="139"/>
                  <a:pt x="60" y="132"/>
                </a:cubicBezTo>
                <a:cubicBezTo>
                  <a:pt x="53" y="124"/>
                  <a:pt x="53" y="113"/>
                  <a:pt x="60" y="106"/>
                </a:cubicBezTo>
                <a:cubicBezTo>
                  <a:pt x="81" y="85"/>
                  <a:pt x="108" y="74"/>
                  <a:pt x="135" y="74"/>
                </a:cubicBezTo>
                <a:cubicBezTo>
                  <a:pt x="162" y="74"/>
                  <a:pt x="190" y="85"/>
                  <a:pt x="210" y="106"/>
                </a:cubicBezTo>
                <a:cubicBezTo>
                  <a:pt x="218" y="113"/>
                  <a:pt x="218" y="124"/>
                  <a:pt x="210" y="132"/>
                </a:cubicBezTo>
                <a:close/>
                <a:moveTo>
                  <a:pt x="263" y="79"/>
                </a:moveTo>
                <a:cubicBezTo>
                  <a:pt x="256" y="86"/>
                  <a:pt x="244" y="86"/>
                  <a:pt x="237" y="79"/>
                </a:cubicBezTo>
                <a:cubicBezTo>
                  <a:pt x="209" y="51"/>
                  <a:pt x="172" y="37"/>
                  <a:pt x="135" y="37"/>
                </a:cubicBezTo>
                <a:cubicBezTo>
                  <a:pt x="98" y="37"/>
                  <a:pt x="61" y="51"/>
                  <a:pt x="33" y="79"/>
                </a:cubicBezTo>
                <a:cubicBezTo>
                  <a:pt x="26" y="86"/>
                  <a:pt x="14" y="86"/>
                  <a:pt x="7" y="79"/>
                </a:cubicBezTo>
                <a:cubicBezTo>
                  <a:pt x="0" y="72"/>
                  <a:pt x="0" y="60"/>
                  <a:pt x="7" y="53"/>
                </a:cubicBezTo>
                <a:cubicBezTo>
                  <a:pt x="42" y="18"/>
                  <a:pt x="89" y="0"/>
                  <a:pt x="135" y="0"/>
                </a:cubicBezTo>
                <a:cubicBezTo>
                  <a:pt x="181" y="0"/>
                  <a:pt x="228" y="18"/>
                  <a:pt x="263" y="53"/>
                </a:cubicBezTo>
                <a:cubicBezTo>
                  <a:pt x="270" y="60"/>
                  <a:pt x="270" y="72"/>
                  <a:pt x="263" y="79"/>
                </a:cubicBezTo>
                <a:close/>
              </a:path>
            </a:pathLst>
          </a:custGeom>
          <a:solidFill>
            <a:srgbClr val="00767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102"/>
          <p:cNvSpPr>
            <a:spLocks noEditPoints="1"/>
          </p:cNvSpPr>
          <p:nvPr/>
        </p:nvSpPr>
        <p:spPr bwMode="auto">
          <a:xfrm>
            <a:off x="7160644" y="4142992"/>
            <a:ext cx="412384" cy="581408"/>
          </a:xfrm>
          <a:custGeom>
            <a:avLst/>
            <a:gdLst>
              <a:gd name="T0" fmla="*/ 173 w 283"/>
              <a:gd name="T1" fmla="*/ 296 h 398"/>
              <a:gd name="T2" fmla="*/ 105 w 283"/>
              <a:gd name="T3" fmla="*/ 296 h 398"/>
              <a:gd name="T4" fmla="*/ 105 w 283"/>
              <a:gd name="T5" fmla="*/ 278 h 398"/>
              <a:gd name="T6" fmla="*/ 116 w 283"/>
              <a:gd name="T7" fmla="*/ 223 h 398"/>
              <a:gd name="T8" fmla="*/ 160 w 283"/>
              <a:gd name="T9" fmla="*/ 175 h 398"/>
              <a:gd name="T10" fmla="*/ 199 w 283"/>
              <a:gd name="T11" fmla="*/ 140 h 398"/>
              <a:gd name="T12" fmla="*/ 209 w 283"/>
              <a:gd name="T13" fmla="*/ 111 h 398"/>
              <a:gd name="T14" fmla="*/ 192 w 283"/>
              <a:gd name="T15" fmla="*/ 73 h 398"/>
              <a:gd name="T16" fmla="*/ 144 w 283"/>
              <a:gd name="T17" fmla="*/ 58 h 398"/>
              <a:gd name="T18" fmla="*/ 96 w 283"/>
              <a:gd name="T19" fmla="*/ 74 h 398"/>
              <a:gd name="T20" fmla="*/ 70 w 283"/>
              <a:gd name="T21" fmla="*/ 124 h 398"/>
              <a:gd name="T22" fmla="*/ 0 w 283"/>
              <a:gd name="T23" fmla="*/ 115 h 398"/>
              <a:gd name="T24" fmla="*/ 41 w 283"/>
              <a:gd name="T25" fmla="*/ 34 h 398"/>
              <a:gd name="T26" fmla="*/ 141 w 283"/>
              <a:gd name="T27" fmla="*/ 0 h 398"/>
              <a:gd name="T28" fmla="*/ 244 w 283"/>
              <a:gd name="T29" fmla="*/ 34 h 398"/>
              <a:gd name="T30" fmla="*/ 283 w 283"/>
              <a:gd name="T31" fmla="*/ 113 h 398"/>
              <a:gd name="T32" fmla="*/ 268 w 283"/>
              <a:gd name="T33" fmla="*/ 160 h 398"/>
              <a:gd name="T34" fmla="*/ 208 w 283"/>
              <a:gd name="T35" fmla="*/ 221 h 398"/>
              <a:gd name="T36" fmla="*/ 179 w 283"/>
              <a:gd name="T37" fmla="*/ 253 h 398"/>
              <a:gd name="T38" fmla="*/ 173 w 283"/>
              <a:gd name="T39" fmla="*/ 296 h 398"/>
              <a:gd name="T40" fmla="*/ 105 w 283"/>
              <a:gd name="T41" fmla="*/ 398 h 398"/>
              <a:gd name="T42" fmla="*/ 105 w 283"/>
              <a:gd name="T43" fmla="*/ 322 h 398"/>
              <a:gd name="T44" fmla="*/ 180 w 283"/>
              <a:gd name="T45" fmla="*/ 322 h 398"/>
              <a:gd name="T46" fmla="*/ 180 w 283"/>
              <a:gd name="T47" fmla="*/ 398 h 398"/>
              <a:gd name="T48" fmla="*/ 105 w 283"/>
              <a:gd name="T49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3" h="398">
                <a:moveTo>
                  <a:pt x="173" y="296"/>
                </a:moveTo>
                <a:cubicBezTo>
                  <a:pt x="105" y="296"/>
                  <a:pt x="105" y="296"/>
                  <a:pt x="105" y="296"/>
                </a:cubicBezTo>
                <a:cubicBezTo>
                  <a:pt x="105" y="286"/>
                  <a:pt x="105" y="280"/>
                  <a:pt x="105" y="278"/>
                </a:cubicBezTo>
                <a:cubicBezTo>
                  <a:pt x="105" y="256"/>
                  <a:pt x="108" y="238"/>
                  <a:pt x="116" y="223"/>
                </a:cubicBezTo>
                <a:cubicBezTo>
                  <a:pt x="123" y="209"/>
                  <a:pt x="138" y="193"/>
                  <a:pt x="160" y="175"/>
                </a:cubicBezTo>
                <a:cubicBezTo>
                  <a:pt x="182" y="157"/>
                  <a:pt x="195" y="146"/>
                  <a:pt x="199" y="140"/>
                </a:cubicBezTo>
                <a:cubicBezTo>
                  <a:pt x="206" y="131"/>
                  <a:pt x="209" y="122"/>
                  <a:pt x="209" y="111"/>
                </a:cubicBezTo>
                <a:cubicBezTo>
                  <a:pt x="209" y="96"/>
                  <a:pt x="203" y="84"/>
                  <a:pt x="192" y="73"/>
                </a:cubicBezTo>
                <a:cubicBezTo>
                  <a:pt x="180" y="63"/>
                  <a:pt x="164" y="58"/>
                  <a:pt x="144" y="58"/>
                </a:cubicBezTo>
                <a:cubicBezTo>
                  <a:pt x="125" y="58"/>
                  <a:pt x="109" y="63"/>
                  <a:pt x="96" y="74"/>
                </a:cubicBezTo>
                <a:cubicBezTo>
                  <a:pt x="83" y="85"/>
                  <a:pt x="74" y="102"/>
                  <a:pt x="70" y="124"/>
                </a:cubicBezTo>
                <a:cubicBezTo>
                  <a:pt x="0" y="115"/>
                  <a:pt x="0" y="115"/>
                  <a:pt x="0" y="115"/>
                </a:cubicBezTo>
                <a:cubicBezTo>
                  <a:pt x="2" y="83"/>
                  <a:pt x="16" y="56"/>
                  <a:pt x="41" y="34"/>
                </a:cubicBezTo>
                <a:cubicBezTo>
                  <a:pt x="67" y="12"/>
                  <a:pt x="100" y="0"/>
                  <a:pt x="141" y="0"/>
                </a:cubicBezTo>
                <a:cubicBezTo>
                  <a:pt x="184" y="0"/>
                  <a:pt x="219" y="12"/>
                  <a:pt x="244" y="34"/>
                </a:cubicBezTo>
                <a:cubicBezTo>
                  <a:pt x="270" y="57"/>
                  <a:pt x="283" y="83"/>
                  <a:pt x="283" y="113"/>
                </a:cubicBezTo>
                <a:cubicBezTo>
                  <a:pt x="283" y="130"/>
                  <a:pt x="278" y="146"/>
                  <a:pt x="268" y="160"/>
                </a:cubicBezTo>
                <a:cubicBezTo>
                  <a:pt x="259" y="175"/>
                  <a:pt x="239" y="196"/>
                  <a:pt x="208" y="221"/>
                </a:cubicBezTo>
                <a:cubicBezTo>
                  <a:pt x="192" y="234"/>
                  <a:pt x="182" y="245"/>
                  <a:pt x="179" y="253"/>
                </a:cubicBezTo>
                <a:cubicBezTo>
                  <a:pt x="175" y="261"/>
                  <a:pt x="173" y="275"/>
                  <a:pt x="173" y="296"/>
                </a:cubicBezTo>
                <a:close/>
                <a:moveTo>
                  <a:pt x="105" y="398"/>
                </a:moveTo>
                <a:cubicBezTo>
                  <a:pt x="105" y="322"/>
                  <a:pt x="105" y="322"/>
                  <a:pt x="105" y="322"/>
                </a:cubicBezTo>
                <a:cubicBezTo>
                  <a:pt x="180" y="322"/>
                  <a:pt x="180" y="322"/>
                  <a:pt x="180" y="322"/>
                </a:cubicBezTo>
                <a:cubicBezTo>
                  <a:pt x="180" y="398"/>
                  <a:pt x="180" y="398"/>
                  <a:pt x="180" y="398"/>
                </a:cubicBezTo>
                <a:lnTo>
                  <a:pt x="105" y="398"/>
                </a:lnTo>
                <a:close/>
              </a:path>
            </a:pathLst>
          </a:custGeom>
          <a:solidFill>
            <a:srgbClr val="00506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50"/>
          <p:cNvSpPr>
            <a:spLocks noEditPoints="1"/>
          </p:cNvSpPr>
          <p:nvPr/>
        </p:nvSpPr>
        <p:spPr bwMode="auto">
          <a:xfrm>
            <a:off x="4253324" y="1626164"/>
            <a:ext cx="657790" cy="736036"/>
          </a:xfrm>
          <a:custGeom>
            <a:avLst/>
            <a:gdLst>
              <a:gd name="T0" fmla="*/ 349 w 375"/>
              <a:gd name="T1" fmla="*/ 159 h 419"/>
              <a:gd name="T2" fmla="*/ 231 w 375"/>
              <a:gd name="T3" fmla="*/ 109 h 419"/>
              <a:gd name="T4" fmla="*/ 196 w 375"/>
              <a:gd name="T5" fmla="*/ 116 h 419"/>
              <a:gd name="T6" fmla="*/ 233 w 375"/>
              <a:gd name="T7" fmla="*/ 22 h 419"/>
              <a:gd name="T8" fmla="*/ 211 w 375"/>
              <a:gd name="T9" fmla="*/ 10 h 419"/>
              <a:gd name="T10" fmla="*/ 189 w 375"/>
              <a:gd name="T11" fmla="*/ 42 h 419"/>
              <a:gd name="T12" fmla="*/ 110 w 375"/>
              <a:gd name="T13" fmla="*/ 3 h 419"/>
              <a:gd name="T14" fmla="*/ 27 w 375"/>
              <a:gd name="T15" fmla="*/ 31 h 419"/>
              <a:gd name="T16" fmla="*/ 97 w 375"/>
              <a:gd name="T17" fmla="*/ 80 h 419"/>
              <a:gd name="T18" fmla="*/ 180 w 375"/>
              <a:gd name="T19" fmla="*/ 70 h 419"/>
              <a:gd name="T20" fmla="*/ 176 w 375"/>
              <a:gd name="T21" fmla="*/ 117 h 419"/>
              <a:gd name="T22" fmla="*/ 134 w 375"/>
              <a:gd name="T23" fmla="*/ 106 h 419"/>
              <a:gd name="T24" fmla="*/ 26 w 375"/>
              <a:gd name="T25" fmla="*/ 155 h 419"/>
              <a:gd name="T26" fmla="*/ 21 w 375"/>
              <a:gd name="T27" fmla="*/ 280 h 419"/>
              <a:gd name="T28" fmla="*/ 69 w 375"/>
              <a:gd name="T29" fmla="*/ 384 h 419"/>
              <a:gd name="T30" fmla="*/ 106 w 375"/>
              <a:gd name="T31" fmla="*/ 415 h 419"/>
              <a:gd name="T32" fmla="*/ 152 w 375"/>
              <a:gd name="T33" fmla="*/ 403 h 419"/>
              <a:gd name="T34" fmla="*/ 221 w 375"/>
              <a:gd name="T35" fmla="*/ 403 h 419"/>
              <a:gd name="T36" fmla="*/ 265 w 375"/>
              <a:gd name="T37" fmla="*/ 415 h 419"/>
              <a:gd name="T38" fmla="*/ 302 w 375"/>
              <a:gd name="T39" fmla="*/ 387 h 419"/>
              <a:gd name="T40" fmla="*/ 345 w 375"/>
              <a:gd name="T41" fmla="*/ 294 h 419"/>
              <a:gd name="T42" fmla="*/ 349 w 375"/>
              <a:gd name="T43" fmla="*/ 159 h 419"/>
              <a:gd name="T44" fmla="*/ 56 w 375"/>
              <a:gd name="T45" fmla="*/ 33 h 419"/>
              <a:gd name="T46" fmla="*/ 184 w 375"/>
              <a:gd name="T47" fmla="*/ 54 h 419"/>
              <a:gd name="T48" fmla="*/ 56 w 375"/>
              <a:gd name="T49" fmla="*/ 33 h 419"/>
              <a:gd name="T50" fmla="*/ 307 w 375"/>
              <a:gd name="T51" fmla="*/ 188 h 419"/>
              <a:gd name="T52" fmla="*/ 279 w 375"/>
              <a:gd name="T53" fmla="*/ 151 h 419"/>
              <a:gd name="T54" fmla="*/ 294 w 375"/>
              <a:gd name="T55" fmla="*/ 141 h 419"/>
              <a:gd name="T56" fmla="*/ 330 w 375"/>
              <a:gd name="T57" fmla="*/ 182 h 419"/>
              <a:gd name="T58" fmla="*/ 307 w 375"/>
              <a:gd name="T59" fmla="*/ 18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75" h="419">
                <a:moveTo>
                  <a:pt x="349" y="159"/>
                </a:moveTo>
                <a:cubicBezTo>
                  <a:pt x="324" y="117"/>
                  <a:pt x="277" y="97"/>
                  <a:pt x="231" y="109"/>
                </a:cubicBezTo>
                <a:cubicBezTo>
                  <a:pt x="220" y="113"/>
                  <a:pt x="208" y="116"/>
                  <a:pt x="196" y="116"/>
                </a:cubicBezTo>
                <a:cubicBezTo>
                  <a:pt x="197" y="81"/>
                  <a:pt x="210" y="47"/>
                  <a:pt x="233" y="22"/>
                </a:cubicBezTo>
                <a:cubicBezTo>
                  <a:pt x="228" y="15"/>
                  <a:pt x="220" y="10"/>
                  <a:pt x="211" y="10"/>
                </a:cubicBezTo>
                <a:cubicBezTo>
                  <a:pt x="203" y="20"/>
                  <a:pt x="195" y="31"/>
                  <a:pt x="189" y="42"/>
                </a:cubicBezTo>
                <a:cubicBezTo>
                  <a:pt x="168" y="19"/>
                  <a:pt x="140" y="5"/>
                  <a:pt x="110" y="3"/>
                </a:cubicBezTo>
                <a:cubicBezTo>
                  <a:pt x="80" y="0"/>
                  <a:pt x="50" y="10"/>
                  <a:pt x="27" y="31"/>
                </a:cubicBezTo>
                <a:cubicBezTo>
                  <a:pt x="44" y="56"/>
                  <a:pt x="69" y="73"/>
                  <a:pt x="97" y="80"/>
                </a:cubicBezTo>
                <a:cubicBezTo>
                  <a:pt x="125" y="88"/>
                  <a:pt x="154" y="84"/>
                  <a:pt x="180" y="70"/>
                </a:cubicBezTo>
                <a:cubicBezTo>
                  <a:pt x="178" y="85"/>
                  <a:pt x="177" y="101"/>
                  <a:pt x="176" y="117"/>
                </a:cubicBezTo>
                <a:cubicBezTo>
                  <a:pt x="134" y="106"/>
                  <a:pt x="134" y="106"/>
                  <a:pt x="134" y="106"/>
                </a:cubicBezTo>
                <a:cubicBezTo>
                  <a:pt x="92" y="99"/>
                  <a:pt x="50" y="118"/>
                  <a:pt x="26" y="155"/>
                </a:cubicBezTo>
                <a:cubicBezTo>
                  <a:pt x="2" y="192"/>
                  <a:pt x="0" y="241"/>
                  <a:pt x="21" y="280"/>
                </a:cubicBezTo>
                <a:cubicBezTo>
                  <a:pt x="69" y="384"/>
                  <a:pt x="69" y="384"/>
                  <a:pt x="69" y="384"/>
                </a:cubicBezTo>
                <a:cubicBezTo>
                  <a:pt x="77" y="400"/>
                  <a:pt x="90" y="412"/>
                  <a:pt x="106" y="415"/>
                </a:cubicBezTo>
                <a:cubicBezTo>
                  <a:pt x="122" y="419"/>
                  <a:pt x="139" y="415"/>
                  <a:pt x="152" y="403"/>
                </a:cubicBezTo>
                <a:cubicBezTo>
                  <a:pt x="173" y="419"/>
                  <a:pt x="201" y="418"/>
                  <a:pt x="221" y="403"/>
                </a:cubicBezTo>
                <a:cubicBezTo>
                  <a:pt x="233" y="414"/>
                  <a:pt x="250" y="419"/>
                  <a:pt x="265" y="415"/>
                </a:cubicBezTo>
                <a:cubicBezTo>
                  <a:pt x="281" y="412"/>
                  <a:pt x="295" y="402"/>
                  <a:pt x="302" y="387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73" y="255"/>
                  <a:pt x="375" y="201"/>
                  <a:pt x="349" y="159"/>
                </a:cubicBezTo>
                <a:close/>
                <a:moveTo>
                  <a:pt x="56" y="33"/>
                </a:moveTo>
                <a:cubicBezTo>
                  <a:pt x="98" y="10"/>
                  <a:pt x="151" y="18"/>
                  <a:pt x="184" y="54"/>
                </a:cubicBezTo>
                <a:cubicBezTo>
                  <a:pt x="141" y="76"/>
                  <a:pt x="90" y="67"/>
                  <a:pt x="56" y="33"/>
                </a:cubicBezTo>
                <a:close/>
                <a:moveTo>
                  <a:pt x="307" y="188"/>
                </a:moveTo>
                <a:cubicBezTo>
                  <a:pt x="300" y="173"/>
                  <a:pt x="291" y="161"/>
                  <a:pt x="279" y="151"/>
                </a:cubicBezTo>
                <a:cubicBezTo>
                  <a:pt x="283" y="146"/>
                  <a:pt x="288" y="143"/>
                  <a:pt x="294" y="141"/>
                </a:cubicBezTo>
                <a:cubicBezTo>
                  <a:pt x="311" y="150"/>
                  <a:pt x="324" y="165"/>
                  <a:pt x="330" y="182"/>
                </a:cubicBezTo>
                <a:cubicBezTo>
                  <a:pt x="322" y="185"/>
                  <a:pt x="315" y="187"/>
                  <a:pt x="307" y="188"/>
                </a:cubicBezTo>
                <a:close/>
              </a:path>
            </a:pathLst>
          </a:custGeom>
          <a:solidFill>
            <a:srgbClr val="B36F3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fld id="{DE814A3B-586F-6741-A578-6A3C03C31D1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1A14B-1DE0-4E09-A8DB-6D04CEB8B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12660" y="3845673"/>
            <a:ext cx="1088844" cy="108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2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9125" y="1014967"/>
            <a:ext cx="790179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Introductions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Please share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Your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Agency/affiliation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NIEM relationship/areas of involvement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(e.g., Domain, NBAC, NTAC, ESC, NMO, Emerging Technology Tiger Team, International Tiger Team, etc.) 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5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0A82-79D2-A04E-A7EB-60FFDD733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50" y="428624"/>
            <a:ext cx="6319184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7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95A93-F157-0E43-830C-971A49108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48" y="1413430"/>
            <a:ext cx="7672387" cy="360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5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NIEM Executive Steering Council (ESC) Leadership </a:t>
            </a:r>
            <a:b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4234" y="1649601"/>
            <a:ext cx="7882866" cy="351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Mr. Stuart Whitehead (SES) 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Deputy Director, Cyber &amp; Command, Control, Communications &amp; Computers Integration, Joint Staff J6 &amp; </a:t>
            </a:r>
            <a:b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Executive Director – NMO, US Department of Defense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spcAft>
                <a:spcPts val="400"/>
              </a:spcAft>
              <a:buClr>
                <a:schemeClr val="bg1"/>
              </a:buClr>
            </a:pP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400"/>
              </a:spcAft>
              <a:buClr>
                <a:schemeClr val="bg1"/>
              </a:buClr>
            </a:pP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Mr. Peter Ranks (SIS) </a:t>
            </a:r>
          </a:p>
          <a:p>
            <a:pPr>
              <a:spcAft>
                <a:spcPts val="400"/>
              </a:spcAft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Deputy Chief Information Officer for Information Enterprise US Department of Defense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41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95" y="2294656"/>
            <a:ext cx="6304432" cy="159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0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4811" r="3292" b="4968"/>
          <a:stretch/>
        </p:blipFill>
        <p:spPr>
          <a:xfrm>
            <a:off x="567475" y="153902"/>
            <a:ext cx="8091534" cy="592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73883"/>
      </p:ext>
    </p:extLst>
  </p:cSld>
  <p:clrMapOvr>
    <a:masterClrMapping/>
  </p:clrMapOvr>
</p:sld>
</file>

<file path=ppt/theme/theme1.xml><?xml version="1.0" encoding="utf-8"?>
<a:theme xmlns:a="http://schemas.openxmlformats.org/drawingml/2006/main" name="NIEM-WHIT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2F_Day1&amp;Backups_17Oct2019" id="{34D5F713-1ADF-4051-B7A5-250C56E42BDC}" vid="{0457A8CD-AAA6-4CAC-8A0E-974135E6C5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233</Words>
  <Application>Microsoft Macintosh PowerPoint</Application>
  <PresentationFormat>On-screen Show (4:3)</PresentationFormat>
  <Paragraphs>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Tw Cen MT</vt:lpstr>
      <vt:lpstr>NIEM-WHITE</vt:lpstr>
      <vt:lpstr>PowerPoint Presentation</vt:lpstr>
      <vt:lpstr>GROUND RULES</vt:lpstr>
      <vt:lpstr>FACILITIES</vt:lpstr>
      <vt:lpstr>Welcome</vt:lpstr>
      <vt:lpstr>PowerPoint Presentation</vt:lpstr>
      <vt:lpstr>PowerPoint Presentation</vt:lpstr>
      <vt:lpstr>NIEM Executive Steering Council (ESC) Leadership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Welcome</vt:lpstr>
      <vt:lpstr>PowerPoint Presentation</vt:lpstr>
      <vt:lpstr>PowerPoint Presentation</vt:lpstr>
      <vt:lpstr>Welcome</vt:lpstr>
      <vt:lpstr>PowerPoint Presentation</vt:lpstr>
    </vt:vector>
  </TitlesOfParts>
  <Company>U.S. Department of Defense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Self, Linda L CTR (USA)</dc:creator>
  <cp:lastModifiedBy>Webb Roberts</cp:lastModifiedBy>
  <cp:revision>26</cp:revision>
  <cp:lastPrinted>2019-10-18T18:19:32Z</cp:lastPrinted>
  <dcterms:created xsi:type="dcterms:W3CDTF">2019-09-23T14:11:34Z</dcterms:created>
  <dcterms:modified xsi:type="dcterms:W3CDTF">2019-10-23T12:47:29Z</dcterms:modified>
</cp:coreProperties>
</file>