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  <p:sldMasterId id="2147483658" r:id="rId2"/>
  </p:sldMasterIdLst>
  <p:notesMasterIdLst>
    <p:notesMasterId r:id="rId8"/>
  </p:notesMasterIdLst>
  <p:sldIdLst>
    <p:sldId id="256" r:id="rId3"/>
    <p:sldId id="377" r:id="rId4"/>
    <p:sldId id="379" r:id="rId5"/>
    <p:sldId id="381" r:id="rId6"/>
    <p:sldId id="376" r:id="rId7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A0E"/>
    <a:srgbClr val="8B8B8B"/>
    <a:srgbClr val="9EB3B6"/>
    <a:srgbClr val="F0EAF9"/>
    <a:srgbClr val="CEDEE0"/>
    <a:srgbClr val="1F497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0531" autoAdjust="0"/>
  </p:normalViewPr>
  <p:slideViewPr>
    <p:cSldViewPr snapToGrid="0" snapToObjects="1">
      <p:cViewPr varScale="1">
        <p:scale>
          <a:sx n="111" d="100"/>
          <a:sy n="111" d="100"/>
        </p:scale>
        <p:origin x="11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9E2-F867-4FBB-AE62-22528DB51AD0}" type="datetime1">
              <a:rPr lang="en-US" smtClean="0"/>
              <a:t>10/17/2019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 algn="ctr"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1pPr>
            <a:lvl2pPr marL="3492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2pPr>
            <a:lvl3pPr marL="6858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3pPr>
            <a:lvl4pPr marL="10350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4pPr>
            <a:lvl5pPr marL="13716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55D-9C5A-4EAD-8604-B6892699147D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0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FEF1-EEDA-41AF-9328-8C7E964DC253}" type="datetime1">
              <a:rPr lang="en-US" smtClean="0"/>
              <a:t>10/17/2019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641-2326-4725-81F2-B46948D9EB39}" type="datetime1">
              <a:rPr lang="en-US" smtClean="0"/>
              <a:t>10/17/2019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D10-E850-485B-9AFC-215221AC93A4}" type="datetime1">
              <a:rPr lang="en-US" smtClean="0"/>
              <a:t>10/17/2019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A7B0-AC12-49A8-8CC2-BE29E63D118A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EB-731E-45FB-B1DA-5FA2A195E439}" type="datetime1">
              <a:rPr lang="en-US" smtClean="0"/>
              <a:t>10/17/2019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C89-3968-4A1A-8DC2-CC78FB52203E}" type="datetime1">
              <a:rPr lang="en-US" smtClean="0"/>
              <a:t>10/17/2019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  <a:prstGeom prst="rect">
            <a:avLst/>
          </a:prstGeo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DCAFD5-E28C-4FAE-B896-709C25B69976}" type="datetime1">
              <a:rPr lang="en-US" smtClean="0"/>
              <a:t>10/17/2019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4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B297DF-97F3-44D5-A7F5-334AEE6B78F7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  <p:sldLayoutId id="2147483676" r:id="rId9"/>
    <p:sldLayoutId id="2147483677" r:id="rId10"/>
    <p:sldLayoutId id="2147483678" r:id="rId11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/>
          <a:srcRect l="22021" t="41154" r="22118" b="45129"/>
          <a:stretch/>
        </p:blipFill>
        <p:spPr>
          <a:xfrm>
            <a:off x="1063007" y="2782766"/>
            <a:ext cx="7017986" cy="1292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 bwMode="auto">
          <a:xfrm>
            <a:off x="133059" y="4176559"/>
            <a:ext cx="8877882" cy="200670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ts val="3600"/>
              </a:lnSpc>
              <a:spcBef>
                <a:spcPct val="50000"/>
              </a:spcBef>
              <a:defRPr sz="4000" b="0" i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2pPr>
            <a:lvl3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3pPr>
            <a:lvl4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4pPr>
            <a:lvl5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b="1" dirty="0"/>
              <a:t>Cyber Domain Status</a:t>
            </a: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Presentation to NBAC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Preston Werntz, CISA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Domain Steward Representative </a:t>
            </a:r>
          </a:p>
          <a:p>
            <a:pPr>
              <a:lnSpc>
                <a:spcPct val="80000"/>
              </a:lnSpc>
            </a:pPr>
            <a:r>
              <a:rPr lang="en-US" sz="1400" b="1" dirty="0"/>
              <a:t>21 October 2019</a:t>
            </a:r>
          </a:p>
        </p:txBody>
      </p:sp>
      <p:pic>
        <p:nvPicPr>
          <p:cNvPr id="1026" name="Picture 2" descr="NIEM-Petal-withCyberSel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5" y="130900"/>
            <a:ext cx="2625213" cy="244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5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FFB-A2B2-48CE-A604-5FA5A01A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Cyber Domain Status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06DA1-9412-41FC-BF01-BB323EDD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45964-F6FF-466F-868C-8057A1A0F5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9257" y="1492250"/>
            <a:ext cx="8545483" cy="4445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Establishment of Domain Governance Structure and Procedures</a:t>
            </a:r>
          </a:p>
          <a:p>
            <a:pPr marL="1314450" lvl="2" indent="-514350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E3642F-074F-4F53-8B97-FED6FBDD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75276"/>
              </p:ext>
            </p:extLst>
          </p:nvPr>
        </p:nvGraphicFramePr>
        <p:xfrm>
          <a:off x="299258" y="2710411"/>
          <a:ext cx="854548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731">
                  <a:extLst>
                    <a:ext uri="{9D8B030D-6E8A-4147-A177-3AD203B41FA5}">
                      <a16:colId xmlns:a16="http://schemas.microsoft.com/office/drawing/2014/main" val="314217262"/>
                    </a:ext>
                  </a:extLst>
                </a:gridCol>
                <a:gridCol w="6957752">
                  <a:extLst>
                    <a:ext uri="{9D8B030D-6E8A-4147-A177-3AD203B41FA5}">
                      <a16:colId xmlns:a16="http://schemas.microsoft.com/office/drawing/2014/main" val="3148136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 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Leadership meeting between NIEM Management office and DHS/CISA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Identified Domain leadership including technical support staff for domain governance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 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Nomination and Value Proposition presented to the NBAC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 OCT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NBAC Vote/Recommendation to the 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Domain Charter and Domain Stewardship Agreement legal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72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 Formal Endorsement of NIEM Cyber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1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86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FFB-A2B2-48CE-A604-5FA5A01A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Cyber Domain Status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06DA1-9412-41FC-BF01-BB323EDD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45964-F6FF-466F-868C-8057A1A0F5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9257" y="1492250"/>
            <a:ext cx="8545483" cy="44450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Establishment of Domain Operations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E3642F-074F-4F53-8B97-FED6FBDD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48877"/>
              </p:ext>
            </p:extLst>
          </p:nvPr>
        </p:nvGraphicFramePr>
        <p:xfrm>
          <a:off x="299256" y="2415886"/>
          <a:ext cx="854548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77">
                  <a:extLst>
                    <a:ext uri="{9D8B030D-6E8A-4147-A177-3AD203B41FA5}">
                      <a16:colId xmlns:a16="http://schemas.microsoft.com/office/drawing/2014/main" val="314217262"/>
                    </a:ext>
                  </a:extLst>
                </a:gridCol>
                <a:gridCol w="6733306">
                  <a:extLst>
                    <a:ext uri="{9D8B030D-6E8A-4147-A177-3AD203B41FA5}">
                      <a16:colId xmlns:a16="http://schemas.microsoft.com/office/drawing/2014/main" val="3148136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potential use cases and scenarios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Gather Model Requirements and Identify Community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Identify relationships and dependencies with other Domains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2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 Terms of Reference for a Configuration Management Process (CMP) or Technical Review Board (TRB)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2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NOV-DEC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communications and outreach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5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training opportunities for leadership and supporting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1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 Domain Charter and Domain Stewardship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FFB-A2B2-48CE-A604-5FA5A01A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Cyber Domain Status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06DA1-9412-41FC-BF01-BB323EDD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45964-F6FF-466F-868C-8057A1A0F5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9257" y="1492250"/>
            <a:ext cx="8545483" cy="4445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Domain Stand-Up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E3642F-074F-4F53-8B97-FED6FBDD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95608"/>
              </p:ext>
            </p:extLst>
          </p:nvPr>
        </p:nvGraphicFramePr>
        <p:xfrm>
          <a:off x="299256" y="2070339"/>
          <a:ext cx="8545483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88">
                  <a:extLst>
                    <a:ext uri="{9D8B030D-6E8A-4147-A177-3AD203B41FA5}">
                      <a16:colId xmlns:a16="http://schemas.microsoft.com/office/drawing/2014/main" val="314217262"/>
                    </a:ext>
                  </a:extLst>
                </a:gridCol>
                <a:gridCol w="6597195">
                  <a:extLst>
                    <a:ext uri="{9D8B030D-6E8A-4147-A177-3AD203B41FA5}">
                      <a16:colId xmlns:a16="http://schemas.microsoft.com/office/drawing/2014/main" val="3148136360"/>
                    </a:ext>
                  </a:extLst>
                </a:gridCol>
              </a:tblGrid>
              <a:tr h="34545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Cyber Domain Kick-off Meeting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Continue development of proposed use cases and scenarios with Domain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JAN-MAR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Establish Information Exchange Requirements (IER) from uses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JAN-MAR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Assess conversion of existing DHS/CISA Enterprise Conceptual Data Model – Cyber to NIEM conformant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Host NIEM Cyber </a:t>
                      </a:r>
                      <a:r>
                        <a:rPr lang="en-US"/>
                        <a:t>Domain Symposium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MAR-MAY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 NIEM Cyber Domain Model with data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2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MAY-JUL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Community Review of Domain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2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Publication of Domain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5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206500"/>
            <a:ext cx="8229600" cy="44450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507618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NIEM_bluegradient.thmx</Template>
  <TotalTime>2477</TotalTime>
  <Words>264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Wingdings 2</vt:lpstr>
      <vt:lpstr>NIEM_white</vt:lpstr>
      <vt:lpstr>Office Theme</vt:lpstr>
      <vt:lpstr>PowerPoint Presentation</vt:lpstr>
      <vt:lpstr>Cyber Domain Status</vt:lpstr>
      <vt:lpstr>Cyber Domain Status</vt:lpstr>
      <vt:lpstr>Cyber Domain Status</vt:lpstr>
      <vt:lpstr>PowerPoint Presentation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Wilkins</dc:creator>
  <cp:lastModifiedBy>Gonzalez, Juan</cp:lastModifiedBy>
  <cp:revision>288</cp:revision>
  <cp:lastPrinted>2019-09-05T15:25:29Z</cp:lastPrinted>
  <dcterms:created xsi:type="dcterms:W3CDTF">2011-09-16T18:18:47Z</dcterms:created>
  <dcterms:modified xsi:type="dcterms:W3CDTF">2019-10-17T13:22:42Z</dcterms:modified>
</cp:coreProperties>
</file>