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241" autoAdjust="0"/>
  </p:normalViewPr>
  <p:slideViewPr>
    <p:cSldViewPr snapToGrid="0" showGuides="1">
      <p:cViewPr varScale="1">
        <p:scale>
          <a:sx n="87" d="100"/>
          <a:sy n="87" d="100"/>
        </p:scale>
        <p:origin x="8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8BDE2-0472-41FC-8812-34FAC1BF587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6FD71-B6A1-4551-9FE7-CEE5670E5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9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5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7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2C00-1D3E-45E9-953D-F72E5094C4E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E169-3E68-439E-8645-637FDE537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70" y="765498"/>
            <a:ext cx="8585812" cy="5874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7928" y="79360"/>
            <a:ext cx="6568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3399"/>
                </a:solidFill>
              </a:rPr>
              <a:t>NIEM IEPD Discovery Registry Concept</a:t>
            </a:r>
            <a:endParaRPr lang="en-US" sz="3200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857655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504703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9073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Oconnell, Ralph M CIV JS J6 (US)</dc:creator>
  <cp:lastModifiedBy>Oconnell, Ralph M CIV JS J6 (US)</cp:lastModifiedBy>
  <cp:revision>14</cp:revision>
  <dcterms:created xsi:type="dcterms:W3CDTF">2018-02-01T21:24:54Z</dcterms:created>
  <dcterms:modified xsi:type="dcterms:W3CDTF">2019-10-22T13:17:07Z</dcterms:modified>
</cp:coreProperties>
</file>