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5" r:id="rId1"/>
  </p:sldMasterIdLst>
  <p:notesMasterIdLst>
    <p:notesMasterId r:id="rId13"/>
  </p:notesMasterIdLst>
  <p:handoutMasterIdLst>
    <p:handoutMasterId r:id="rId14"/>
  </p:handoutMasterIdLst>
  <p:sldIdLst>
    <p:sldId id="282" r:id="rId2"/>
    <p:sldId id="283" r:id="rId3"/>
    <p:sldId id="284" r:id="rId4"/>
    <p:sldId id="291" r:id="rId5"/>
    <p:sldId id="285" r:id="rId6"/>
    <p:sldId id="286" r:id="rId7"/>
    <p:sldId id="289" r:id="rId8"/>
    <p:sldId id="288" r:id="rId9"/>
    <p:sldId id="292" r:id="rId10"/>
    <p:sldId id="290" r:id="rId11"/>
    <p:sldId id="287" r:id="rId12"/>
  </p:sldIdLst>
  <p:sldSz cx="9144000" cy="6858000" type="screen4x3"/>
  <p:notesSz cx="7010400" cy="92360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9DBFCF"/>
    <a:srgbClr val="949C9D"/>
    <a:srgbClr val="1F497D"/>
    <a:srgbClr val="0050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597" autoAdjust="0"/>
    <p:restoredTop sz="86390"/>
  </p:normalViewPr>
  <p:slideViewPr>
    <p:cSldViewPr snapToGrid="0" snapToObjects="1">
      <p:cViewPr varScale="1">
        <p:scale>
          <a:sx n="132" d="100"/>
          <a:sy n="132" d="100"/>
        </p:scale>
        <p:origin x="576" y="184"/>
      </p:cViewPr>
      <p:guideLst>
        <p:guide orient="horz" pos="2160"/>
        <p:guide pos="2880"/>
      </p:guideLst>
    </p:cSldViewPr>
  </p:slideViewPr>
  <p:outlineViewPr>
    <p:cViewPr>
      <p:scale>
        <a:sx n="33" d="100"/>
        <a:sy n="33" d="100"/>
      </p:scale>
      <p:origin x="0" y="-5384"/>
    </p:cViewPr>
  </p:outlineViewPr>
  <p:notesTextViewPr>
    <p:cViewPr>
      <p:scale>
        <a:sx n="100" d="100"/>
        <a:sy n="100" d="100"/>
      </p:scale>
      <p:origin x="0" y="0"/>
    </p:cViewPr>
  </p:notesTextViewPr>
  <p:sorterViewPr>
    <p:cViewPr>
      <p:scale>
        <a:sx n="140" d="100"/>
        <a:sy n="140" d="100"/>
      </p:scale>
      <p:origin x="0" y="-2248"/>
    </p:cViewPr>
  </p:sorterViewPr>
  <p:notesViewPr>
    <p:cSldViewPr snapToGrid="0" snapToObjects="1">
      <p:cViewPr varScale="1">
        <p:scale>
          <a:sx n="67" d="100"/>
          <a:sy n="67" d="100"/>
        </p:scale>
        <p:origin x="2440"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804"/>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1804"/>
          </a:xfrm>
          <a:prstGeom prst="rect">
            <a:avLst/>
          </a:prstGeom>
        </p:spPr>
        <p:txBody>
          <a:bodyPr vert="horz" lIns="92830" tIns="46415" rIns="92830" bIns="46415" rtlCol="0"/>
          <a:lstStyle>
            <a:lvl1pPr algn="r">
              <a:defRPr sz="1200"/>
            </a:lvl1pPr>
          </a:lstStyle>
          <a:p>
            <a:fld id="{49554897-4719-C84D-8751-3F55E7198742}" type="datetimeFigureOut">
              <a:rPr lang="en-US" smtClean="0"/>
              <a:t>10/23/19</a:t>
            </a:fld>
            <a:endParaRPr lang="en-US"/>
          </a:p>
        </p:txBody>
      </p:sp>
      <p:sp>
        <p:nvSpPr>
          <p:cNvPr id="4" name="Footer Placeholder 3"/>
          <p:cNvSpPr>
            <a:spLocks noGrp="1"/>
          </p:cNvSpPr>
          <p:nvPr>
            <p:ph type="ftr" sz="quarter" idx="2"/>
          </p:nvPr>
        </p:nvSpPr>
        <p:spPr>
          <a:xfrm>
            <a:off x="0" y="8772668"/>
            <a:ext cx="3037840" cy="461804"/>
          </a:xfrm>
          <a:prstGeom prst="rect">
            <a:avLst/>
          </a:prstGeom>
        </p:spPr>
        <p:txBody>
          <a:bodyPr vert="horz" lIns="92830" tIns="46415" rIns="92830" bIns="46415"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772668"/>
            <a:ext cx="3037840" cy="461804"/>
          </a:xfrm>
          <a:prstGeom prst="rect">
            <a:avLst/>
          </a:prstGeom>
        </p:spPr>
        <p:txBody>
          <a:bodyPr vert="horz" lIns="92830" tIns="46415" rIns="92830" bIns="46415" rtlCol="0" anchor="b"/>
          <a:lstStyle>
            <a:lvl1pPr algn="r">
              <a:defRPr sz="1200"/>
            </a:lvl1pPr>
          </a:lstStyle>
          <a:p>
            <a:fld id="{3C9447CE-D056-024D-8368-D8EABA243004}" type="slidenum">
              <a:rPr lang="en-US" smtClean="0"/>
              <a:t>‹#›</a:t>
            </a:fld>
            <a:endParaRPr lang="en-US"/>
          </a:p>
        </p:txBody>
      </p:sp>
    </p:spTree>
    <p:extLst>
      <p:ext uri="{BB962C8B-B14F-4D97-AF65-F5344CB8AC3E}">
        <p14:creationId xmlns:p14="http://schemas.microsoft.com/office/powerpoint/2010/main" val="20820298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804"/>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8" y="0"/>
            <a:ext cx="3037840" cy="461804"/>
          </a:xfrm>
          <a:prstGeom prst="rect">
            <a:avLst/>
          </a:prstGeom>
        </p:spPr>
        <p:txBody>
          <a:bodyPr vert="horz" lIns="92830" tIns="46415" rIns="92830" bIns="46415" rtlCol="0"/>
          <a:lstStyle>
            <a:lvl1pPr algn="r">
              <a:defRPr sz="1200"/>
            </a:lvl1pPr>
          </a:lstStyle>
          <a:p>
            <a:fld id="{2E0F2886-C27D-804E-BE8F-D80D5D98A370}" type="datetimeFigureOut">
              <a:rPr lang="en-US" smtClean="0"/>
              <a:t>10/23/19</a:t>
            </a:fld>
            <a:endParaRPr lang="en-US"/>
          </a:p>
        </p:txBody>
      </p:sp>
      <p:sp>
        <p:nvSpPr>
          <p:cNvPr id="4" name="Slide Image Placeholder 3"/>
          <p:cNvSpPr>
            <a:spLocks noGrp="1" noRot="1" noChangeAspect="1"/>
          </p:cNvSpPr>
          <p:nvPr>
            <p:ph type="sldImg" idx="2"/>
          </p:nvPr>
        </p:nvSpPr>
        <p:spPr>
          <a:xfrm>
            <a:off x="1195388" y="692150"/>
            <a:ext cx="4619625" cy="3463925"/>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387136"/>
            <a:ext cx="5608320" cy="4156234"/>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8"/>
            <a:ext cx="3037840" cy="461804"/>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68"/>
            <a:ext cx="3037840" cy="461804"/>
          </a:xfrm>
          <a:prstGeom prst="rect">
            <a:avLst/>
          </a:prstGeom>
        </p:spPr>
        <p:txBody>
          <a:bodyPr vert="horz" lIns="92830" tIns="46415" rIns="92830" bIns="46415" rtlCol="0" anchor="b"/>
          <a:lstStyle>
            <a:lvl1pPr algn="r">
              <a:defRPr sz="1200"/>
            </a:lvl1pPr>
          </a:lstStyle>
          <a:p>
            <a:fld id="{0B22E215-D3C6-D84F-8ECF-5127C8518219}" type="slidenum">
              <a:rPr lang="en-US" smtClean="0"/>
              <a:t>‹#›</a:t>
            </a:fld>
            <a:endParaRPr lang="en-US"/>
          </a:p>
        </p:txBody>
      </p:sp>
    </p:spTree>
    <p:extLst>
      <p:ext uri="{BB962C8B-B14F-4D97-AF65-F5344CB8AC3E}">
        <p14:creationId xmlns:p14="http://schemas.microsoft.com/office/powerpoint/2010/main" val="64244695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22E215-D3C6-D84F-8ECF-5127C8518219}" type="slidenum">
              <a:rPr lang="en-US" smtClean="0"/>
              <a:t>1</a:t>
            </a:fld>
            <a:endParaRPr lang="en-US"/>
          </a:p>
        </p:txBody>
      </p:sp>
    </p:spTree>
    <p:extLst>
      <p:ext uri="{BB962C8B-B14F-4D97-AF65-F5344CB8AC3E}">
        <p14:creationId xmlns:p14="http://schemas.microsoft.com/office/powerpoint/2010/main" val="15165928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22E215-D3C6-D84F-8ECF-5127C8518219}" type="slidenum">
              <a:rPr lang="en-US" smtClean="0"/>
              <a:t>10</a:t>
            </a:fld>
            <a:endParaRPr lang="en-US"/>
          </a:p>
        </p:txBody>
      </p:sp>
    </p:spTree>
    <p:extLst>
      <p:ext uri="{BB962C8B-B14F-4D97-AF65-F5344CB8AC3E}">
        <p14:creationId xmlns:p14="http://schemas.microsoft.com/office/powerpoint/2010/main" val="1402044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22E215-D3C6-D84F-8ECF-5127C8518219}" type="slidenum">
              <a:rPr lang="en-US" smtClean="0"/>
              <a:t>11</a:t>
            </a:fld>
            <a:endParaRPr lang="en-US"/>
          </a:p>
        </p:txBody>
      </p:sp>
    </p:spTree>
    <p:extLst>
      <p:ext uri="{BB962C8B-B14F-4D97-AF65-F5344CB8AC3E}">
        <p14:creationId xmlns:p14="http://schemas.microsoft.com/office/powerpoint/2010/main" val="2245044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22E215-D3C6-D84F-8ECF-5127C8518219}" type="slidenum">
              <a:rPr lang="en-US" smtClean="0"/>
              <a:t>2</a:t>
            </a:fld>
            <a:endParaRPr lang="en-US"/>
          </a:p>
        </p:txBody>
      </p:sp>
    </p:spTree>
    <p:extLst>
      <p:ext uri="{BB962C8B-B14F-4D97-AF65-F5344CB8AC3E}">
        <p14:creationId xmlns:p14="http://schemas.microsoft.com/office/powerpoint/2010/main" val="2297421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22E215-D3C6-D84F-8ECF-5127C8518219}" type="slidenum">
              <a:rPr lang="en-US" smtClean="0"/>
              <a:t>3</a:t>
            </a:fld>
            <a:endParaRPr lang="en-US"/>
          </a:p>
        </p:txBody>
      </p:sp>
    </p:spTree>
    <p:extLst>
      <p:ext uri="{BB962C8B-B14F-4D97-AF65-F5344CB8AC3E}">
        <p14:creationId xmlns:p14="http://schemas.microsoft.com/office/powerpoint/2010/main" val="1983170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22E215-D3C6-D84F-8ECF-5127C8518219}" type="slidenum">
              <a:rPr lang="en-US" smtClean="0"/>
              <a:t>4</a:t>
            </a:fld>
            <a:endParaRPr lang="en-US"/>
          </a:p>
        </p:txBody>
      </p:sp>
    </p:spTree>
    <p:extLst>
      <p:ext uri="{BB962C8B-B14F-4D97-AF65-F5344CB8AC3E}">
        <p14:creationId xmlns:p14="http://schemas.microsoft.com/office/powerpoint/2010/main" val="3115207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22E215-D3C6-D84F-8ECF-5127C8518219}" type="slidenum">
              <a:rPr lang="en-US" smtClean="0"/>
              <a:t>5</a:t>
            </a:fld>
            <a:endParaRPr lang="en-US"/>
          </a:p>
        </p:txBody>
      </p:sp>
    </p:spTree>
    <p:extLst>
      <p:ext uri="{BB962C8B-B14F-4D97-AF65-F5344CB8AC3E}">
        <p14:creationId xmlns:p14="http://schemas.microsoft.com/office/powerpoint/2010/main" val="4108240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22E215-D3C6-D84F-8ECF-5127C8518219}" type="slidenum">
              <a:rPr lang="en-US" smtClean="0"/>
              <a:t>6</a:t>
            </a:fld>
            <a:endParaRPr lang="en-US"/>
          </a:p>
        </p:txBody>
      </p:sp>
    </p:spTree>
    <p:extLst>
      <p:ext uri="{BB962C8B-B14F-4D97-AF65-F5344CB8AC3E}">
        <p14:creationId xmlns:p14="http://schemas.microsoft.com/office/powerpoint/2010/main" val="475487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22E215-D3C6-D84F-8ECF-5127C8518219}" type="slidenum">
              <a:rPr lang="en-US" smtClean="0"/>
              <a:t>7</a:t>
            </a:fld>
            <a:endParaRPr lang="en-US"/>
          </a:p>
        </p:txBody>
      </p:sp>
    </p:spTree>
    <p:extLst>
      <p:ext uri="{BB962C8B-B14F-4D97-AF65-F5344CB8AC3E}">
        <p14:creationId xmlns:p14="http://schemas.microsoft.com/office/powerpoint/2010/main" val="2949163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22E215-D3C6-D84F-8ECF-5127C8518219}" type="slidenum">
              <a:rPr lang="en-US" smtClean="0"/>
              <a:t>8</a:t>
            </a:fld>
            <a:endParaRPr lang="en-US"/>
          </a:p>
        </p:txBody>
      </p:sp>
    </p:spTree>
    <p:extLst>
      <p:ext uri="{BB962C8B-B14F-4D97-AF65-F5344CB8AC3E}">
        <p14:creationId xmlns:p14="http://schemas.microsoft.com/office/powerpoint/2010/main" val="38462312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22E215-D3C6-D84F-8ECF-5127C8518219}" type="slidenum">
              <a:rPr lang="en-US" smtClean="0"/>
              <a:t>9</a:t>
            </a:fld>
            <a:endParaRPr lang="en-US"/>
          </a:p>
        </p:txBody>
      </p:sp>
    </p:spTree>
    <p:extLst>
      <p:ext uri="{BB962C8B-B14F-4D97-AF65-F5344CB8AC3E}">
        <p14:creationId xmlns:p14="http://schemas.microsoft.com/office/powerpoint/2010/main" val="16758179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pic>
        <p:nvPicPr>
          <p:cNvPr id="2" name="Picture 1" descr="BG-title-dark.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3175"/>
            <a:ext cx="9148233" cy="686117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505670"/>
            <a:ext cx="7772400" cy="1524000"/>
          </a:xfrm>
          <a:prstGeom prst="rect">
            <a:avLst/>
          </a:prstGeom>
        </p:spPr>
        <p:txBody>
          <a:bodyPr lIns="0" tIns="0" rIns="0" bIns="0" anchor="b"/>
          <a:lstStyle>
            <a:lvl1pPr algn="ctr">
              <a:lnSpc>
                <a:spcPct val="80000"/>
              </a:lnSpc>
              <a:defRPr sz="5500" b="1" i="0" spc="-150">
                <a:solidFill>
                  <a:srgbClr val="FFFFFF"/>
                </a:solidFill>
                <a:latin typeface="Tw Cen MT"/>
                <a:cs typeface="Tw Cen MT"/>
              </a:defRPr>
            </a:lvl1pPr>
          </a:lstStyle>
          <a:p>
            <a:r>
              <a:rPr lang="en-US" dirty="0"/>
              <a:t>SUBTITLE SLIDE</a:t>
            </a:r>
          </a:p>
        </p:txBody>
      </p:sp>
      <p:sp>
        <p:nvSpPr>
          <p:cNvPr id="3" name="Subtitle 2"/>
          <p:cNvSpPr>
            <a:spLocks noGrp="1"/>
          </p:cNvSpPr>
          <p:nvPr>
            <p:ph type="subTitle" idx="1"/>
          </p:nvPr>
        </p:nvSpPr>
        <p:spPr>
          <a:xfrm>
            <a:off x="1371600" y="3228338"/>
            <a:ext cx="6400800" cy="1546860"/>
          </a:xfrm>
          <a:prstGeom prst="rect">
            <a:avLst/>
          </a:prstGeom>
        </p:spPr>
        <p:txBody>
          <a:bodyPr lIns="0" tIns="0" rIns="0" bIns="0">
            <a:normAutofit/>
          </a:bodyPr>
          <a:lstStyle>
            <a:lvl1pPr marL="0" indent="0" algn="ctr">
              <a:lnSpc>
                <a:spcPct val="80000"/>
              </a:lnSpc>
              <a:spcBef>
                <a:spcPts val="0"/>
              </a:spcBef>
              <a:spcAft>
                <a:spcPts val="0"/>
              </a:spcAft>
              <a:buNone/>
              <a:defRPr sz="2100" b="0" i="0">
                <a:solidFill>
                  <a:srgbClr val="9DBFCF"/>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Slide Number Placeholder 8"/>
          <p:cNvSpPr>
            <a:spLocks noGrp="1"/>
          </p:cNvSpPr>
          <p:nvPr>
            <p:ph type="sldNum" sz="quarter" idx="4"/>
          </p:nvPr>
        </p:nvSpPr>
        <p:spPr>
          <a:xfrm>
            <a:off x="3546442" y="6371822"/>
            <a:ext cx="2133600" cy="365125"/>
          </a:xfrm>
          <a:prstGeom prst="rect">
            <a:avLst/>
          </a:prstGeom>
        </p:spPr>
        <p:txBody>
          <a:bodyPr vert="horz" lIns="91440" tIns="45720" rIns="91440" bIns="45720" rtlCol="0" anchor="t" anchorCtr="0"/>
          <a:lstStyle>
            <a:lvl1pPr algn="ctr">
              <a:defRPr sz="1200">
                <a:solidFill>
                  <a:schemeClr val="bg1"/>
                </a:solidFill>
              </a:defRPr>
            </a:lvl1pPr>
          </a:lstStyle>
          <a:p>
            <a:fld id="{DE814A3B-586F-6741-A578-6A3C03C31D1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Slide Number Placeholder 8"/>
          <p:cNvSpPr>
            <a:spLocks noGrp="1"/>
          </p:cNvSpPr>
          <p:nvPr>
            <p:ph type="sldNum" sz="quarter" idx="4"/>
          </p:nvPr>
        </p:nvSpPr>
        <p:spPr>
          <a:xfrm>
            <a:off x="3546442" y="6371822"/>
            <a:ext cx="2133600" cy="365125"/>
          </a:xfrm>
          <a:prstGeom prst="rect">
            <a:avLst/>
          </a:prstGeom>
        </p:spPr>
        <p:txBody>
          <a:bodyPr vert="horz" lIns="91440" tIns="45720" rIns="91440" bIns="45720" rtlCol="0" anchor="t" anchorCtr="0"/>
          <a:lstStyle>
            <a:lvl1pPr algn="ctr">
              <a:defRPr sz="1200">
                <a:solidFill>
                  <a:srgbClr val="FFFFFF"/>
                </a:solidFill>
              </a:defRPr>
            </a:lvl1pPr>
          </a:lstStyle>
          <a:p>
            <a:fld id="{DE814A3B-586F-6741-A578-6A3C03C31D10}" type="slidenum">
              <a:rPr lang="en-US" smtClean="0"/>
              <a:pPr/>
              <a:t>‹#›</a:t>
            </a:fld>
            <a:endParaRPr lang="en-US" dirty="0"/>
          </a:p>
        </p:txBody>
      </p:sp>
      <p:sp>
        <p:nvSpPr>
          <p:cNvPr id="6" name="Title 5">
            <a:extLst>
              <a:ext uri="{FF2B5EF4-FFF2-40B4-BE49-F238E27FC236}">
                <a16:creationId xmlns:a16="http://schemas.microsoft.com/office/drawing/2014/main" id="{5E973A4F-1624-EA4C-B369-67B99D9039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93D34F-1752-6C47-B71F-496F80901B25}"/>
              </a:ext>
            </a:extLst>
          </p:cNvPr>
          <p:cNvSpPr>
            <a:spLocks noGrp="1"/>
          </p:cNvSpPr>
          <p:nvPr>
            <p:ph sz="quarter" idx="10"/>
          </p:nvPr>
        </p:nvSpPr>
        <p:spPr>
          <a:xfrm>
            <a:off x="514350" y="514350"/>
            <a:ext cx="8143875" cy="5715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Title 1"/>
          <p:cNvSpPr>
            <a:spLocks noGrp="1"/>
          </p:cNvSpPr>
          <p:nvPr>
            <p:ph type="title"/>
          </p:nvPr>
        </p:nvSpPr>
        <p:spPr>
          <a:xfrm>
            <a:off x="457200" y="388274"/>
            <a:ext cx="8089900" cy="1420403"/>
          </a:xfrm>
          <a:prstGeom prst="rect">
            <a:avLst/>
          </a:prstGeom>
        </p:spPr>
        <p:txBody>
          <a:bodyPr lIns="0" tIns="0" rIns="0" bIns="0" anchor="t" anchorCtr="0"/>
          <a:lstStyle>
            <a:lvl1pPr algn="ctr">
              <a:lnSpc>
                <a:spcPct val="80000"/>
              </a:lnSpc>
              <a:defRPr sz="3200" b="1" i="0" spc="-80">
                <a:solidFill>
                  <a:srgbClr val="FFFFFF"/>
                </a:solidFill>
                <a:latin typeface="Tw Cen MT"/>
                <a:cs typeface="Tw Cen MT"/>
              </a:defRPr>
            </a:lvl1pPr>
          </a:lstStyle>
          <a:p>
            <a:r>
              <a:rPr lang="en-US"/>
              <a:t>Click to edit Master title style</a:t>
            </a:r>
            <a:endParaRPr lang="en-US" dirty="0"/>
          </a:p>
        </p:txBody>
      </p:sp>
      <p:sp>
        <p:nvSpPr>
          <p:cNvPr id="4" name="Slide Number Placeholder 8"/>
          <p:cNvSpPr>
            <a:spLocks noGrp="1"/>
          </p:cNvSpPr>
          <p:nvPr>
            <p:ph type="sldNum" sz="quarter" idx="4"/>
          </p:nvPr>
        </p:nvSpPr>
        <p:spPr>
          <a:xfrm>
            <a:off x="3546442" y="6371822"/>
            <a:ext cx="2133600" cy="365125"/>
          </a:xfrm>
          <a:prstGeom prst="rect">
            <a:avLst/>
          </a:prstGeom>
        </p:spPr>
        <p:txBody>
          <a:bodyPr vert="horz" lIns="91440" tIns="45720" rIns="91440" bIns="45720" rtlCol="0" anchor="t" anchorCtr="0"/>
          <a:lstStyle>
            <a:lvl1pPr algn="ctr">
              <a:defRPr sz="1200">
                <a:solidFill>
                  <a:srgbClr val="FFFFFF"/>
                </a:solidFill>
              </a:defRPr>
            </a:lvl1pPr>
          </a:lstStyle>
          <a:p>
            <a:fld id="{DE814A3B-586F-6741-A578-6A3C03C31D10}" type="slidenum">
              <a:rPr lang="en-US" smtClean="0"/>
              <a:pPr/>
              <a:t>‹#›</a:t>
            </a:fld>
            <a:endParaRPr lang="en-US" dirty="0"/>
          </a:p>
        </p:txBody>
      </p:sp>
    </p:spTree>
    <p:extLst>
      <p:ext uri="{BB962C8B-B14F-4D97-AF65-F5344CB8AC3E}">
        <p14:creationId xmlns:p14="http://schemas.microsoft.com/office/powerpoint/2010/main" val="37937415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descr="BG-blank-dark.jp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9144000" cy="6858002"/>
          </a:xfrm>
          <a:prstGeom prst="rect">
            <a:avLst/>
          </a:prstGeom>
        </p:spPr>
      </p:pic>
      <p:sp>
        <p:nvSpPr>
          <p:cNvPr id="9" name="Slide Number Placeholder 8"/>
          <p:cNvSpPr>
            <a:spLocks noGrp="1"/>
          </p:cNvSpPr>
          <p:nvPr>
            <p:ph type="sldNum" sz="quarter" idx="4"/>
          </p:nvPr>
        </p:nvSpPr>
        <p:spPr>
          <a:xfrm>
            <a:off x="3546442" y="6371822"/>
            <a:ext cx="2133600" cy="365125"/>
          </a:xfrm>
          <a:prstGeom prst="rect">
            <a:avLst/>
          </a:prstGeom>
        </p:spPr>
        <p:txBody>
          <a:bodyPr vert="horz" lIns="91440" tIns="45720" rIns="91440" bIns="45720" rtlCol="0" anchor="t" anchorCtr="0"/>
          <a:lstStyle>
            <a:lvl1pPr algn="ctr">
              <a:defRPr sz="1200" b="0" i="0">
                <a:solidFill>
                  <a:schemeClr val="bg1"/>
                </a:solidFill>
                <a:latin typeface="Tw Cen MT"/>
                <a:cs typeface="Tw Cen MT"/>
              </a:defRPr>
            </a:lvl1pPr>
          </a:lstStyle>
          <a:p>
            <a:fld id="{DE814A3B-586F-6741-A578-6A3C03C31D10}" type="slidenum">
              <a:rPr lang="en-US" smtClean="0"/>
              <a:pPr/>
              <a:t>‹#›</a:t>
            </a:fld>
            <a:endParaRPr lang="en-US" dirty="0"/>
          </a:p>
        </p:txBody>
      </p:sp>
      <p:sp>
        <p:nvSpPr>
          <p:cNvPr id="2" name="Title Placeholder 1">
            <a:extLst>
              <a:ext uri="{FF2B5EF4-FFF2-40B4-BE49-F238E27FC236}">
                <a16:creationId xmlns:a16="http://schemas.microsoft.com/office/drawing/2014/main" id="{600CABBD-0F55-F549-8417-0CCC4375321D}"/>
              </a:ext>
            </a:extLst>
          </p:cNvPr>
          <p:cNvSpPr>
            <a:spLocks noGrp="1"/>
          </p:cNvSpPr>
          <p:nvPr>
            <p:ph type="title"/>
          </p:nvPr>
        </p:nvSpPr>
        <p:spPr>
          <a:xfrm>
            <a:off x="0" y="0"/>
            <a:ext cx="9144000" cy="1177871"/>
          </a:xfrm>
          <a:prstGeom prst="rect">
            <a:avLst/>
          </a:prstGeom>
        </p:spPr>
        <p:txBody>
          <a:bodyPr vert="horz" wrap="square" lIns="91440" tIns="45720" rIns="91440" bIns="45720" rtlCol="0" anchor="t" anchorCtr="1">
            <a:noAutofit/>
          </a:bodyPr>
          <a:lstStyle/>
          <a:p>
            <a:r>
              <a:rPr lang="en-US"/>
              <a:t>Click to edit Master title style</a:t>
            </a:r>
          </a:p>
        </p:txBody>
      </p:sp>
      <p:sp>
        <p:nvSpPr>
          <p:cNvPr id="4" name="Text Placeholder 3">
            <a:extLst>
              <a:ext uri="{FF2B5EF4-FFF2-40B4-BE49-F238E27FC236}">
                <a16:creationId xmlns:a16="http://schemas.microsoft.com/office/drawing/2014/main" id="{BBDDE18B-73C4-4C4D-9333-7080A606F6A2}"/>
              </a:ext>
            </a:extLst>
          </p:cNvPr>
          <p:cNvSpPr>
            <a:spLocks noGrp="1"/>
          </p:cNvSpPr>
          <p:nvPr>
            <p:ph type="body" idx="1"/>
          </p:nvPr>
        </p:nvSpPr>
        <p:spPr>
          <a:xfrm>
            <a:off x="628650" y="514350"/>
            <a:ext cx="7886700" cy="5736417"/>
          </a:xfrm>
          <a:prstGeom prst="rect">
            <a:avLst/>
          </a:prstGeom>
        </p:spPr>
        <p:txBody>
          <a:bodyPr vert="horz" lIns="91440" tIns="45720" rIns="91440" bIns="45720" rtlCol="0" anchor="ctr" anchorCtr="1">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Lst>
  <p:hf hdr="0" ftr="0" dt="0"/>
  <p:txStyles>
    <p:titleStyle>
      <a:lvl1pPr algn="ctr" defTabSz="457200" rtl="0" eaLnBrk="1" latinLnBrk="0" hangingPunct="1">
        <a:lnSpc>
          <a:spcPct val="100000"/>
        </a:lnSpc>
        <a:spcBef>
          <a:spcPct val="0"/>
        </a:spcBef>
        <a:buNone/>
        <a:defRPr sz="3200" b="1" kern="1200" cap="none" baseline="0">
          <a:solidFill>
            <a:schemeClr val="bg1"/>
          </a:solidFill>
          <a:effectLst/>
          <a:latin typeface="+mj-lt"/>
          <a:ea typeface="+mj-ea"/>
          <a:cs typeface="+mj-cs"/>
        </a:defRPr>
      </a:lvl1pPr>
    </p:titleStyle>
    <p:bodyStyle>
      <a:lvl1pPr marL="342900" indent="-342900" algn="l" defTabSz="457200" rtl="0" eaLnBrk="1" latinLnBrk="0" hangingPunct="1">
        <a:spcBef>
          <a:spcPct val="20000"/>
        </a:spcBef>
        <a:buClr>
          <a:schemeClr val="tx2"/>
        </a:buClr>
        <a:buFont typeface="Arial"/>
        <a:buChar char="•"/>
        <a:defRPr sz="2400" kern="1200" baseline="0">
          <a:solidFill>
            <a:schemeClr val="bg1"/>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400" kern="1200" baseline="0">
          <a:solidFill>
            <a:schemeClr val="bg1"/>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2400" kern="1200" baseline="0">
          <a:solidFill>
            <a:schemeClr val="bg1"/>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2400" kern="1200" baseline="0">
          <a:solidFill>
            <a:schemeClr val="bg1"/>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2400" kern="1200" baseline="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reference.niem.gov/niem/specification/high-level-version-architecture/3.0/high-level-version-architecture-3.0.html"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reference.niem.gov/niem/specification/sch-in-xsd/1.0alpha4/niem-schematron-in-xsd-1.0alpha4-2016-03-16.html"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reference.niem.gov/niem/specification/conformance/3.0/conformance-3.0.html"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reference.niem.gov/niem/specification/conformance-targets-attribute/3.0/NIEM-CTAS-3.0-2014-07-31.html"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reference.niem.gov/niem/specification/naming-and-design-rules/4.0/niem-ndr-4.0.html"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reference.niem.gov/niem/specification/model-package-description/3.0.1/model-package-description-3.0.1.html"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webb/niem-metamodel"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rawgit.com/NIEM/NIEM-JSON-spec/v4.0alpha1/niem-json-spec.html"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reference.niem.gov/niem/specification/code-lists/4.0/niem-code-lists-4.0.html"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8" y="0"/>
            <a:ext cx="9134443" cy="6858000"/>
          </a:xfrm>
          <a:prstGeom prst="rect">
            <a:avLst/>
          </a:prstGeom>
        </p:spPr>
      </p:pic>
      <p:sp>
        <p:nvSpPr>
          <p:cNvPr id="2" name="Title 1">
            <a:extLst>
              <a:ext uri="{FF2B5EF4-FFF2-40B4-BE49-F238E27FC236}">
                <a16:creationId xmlns:a16="http://schemas.microsoft.com/office/drawing/2014/main" id="{C3FD3533-9C51-AA48-9673-F019DB8F0343}"/>
              </a:ext>
            </a:extLst>
          </p:cNvPr>
          <p:cNvSpPr>
            <a:spLocks noGrp="1"/>
          </p:cNvSpPr>
          <p:nvPr>
            <p:ph type="title" idx="4294967295"/>
          </p:nvPr>
        </p:nvSpPr>
        <p:spPr>
          <a:xfrm>
            <a:off x="527049" y="5231872"/>
            <a:ext cx="6197601" cy="1419225"/>
          </a:xfrm>
          <a:prstGeom prst="rect">
            <a:avLst/>
          </a:prstGeom>
        </p:spPr>
        <p:txBody>
          <a:bodyPr wrap="none" anchor="ctr" anchorCtr="1"/>
          <a:lstStyle/>
          <a:p>
            <a:pPr algn="ctr">
              <a:lnSpc>
                <a:spcPct val="50000"/>
              </a:lnSpc>
            </a:pPr>
            <a:r>
              <a:rPr lang="en-US" sz="2800" b="1" i="0" kern="1200" cap="none">
                <a:solidFill>
                  <a:srgbClr val="000000"/>
                </a:solidFill>
                <a:effectLst/>
              </a:rPr>
              <a:t>NIEM Technical Specifications</a:t>
            </a:r>
            <a:br>
              <a:rPr lang="en-US" sz="2800" b="1" i="0" kern="1200" cap="none">
                <a:solidFill>
                  <a:srgbClr val="000000"/>
                </a:solidFill>
                <a:effectLst/>
              </a:rPr>
            </a:br>
            <a:br>
              <a:rPr lang="en-US" sz="2800" b="1" i="0" kern="1200" cap="none">
                <a:solidFill>
                  <a:srgbClr val="000000"/>
                </a:solidFill>
                <a:effectLst/>
              </a:rPr>
            </a:br>
            <a:br>
              <a:rPr lang="en-US" sz="2800" b="1" i="0" kern="1200" cap="none">
                <a:solidFill>
                  <a:srgbClr val="000000"/>
                </a:solidFill>
                <a:effectLst/>
              </a:rPr>
            </a:br>
            <a:r>
              <a:rPr lang="en-US" sz="2800" b="1" i="0" kern="1200" cap="none">
                <a:solidFill>
                  <a:srgbClr val="000000"/>
                </a:solidFill>
                <a:effectLst/>
              </a:rPr>
              <a:t>Wednesday Oct 22 2019</a:t>
            </a:r>
            <a:br>
              <a:rPr lang="en-US" sz="2800" b="1" i="0" kern="1200" cap="none">
                <a:solidFill>
                  <a:srgbClr val="000000"/>
                </a:solidFill>
                <a:effectLst/>
              </a:rPr>
            </a:br>
            <a:br>
              <a:rPr lang="en-US" sz="2800" b="1" i="0" kern="1200" cap="none">
                <a:solidFill>
                  <a:srgbClr val="000000"/>
                </a:solidFill>
                <a:effectLst/>
              </a:rPr>
            </a:br>
            <a:r>
              <a:rPr lang="en-US" sz="2800" b="1" i="0" kern="1200" cap="none">
                <a:solidFill>
                  <a:srgbClr val="000000"/>
                </a:solidFill>
                <a:effectLst/>
              </a:rPr>
              <a:t>Webb</a:t>
            </a:r>
            <a:r>
              <a:rPr lang="en-US" sz="2800" b="1" i="0" kern="1200" cap="none" baseline="0">
                <a:solidFill>
                  <a:srgbClr val="000000"/>
                </a:solidFill>
                <a:effectLst/>
              </a:rPr>
              <a:t> Roberts</a:t>
            </a:r>
            <a:endParaRPr lang="en-US" sz="2800" cap="none">
              <a:solidFill>
                <a:srgbClr val="000000"/>
              </a:solidFill>
            </a:endParaRPr>
          </a:p>
        </p:txBody>
      </p:sp>
    </p:spTree>
    <p:extLst>
      <p:ext uri="{BB962C8B-B14F-4D97-AF65-F5344CB8AC3E}">
        <p14:creationId xmlns:p14="http://schemas.microsoft.com/office/powerpoint/2010/main" val="132048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5BA044E-7FA6-CC41-ABC5-CB4604A55332}"/>
              </a:ext>
            </a:extLst>
          </p:cNvPr>
          <p:cNvSpPr>
            <a:spLocks noGrp="1"/>
          </p:cNvSpPr>
          <p:nvPr>
            <p:ph type="sldNum" sz="quarter" idx="4"/>
          </p:nvPr>
        </p:nvSpPr>
        <p:spPr/>
        <p:txBody>
          <a:bodyPr/>
          <a:lstStyle/>
          <a:p>
            <a:fld id="{DE814A3B-586F-6741-A578-6A3C03C31D10}" type="slidenum">
              <a:rPr lang="en-US" smtClean="0"/>
              <a:pPr/>
              <a:t>10</a:t>
            </a:fld>
            <a:endParaRPr lang="en-US" dirty="0"/>
          </a:p>
        </p:txBody>
      </p:sp>
      <p:sp>
        <p:nvSpPr>
          <p:cNvPr id="3" name="Title 2">
            <a:extLst>
              <a:ext uri="{FF2B5EF4-FFF2-40B4-BE49-F238E27FC236}">
                <a16:creationId xmlns:a16="http://schemas.microsoft.com/office/drawing/2014/main" id="{5DEDF8CD-CD9E-224F-8AAB-66F0114E4B40}"/>
              </a:ext>
            </a:extLst>
          </p:cNvPr>
          <p:cNvSpPr>
            <a:spLocks noGrp="1"/>
          </p:cNvSpPr>
          <p:nvPr>
            <p:ph type="title"/>
          </p:nvPr>
        </p:nvSpPr>
        <p:spPr/>
        <p:txBody>
          <a:bodyPr/>
          <a:lstStyle/>
          <a:p>
            <a:r>
              <a:rPr lang="en-US"/>
              <a:t>NIEM High</a:t>
            </a:r>
            <a:r>
              <a:rPr lang="en-US" baseline="0"/>
              <a:t>-Level Version Architecture</a:t>
            </a:r>
            <a:endParaRPr lang="en-US"/>
          </a:p>
        </p:txBody>
      </p:sp>
      <p:sp>
        <p:nvSpPr>
          <p:cNvPr id="4" name="Content Placeholder 3">
            <a:extLst>
              <a:ext uri="{FF2B5EF4-FFF2-40B4-BE49-F238E27FC236}">
                <a16:creationId xmlns:a16="http://schemas.microsoft.com/office/drawing/2014/main" id="{9D6B9370-9A7E-5B48-AD95-E4BBEC8A12A8}"/>
              </a:ext>
            </a:extLst>
          </p:cNvPr>
          <p:cNvSpPr>
            <a:spLocks noGrp="1"/>
          </p:cNvSpPr>
          <p:nvPr>
            <p:ph sz="quarter" idx="10"/>
          </p:nvPr>
        </p:nvSpPr>
        <p:spPr/>
        <p:txBody>
          <a:bodyPr/>
          <a:lstStyle/>
          <a:p>
            <a:r>
              <a:rPr lang="en-US"/>
              <a:t>Defines processes for managing the NIEM data model:</a:t>
            </a:r>
          </a:p>
          <a:p>
            <a:pPr lvl="1"/>
            <a:r>
              <a:rPr lang="en-US"/>
              <a:t>NIEM releases and versions</a:t>
            </a:r>
          </a:p>
          <a:p>
            <a:pPr lvl="2"/>
            <a:r>
              <a:rPr lang="en-US"/>
              <a:t>alpha, beta, release candidate</a:t>
            </a:r>
          </a:p>
          <a:p>
            <a:pPr lvl="2"/>
            <a:r>
              <a:rPr lang="en-US"/>
              <a:t>3-year release cycle (major, minor, minor)</a:t>
            </a:r>
          </a:p>
          <a:p>
            <a:pPr lvl="1"/>
            <a:r>
              <a:rPr lang="en-US"/>
              <a:t>Domain reconciliation, domain updates</a:t>
            </a:r>
          </a:p>
          <a:p>
            <a:pPr lvl="1"/>
            <a:r>
              <a:rPr lang="en-US"/>
              <a:t>Cross-domain harmonization</a:t>
            </a:r>
          </a:p>
          <a:p>
            <a:pPr lvl="1"/>
            <a:r>
              <a:rPr lang="en-US"/>
              <a:t>Core synchronization</a:t>
            </a:r>
          </a:p>
          <a:p>
            <a:r>
              <a:rPr lang="en-US"/>
              <a:t>Version is 3.0. </a:t>
            </a:r>
            <a:r>
              <a:rPr lang="en-US">
                <a:hlinkClick r:id="rId3"/>
              </a:rPr>
              <a:t>[link]</a:t>
            </a:r>
            <a:endParaRPr lang="en-US"/>
          </a:p>
          <a:p>
            <a:r>
              <a:rPr lang="en-US"/>
              <a:t>Future of this specification is uncertain</a:t>
            </a:r>
          </a:p>
        </p:txBody>
      </p:sp>
    </p:spTree>
    <p:extLst>
      <p:ext uri="{BB962C8B-B14F-4D97-AF65-F5344CB8AC3E}">
        <p14:creationId xmlns:p14="http://schemas.microsoft.com/office/powerpoint/2010/main" val="3120416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1B19ECD-D7A1-7C4F-A00C-B41854023674}"/>
              </a:ext>
            </a:extLst>
          </p:cNvPr>
          <p:cNvSpPr>
            <a:spLocks noGrp="1"/>
          </p:cNvSpPr>
          <p:nvPr>
            <p:ph type="sldNum" sz="quarter" idx="4"/>
          </p:nvPr>
        </p:nvSpPr>
        <p:spPr/>
        <p:txBody>
          <a:bodyPr/>
          <a:lstStyle/>
          <a:p>
            <a:fld id="{DE814A3B-586F-6741-A578-6A3C03C31D10}" type="slidenum">
              <a:rPr lang="en-US" smtClean="0"/>
              <a:pPr/>
              <a:t>11</a:t>
            </a:fld>
            <a:endParaRPr lang="en-US" dirty="0"/>
          </a:p>
        </p:txBody>
      </p:sp>
      <p:sp>
        <p:nvSpPr>
          <p:cNvPr id="2" name="Title 1">
            <a:extLst>
              <a:ext uri="{FF2B5EF4-FFF2-40B4-BE49-F238E27FC236}">
                <a16:creationId xmlns:a16="http://schemas.microsoft.com/office/drawing/2014/main" id="{40B3C0D8-4CA1-D546-B3EE-278348B91FB2}"/>
              </a:ext>
            </a:extLst>
          </p:cNvPr>
          <p:cNvSpPr>
            <a:spLocks noGrp="1"/>
          </p:cNvSpPr>
          <p:nvPr>
            <p:ph type="title"/>
          </p:nvPr>
        </p:nvSpPr>
        <p:spPr/>
        <p:txBody>
          <a:bodyPr/>
          <a:lstStyle/>
          <a:p>
            <a:r>
              <a:rPr lang="en-US"/>
              <a:t>NIEM Schematron in XML Schema Documents Specification</a:t>
            </a:r>
          </a:p>
        </p:txBody>
      </p:sp>
      <p:sp>
        <p:nvSpPr>
          <p:cNvPr id="4" name="Content Placeholder 3">
            <a:extLst>
              <a:ext uri="{FF2B5EF4-FFF2-40B4-BE49-F238E27FC236}">
                <a16:creationId xmlns:a16="http://schemas.microsoft.com/office/drawing/2014/main" id="{6D5ECEF0-F528-4C4A-BD7E-8D56E4C34D74}"/>
              </a:ext>
            </a:extLst>
          </p:cNvPr>
          <p:cNvSpPr>
            <a:spLocks noGrp="1"/>
          </p:cNvSpPr>
          <p:nvPr>
            <p:ph sz="quarter" idx="10"/>
          </p:nvPr>
        </p:nvSpPr>
        <p:spPr/>
        <p:txBody>
          <a:bodyPr/>
          <a:lstStyle/>
          <a:p>
            <a:pPr lvl="0"/>
            <a:r>
              <a:rPr lang="en-US"/>
              <a:t>Schematron</a:t>
            </a:r>
            <a:r>
              <a:rPr lang="en-US" baseline="0"/>
              <a:t> is a rules language for XML, which enables validation more </a:t>
            </a:r>
            <a:endParaRPr lang="en-US"/>
          </a:p>
          <a:p>
            <a:pPr lvl="0"/>
            <a:r>
              <a:rPr lang="en-US"/>
              <a:t>Defines how to embed rules in an XML Schema document to make them more useful</a:t>
            </a:r>
          </a:p>
          <a:p>
            <a:pPr lvl="0"/>
            <a:r>
              <a:rPr lang="en-US"/>
              <a:t>Draft version 1.0alpha4. </a:t>
            </a:r>
            <a:r>
              <a:rPr lang="en-US">
                <a:hlinkClick r:id="rId3"/>
              </a:rPr>
              <a:t>[link]</a:t>
            </a:r>
            <a:endParaRPr lang="en-US"/>
          </a:p>
          <a:p>
            <a:pPr lvl="0"/>
            <a:r>
              <a:rPr lang="en-US"/>
              <a:t>Future of this specification is uncertain</a:t>
            </a:r>
          </a:p>
        </p:txBody>
      </p:sp>
    </p:spTree>
    <p:extLst>
      <p:ext uri="{BB962C8B-B14F-4D97-AF65-F5344CB8AC3E}">
        <p14:creationId xmlns:p14="http://schemas.microsoft.com/office/powerpoint/2010/main" val="3215554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500A741-ACFF-B04D-8CA5-724FD1281670}"/>
              </a:ext>
            </a:extLst>
          </p:cNvPr>
          <p:cNvSpPr>
            <a:spLocks noGrp="1"/>
          </p:cNvSpPr>
          <p:nvPr>
            <p:ph type="sldNum" sz="quarter" idx="4"/>
          </p:nvPr>
        </p:nvSpPr>
        <p:spPr/>
        <p:txBody>
          <a:bodyPr/>
          <a:lstStyle/>
          <a:p>
            <a:fld id="{DE814A3B-586F-6741-A578-6A3C03C31D10}" type="slidenum">
              <a:rPr lang="en-US" smtClean="0"/>
              <a:pPr/>
              <a:t>2</a:t>
            </a:fld>
            <a:endParaRPr lang="en-US" dirty="0"/>
          </a:p>
        </p:txBody>
      </p:sp>
      <p:sp>
        <p:nvSpPr>
          <p:cNvPr id="5" name="Title 4">
            <a:extLst>
              <a:ext uri="{FF2B5EF4-FFF2-40B4-BE49-F238E27FC236}">
                <a16:creationId xmlns:a16="http://schemas.microsoft.com/office/drawing/2014/main" id="{5F483FE2-10C5-9448-984B-D2CD9ED61462}"/>
              </a:ext>
            </a:extLst>
          </p:cNvPr>
          <p:cNvSpPr>
            <a:spLocks noGrp="1"/>
          </p:cNvSpPr>
          <p:nvPr>
            <p:ph type="title"/>
          </p:nvPr>
        </p:nvSpPr>
        <p:spPr/>
        <p:txBody>
          <a:bodyPr/>
          <a:lstStyle/>
          <a:p>
            <a:r>
              <a:rPr lang="en-US"/>
              <a:t>Overview</a:t>
            </a:r>
          </a:p>
        </p:txBody>
      </p:sp>
      <p:sp>
        <p:nvSpPr>
          <p:cNvPr id="6" name="Content Placeholder 5">
            <a:extLst>
              <a:ext uri="{FF2B5EF4-FFF2-40B4-BE49-F238E27FC236}">
                <a16:creationId xmlns:a16="http://schemas.microsoft.com/office/drawing/2014/main" id="{734E5A28-2601-A140-9FCA-E1B5B3B6FC58}"/>
              </a:ext>
            </a:extLst>
          </p:cNvPr>
          <p:cNvSpPr>
            <a:spLocks noGrp="1"/>
          </p:cNvSpPr>
          <p:nvPr>
            <p:ph sz="quarter" idx="10"/>
          </p:nvPr>
        </p:nvSpPr>
        <p:spPr/>
        <p:txBody>
          <a:bodyPr/>
          <a:lstStyle/>
          <a:p>
            <a:r>
              <a:rPr lang="en-US"/>
              <a:t>The NIEM specifications define rules for things</a:t>
            </a:r>
          </a:p>
          <a:p>
            <a:r>
              <a:rPr lang="en-US"/>
              <a:t>"Things" include XML Schema documents, IEPDs, data models, and messages</a:t>
            </a:r>
          </a:p>
          <a:p>
            <a:r>
              <a:rPr lang="en-US"/>
              <a:t>Each specification was developed to solve a specific set of problems </a:t>
            </a:r>
          </a:p>
          <a:p>
            <a:r>
              <a:rPr lang="en-US"/>
              <a:t>A refresh of </a:t>
            </a:r>
            <a:r>
              <a:rPr lang="en-US" baseline="0"/>
              <a:t>the NIEM specification stack is due in NIEM 5.0</a:t>
            </a:r>
          </a:p>
        </p:txBody>
      </p:sp>
    </p:spTree>
    <p:extLst>
      <p:ext uri="{BB962C8B-B14F-4D97-AF65-F5344CB8AC3E}">
        <p14:creationId xmlns:p14="http://schemas.microsoft.com/office/powerpoint/2010/main" val="3059731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18195EA-32FC-6543-9D3B-C21D1BA9580F}"/>
              </a:ext>
            </a:extLst>
          </p:cNvPr>
          <p:cNvSpPr>
            <a:spLocks noGrp="1"/>
          </p:cNvSpPr>
          <p:nvPr>
            <p:ph type="sldNum" sz="quarter" idx="4"/>
          </p:nvPr>
        </p:nvSpPr>
        <p:spPr/>
        <p:txBody>
          <a:bodyPr/>
          <a:lstStyle/>
          <a:p>
            <a:fld id="{DE814A3B-586F-6741-A578-6A3C03C31D10}" type="slidenum">
              <a:rPr lang="en-US" smtClean="0"/>
              <a:pPr/>
              <a:t>3</a:t>
            </a:fld>
            <a:endParaRPr lang="en-US" dirty="0"/>
          </a:p>
        </p:txBody>
      </p:sp>
      <p:sp>
        <p:nvSpPr>
          <p:cNvPr id="2" name="Title 1">
            <a:extLst>
              <a:ext uri="{FF2B5EF4-FFF2-40B4-BE49-F238E27FC236}">
                <a16:creationId xmlns:a16="http://schemas.microsoft.com/office/drawing/2014/main" id="{16032182-FE26-D243-82B9-BDD8EC4851FC}"/>
              </a:ext>
            </a:extLst>
          </p:cNvPr>
          <p:cNvSpPr>
            <a:spLocks noGrp="1"/>
          </p:cNvSpPr>
          <p:nvPr>
            <p:ph type="title"/>
          </p:nvPr>
        </p:nvSpPr>
        <p:spPr/>
        <p:txBody>
          <a:bodyPr/>
          <a:lstStyle/>
          <a:p>
            <a:r>
              <a:rPr lang="en-US"/>
              <a:t>NIEM</a:t>
            </a:r>
            <a:r>
              <a:rPr lang="en-US" baseline="0"/>
              <a:t> Conformance Specification</a:t>
            </a:r>
            <a:endParaRPr lang="en-US"/>
          </a:p>
        </p:txBody>
      </p:sp>
      <p:sp>
        <p:nvSpPr>
          <p:cNvPr id="4" name="Text Placeholder 3">
            <a:extLst>
              <a:ext uri="{FF2B5EF4-FFF2-40B4-BE49-F238E27FC236}">
                <a16:creationId xmlns:a16="http://schemas.microsoft.com/office/drawing/2014/main" id="{D8FFCC2F-AA68-9347-910D-044A8A8A071D}"/>
              </a:ext>
            </a:extLst>
          </p:cNvPr>
          <p:cNvSpPr>
            <a:spLocks noGrp="1"/>
          </p:cNvSpPr>
          <p:nvPr>
            <p:ph sz="quarter" idx="10"/>
          </p:nvPr>
        </p:nvSpPr>
        <p:spPr>
          <a:prstGeom prst="rect">
            <a:avLst/>
          </a:prstGeom>
        </p:spPr>
        <p:txBody>
          <a:bodyPr/>
          <a:lstStyle/>
          <a:p>
            <a:pPr lvl="0"/>
            <a:r>
              <a:rPr lang="en-US" baseline="0"/>
              <a:t>Provides</a:t>
            </a:r>
            <a:r>
              <a:rPr lang="en-US"/>
              <a:t> rules for an IEPD conforming to NIEM:</a:t>
            </a:r>
          </a:p>
          <a:p>
            <a:pPr lvl="1"/>
            <a:r>
              <a:rPr lang="en-US" baseline="0"/>
              <a:t>Schemas follow the rules in the NDR</a:t>
            </a:r>
          </a:p>
          <a:p>
            <a:pPr lvl="1"/>
            <a:r>
              <a:rPr lang="en-US" baseline="0"/>
              <a:t>Sample instances validate to the IEPD</a:t>
            </a:r>
          </a:p>
          <a:p>
            <a:pPr lvl="1"/>
            <a:r>
              <a:rPr lang="en-US" baseline="0"/>
              <a:t>IEPD follows the MPD specification</a:t>
            </a:r>
          </a:p>
          <a:p>
            <a:pPr lvl="1"/>
            <a:r>
              <a:rPr lang="en-US" baseline="0"/>
              <a:t>The IEPD uses NIEM components where they have the right meaning</a:t>
            </a:r>
          </a:p>
          <a:p>
            <a:pPr lvl="1"/>
            <a:r>
              <a:rPr lang="en-US" baseline="0"/>
              <a:t>Components are used according to their meaning and intent  </a:t>
            </a:r>
          </a:p>
          <a:p>
            <a:pPr lvl="0"/>
            <a:r>
              <a:rPr lang="en-US" baseline="0"/>
              <a:t>At version 3.0. </a:t>
            </a:r>
            <a:r>
              <a:rPr lang="en-US" baseline="0">
                <a:hlinkClick r:id="rId3"/>
              </a:rPr>
              <a:t>[link]</a:t>
            </a:r>
            <a:endParaRPr lang="en-US" baseline="0"/>
          </a:p>
          <a:p>
            <a:pPr lvl="0"/>
            <a:r>
              <a:rPr lang="en-US"/>
              <a:t>Update for NIEM 5.0 is recommended</a:t>
            </a:r>
          </a:p>
        </p:txBody>
      </p:sp>
    </p:spTree>
    <p:extLst>
      <p:ext uri="{BB962C8B-B14F-4D97-AF65-F5344CB8AC3E}">
        <p14:creationId xmlns:p14="http://schemas.microsoft.com/office/powerpoint/2010/main" val="1198660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F7BF492-06DC-8540-84C5-4DB7443594CD}"/>
              </a:ext>
            </a:extLst>
          </p:cNvPr>
          <p:cNvSpPr>
            <a:spLocks noGrp="1"/>
          </p:cNvSpPr>
          <p:nvPr>
            <p:ph type="sldNum" sz="quarter" idx="4"/>
          </p:nvPr>
        </p:nvSpPr>
        <p:spPr/>
        <p:txBody>
          <a:bodyPr/>
          <a:lstStyle/>
          <a:p>
            <a:fld id="{DE814A3B-586F-6741-A578-6A3C03C31D10}" type="slidenum">
              <a:rPr lang="en-US" smtClean="0"/>
              <a:pPr/>
              <a:t>4</a:t>
            </a:fld>
            <a:endParaRPr lang="en-US" dirty="0"/>
          </a:p>
        </p:txBody>
      </p:sp>
      <p:sp>
        <p:nvSpPr>
          <p:cNvPr id="3" name="Title 2">
            <a:extLst>
              <a:ext uri="{FF2B5EF4-FFF2-40B4-BE49-F238E27FC236}">
                <a16:creationId xmlns:a16="http://schemas.microsoft.com/office/drawing/2014/main" id="{AE569723-35EB-5142-9087-D5EB8CD2A7AE}"/>
              </a:ext>
            </a:extLst>
          </p:cNvPr>
          <p:cNvSpPr>
            <a:spLocks noGrp="1"/>
          </p:cNvSpPr>
          <p:nvPr>
            <p:ph type="title"/>
          </p:nvPr>
        </p:nvSpPr>
        <p:spPr/>
        <p:txBody>
          <a:bodyPr/>
          <a:lstStyle/>
          <a:p>
            <a:r>
              <a:rPr lang="en-US"/>
              <a:t>NIEM Conformance Targets Attribute Specification</a:t>
            </a:r>
          </a:p>
        </p:txBody>
      </p:sp>
      <p:sp>
        <p:nvSpPr>
          <p:cNvPr id="4" name="Content Placeholder 3">
            <a:extLst>
              <a:ext uri="{FF2B5EF4-FFF2-40B4-BE49-F238E27FC236}">
                <a16:creationId xmlns:a16="http://schemas.microsoft.com/office/drawing/2014/main" id="{C046D2FE-74EF-9D41-8BA7-FE8E215490C5}"/>
              </a:ext>
            </a:extLst>
          </p:cNvPr>
          <p:cNvSpPr>
            <a:spLocks noGrp="1"/>
          </p:cNvSpPr>
          <p:nvPr>
            <p:ph sz="quarter" idx="10"/>
          </p:nvPr>
        </p:nvSpPr>
        <p:spPr/>
        <p:txBody>
          <a:bodyPr>
            <a:normAutofit/>
          </a:bodyPr>
          <a:lstStyle/>
          <a:p>
            <a:pPr lvl="0"/>
            <a:endParaRPr lang="en-US" sz="2000"/>
          </a:p>
          <a:p>
            <a:pPr lvl="0"/>
            <a:r>
              <a:rPr lang="en-US" sz="2000"/>
              <a:t>Defines a conformance target:</a:t>
            </a:r>
          </a:p>
          <a:p>
            <a:pPr lvl="1"/>
            <a:r>
              <a:rPr lang="en-US" sz="2000"/>
              <a:t>A </a:t>
            </a:r>
            <a:r>
              <a:rPr lang="en-US" sz="2000" i="1"/>
              <a:t>conformance target</a:t>
            </a:r>
            <a:r>
              <a:rPr lang="en-US" sz="2000"/>
              <a:t> is a class of artifact, such as an interface, protocol, document, platform, process or service, that is the subject of conformance clauses and normative statements. There may be several conformance targets defined within a specification, and these targets may be diverse so as to reflect different aspects of a specification. For example, a protocol message and a protocol engine may be different conformance targets.</a:t>
            </a:r>
          </a:p>
          <a:p>
            <a:r>
              <a:rPr lang="en-US" sz="2000"/>
              <a:t>Defines things related to conformance targets:</a:t>
            </a:r>
          </a:p>
          <a:p>
            <a:pPr lvl="1"/>
            <a:r>
              <a:rPr lang="en-US" sz="2000" i="1"/>
              <a:t>conformance target identifier</a:t>
            </a:r>
            <a:r>
              <a:rPr lang="en-US" sz="2000"/>
              <a:t>: a URI</a:t>
            </a:r>
            <a:endParaRPr lang="en-US" sz="2000" i="1"/>
          </a:p>
          <a:p>
            <a:pPr lvl="1"/>
            <a:r>
              <a:rPr lang="en-US" sz="2000" i="1"/>
              <a:t>conformance targets attribute</a:t>
            </a:r>
            <a:r>
              <a:rPr lang="en-US" sz="2000"/>
              <a:t>: an attribute that makes a </a:t>
            </a:r>
            <a:r>
              <a:rPr lang="en-US" sz="2000" i="1"/>
              <a:t>claim</a:t>
            </a:r>
            <a:r>
              <a:rPr lang="en-US" sz="2000"/>
              <a:t> that something conforms to a conformance target</a:t>
            </a:r>
          </a:p>
          <a:p>
            <a:pPr lvl="0"/>
            <a:r>
              <a:rPr lang="en-US" sz="2000" b="0" i="0"/>
              <a:t>At</a:t>
            </a:r>
            <a:r>
              <a:rPr lang="en-US" sz="2000" b="0" i="0" baseline="0"/>
              <a:t> version 3.0. </a:t>
            </a:r>
            <a:r>
              <a:rPr lang="en-US" sz="2000" b="0" i="0" baseline="0">
                <a:hlinkClick r:id="rId3"/>
              </a:rPr>
              <a:t>[link]</a:t>
            </a:r>
            <a:endParaRPr lang="en-US" sz="2000" b="0" i="0" baseline="0"/>
          </a:p>
          <a:p>
            <a:pPr lvl="0"/>
            <a:r>
              <a:rPr lang="en-US" sz="2000"/>
              <a:t>Update for NIEM 5.0 is not recommended</a:t>
            </a:r>
            <a:endParaRPr lang="en-US" sz="2000" b="0" i="0"/>
          </a:p>
        </p:txBody>
      </p:sp>
    </p:spTree>
    <p:extLst>
      <p:ext uri="{BB962C8B-B14F-4D97-AF65-F5344CB8AC3E}">
        <p14:creationId xmlns:p14="http://schemas.microsoft.com/office/powerpoint/2010/main" val="97605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A5FF5D3-3B78-2F45-8E29-FADD89183943}"/>
              </a:ext>
            </a:extLst>
          </p:cNvPr>
          <p:cNvSpPr>
            <a:spLocks noGrp="1"/>
          </p:cNvSpPr>
          <p:nvPr>
            <p:ph type="sldNum" sz="quarter" idx="4"/>
          </p:nvPr>
        </p:nvSpPr>
        <p:spPr/>
        <p:txBody>
          <a:bodyPr/>
          <a:lstStyle/>
          <a:p>
            <a:fld id="{DE814A3B-586F-6741-A578-6A3C03C31D10}" type="slidenum">
              <a:rPr lang="en-US" smtClean="0"/>
              <a:pPr/>
              <a:t>5</a:t>
            </a:fld>
            <a:endParaRPr lang="en-US" dirty="0"/>
          </a:p>
        </p:txBody>
      </p:sp>
      <p:sp>
        <p:nvSpPr>
          <p:cNvPr id="2" name="Title 1">
            <a:extLst>
              <a:ext uri="{FF2B5EF4-FFF2-40B4-BE49-F238E27FC236}">
                <a16:creationId xmlns:a16="http://schemas.microsoft.com/office/drawing/2014/main" id="{D44AAD28-2E25-E441-A5B7-7261C578EAF6}"/>
              </a:ext>
            </a:extLst>
          </p:cNvPr>
          <p:cNvSpPr>
            <a:spLocks noGrp="1"/>
          </p:cNvSpPr>
          <p:nvPr>
            <p:ph type="title"/>
          </p:nvPr>
        </p:nvSpPr>
        <p:spPr/>
        <p:txBody>
          <a:bodyPr/>
          <a:lstStyle/>
          <a:p>
            <a:r>
              <a:rPr lang="en-US"/>
              <a:t>NIEM Naming and Design Rules</a:t>
            </a:r>
          </a:p>
        </p:txBody>
      </p:sp>
      <p:sp>
        <p:nvSpPr>
          <p:cNvPr id="4" name="Content Placeholder 3">
            <a:extLst>
              <a:ext uri="{FF2B5EF4-FFF2-40B4-BE49-F238E27FC236}">
                <a16:creationId xmlns:a16="http://schemas.microsoft.com/office/drawing/2014/main" id="{68673665-A7C3-9548-AA20-8D927E268724}"/>
              </a:ext>
            </a:extLst>
          </p:cNvPr>
          <p:cNvSpPr>
            <a:spLocks noGrp="1"/>
          </p:cNvSpPr>
          <p:nvPr>
            <p:ph sz="quarter" idx="10"/>
          </p:nvPr>
        </p:nvSpPr>
        <p:spPr/>
        <p:txBody>
          <a:bodyPr/>
          <a:lstStyle/>
          <a:p>
            <a:r>
              <a:rPr lang="en-US"/>
              <a:t>Defines</a:t>
            </a:r>
            <a:r>
              <a:rPr lang="en-US" baseline="0"/>
              <a:t> rules for conformance targets:</a:t>
            </a:r>
          </a:p>
          <a:p>
            <a:pPr lvl="1"/>
            <a:r>
              <a:rPr lang="en-US"/>
              <a:t>Reference XML Schema documents</a:t>
            </a:r>
          </a:p>
          <a:p>
            <a:pPr lvl="1"/>
            <a:r>
              <a:rPr lang="en-US"/>
              <a:t>Extension XML Schema documents</a:t>
            </a:r>
          </a:p>
          <a:p>
            <a:pPr lvl="1"/>
            <a:r>
              <a:rPr lang="en-US"/>
              <a:t>XML Schema document sets</a:t>
            </a:r>
          </a:p>
          <a:p>
            <a:pPr lvl="1"/>
            <a:r>
              <a:rPr lang="en-US"/>
              <a:t>XML instance document, element</a:t>
            </a:r>
          </a:p>
          <a:p>
            <a:r>
              <a:rPr lang="en-US"/>
              <a:t>Describes what NIEM schemas and messages mean. Supports understanding extensions. Supports tool interoperability.</a:t>
            </a:r>
          </a:p>
          <a:p>
            <a:pPr lvl="0"/>
            <a:r>
              <a:rPr lang="en-US"/>
              <a:t> At version 4.0. </a:t>
            </a:r>
            <a:r>
              <a:rPr lang="en-US">
                <a:hlinkClick r:id="rId3"/>
              </a:rPr>
              <a:t>[link]</a:t>
            </a:r>
            <a:endParaRPr lang="en-US"/>
          </a:p>
          <a:p>
            <a:pPr lvl="0"/>
            <a:r>
              <a:rPr lang="en-US"/>
              <a:t>Update for NIEM 5.0 is recommended</a:t>
            </a:r>
          </a:p>
        </p:txBody>
      </p:sp>
    </p:spTree>
    <p:extLst>
      <p:ext uri="{BB962C8B-B14F-4D97-AF65-F5344CB8AC3E}">
        <p14:creationId xmlns:p14="http://schemas.microsoft.com/office/powerpoint/2010/main" val="1508808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CAE01F8-BF1E-FC45-B5E0-C213A7108E53}"/>
              </a:ext>
            </a:extLst>
          </p:cNvPr>
          <p:cNvSpPr>
            <a:spLocks noGrp="1"/>
          </p:cNvSpPr>
          <p:nvPr>
            <p:ph type="sldNum" sz="quarter" idx="4"/>
          </p:nvPr>
        </p:nvSpPr>
        <p:spPr/>
        <p:txBody>
          <a:bodyPr/>
          <a:lstStyle/>
          <a:p>
            <a:fld id="{DE814A3B-586F-6741-A578-6A3C03C31D10}" type="slidenum">
              <a:rPr lang="en-US" smtClean="0"/>
              <a:pPr/>
              <a:t>6</a:t>
            </a:fld>
            <a:endParaRPr lang="en-US" dirty="0"/>
          </a:p>
        </p:txBody>
      </p:sp>
      <p:sp>
        <p:nvSpPr>
          <p:cNvPr id="2" name="Title 1">
            <a:extLst>
              <a:ext uri="{FF2B5EF4-FFF2-40B4-BE49-F238E27FC236}">
                <a16:creationId xmlns:a16="http://schemas.microsoft.com/office/drawing/2014/main" id="{524BF391-FE19-7341-8EED-4E0215F5E945}"/>
              </a:ext>
            </a:extLst>
          </p:cNvPr>
          <p:cNvSpPr>
            <a:spLocks noGrp="1"/>
          </p:cNvSpPr>
          <p:nvPr>
            <p:ph type="title"/>
          </p:nvPr>
        </p:nvSpPr>
        <p:spPr/>
        <p:txBody>
          <a:bodyPr/>
          <a:lstStyle/>
          <a:p>
            <a:r>
              <a:rPr lang="en-US"/>
              <a:t>NIEM Model</a:t>
            </a:r>
            <a:r>
              <a:rPr lang="en-US" baseline="0"/>
              <a:t> Package Description Specification</a:t>
            </a:r>
            <a:endParaRPr lang="en-US"/>
          </a:p>
        </p:txBody>
      </p:sp>
      <p:sp>
        <p:nvSpPr>
          <p:cNvPr id="4" name="Content Placeholder 3">
            <a:extLst>
              <a:ext uri="{FF2B5EF4-FFF2-40B4-BE49-F238E27FC236}">
                <a16:creationId xmlns:a16="http://schemas.microsoft.com/office/drawing/2014/main" id="{8DEB76CE-CB3D-A449-A5FD-6C52447B5335}"/>
              </a:ext>
            </a:extLst>
          </p:cNvPr>
          <p:cNvSpPr>
            <a:spLocks noGrp="1"/>
          </p:cNvSpPr>
          <p:nvPr>
            <p:ph sz="quarter" idx="10"/>
          </p:nvPr>
        </p:nvSpPr>
        <p:spPr/>
        <p:txBody>
          <a:bodyPr/>
          <a:lstStyle/>
          <a:p>
            <a:r>
              <a:rPr lang="en-US"/>
              <a:t>Defines rules</a:t>
            </a:r>
            <a:r>
              <a:rPr lang="en-US" baseline="0"/>
              <a:t> for IEPDs</a:t>
            </a:r>
          </a:p>
          <a:p>
            <a:pPr lvl="1"/>
            <a:r>
              <a:rPr lang="en-US"/>
              <a:t>Structure of an IEPD</a:t>
            </a:r>
          </a:p>
          <a:p>
            <a:pPr lvl="1"/>
            <a:r>
              <a:rPr lang="en-US"/>
              <a:t>Concept of a "schema subset"</a:t>
            </a:r>
          </a:p>
          <a:p>
            <a:pPr lvl="1"/>
            <a:r>
              <a:rPr lang="en-US"/>
              <a:t>MPD Catalog</a:t>
            </a:r>
          </a:p>
          <a:p>
            <a:r>
              <a:rPr lang="en-US"/>
              <a:t>Over-engineered to include packages that arent used: "MPD", "Release", "EIEM"</a:t>
            </a:r>
          </a:p>
          <a:p>
            <a:r>
              <a:rPr lang="en-US"/>
              <a:t>At version 3.0.1 </a:t>
            </a:r>
            <a:r>
              <a:rPr lang="en-US">
                <a:hlinkClick r:id="rId3"/>
              </a:rPr>
              <a:t>[link]</a:t>
            </a:r>
            <a:endParaRPr lang="en-US"/>
          </a:p>
          <a:p>
            <a:r>
              <a:rPr lang="en-US"/>
              <a:t>Recommend replacement with a new, simpler NIEM Message Description Specification for NIEM 5.0.</a:t>
            </a:r>
          </a:p>
        </p:txBody>
      </p:sp>
    </p:spTree>
    <p:extLst>
      <p:ext uri="{BB962C8B-B14F-4D97-AF65-F5344CB8AC3E}">
        <p14:creationId xmlns:p14="http://schemas.microsoft.com/office/powerpoint/2010/main" val="2763379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31BBF45-F2DE-0C49-8509-F003771AF860}"/>
              </a:ext>
            </a:extLst>
          </p:cNvPr>
          <p:cNvSpPr>
            <a:spLocks noGrp="1"/>
          </p:cNvSpPr>
          <p:nvPr>
            <p:ph type="sldNum" sz="quarter" idx="4"/>
          </p:nvPr>
        </p:nvSpPr>
        <p:spPr/>
        <p:txBody>
          <a:bodyPr/>
          <a:lstStyle/>
          <a:p>
            <a:fld id="{DE814A3B-586F-6741-A578-6A3C03C31D10}" type="slidenum">
              <a:rPr lang="en-US" smtClean="0"/>
              <a:pPr/>
              <a:t>7</a:t>
            </a:fld>
            <a:endParaRPr lang="en-US" dirty="0"/>
          </a:p>
        </p:txBody>
      </p:sp>
      <p:sp>
        <p:nvSpPr>
          <p:cNvPr id="2" name="Title 1">
            <a:extLst>
              <a:ext uri="{FF2B5EF4-FFF2-40B4-BE49-F238E27FC236}">
                <a16:creationId xmlns:a16="http://schemas.microsoft.com/office/drawing/2014/main" id="{64534895-E5B7-B44E-877C-67E05A254E7B}"/>
              </a:ext>
            </a:extLst>
          </p:cNvPr>
          <p:cNvSpPr>
            <a:spLocks noGrp="1"/>
          </p:cNvSpPr>
          <p:nvPr>
            <p:ph type="title"/>
          </p:nvPr>
        </p:nvSpPr>
        <p:spPr/>
        <p:txBody>
          <a:bodyPr/>
          <a:lstStyle/>
          <a:p>
            <a:r>
              <a:rPr lang="en-US"/>
              <a:t>NIEM Metamodel</a:t>
            </a:r>
          </a:p>
        </p:txBody>
      </p:sp>
      <p:sp>
        <p:nvSpPr>
          <p:cNvPr id="4" name="Content Placeholder 3">
            <a:extLst>
              <a:ext uri="{FF2B5EF4-FFF2-40B4-BE49-F238E27FC236}">
                <a16:creationId xmlns:a16="http://schemas.microsoft.com/office/drawing/2014/main" id="{FEEE0B6C-729C-854B-AC3F-8E4203E69186}"/>
              </a:ext>
            </a:extLst>
          </p:cNvPr>
          <p:cNvSpPr>
            <a:spLocks noGrp="1"/>
          </p:cNvSpPr>
          <p:nvPr>
            <p:ph sz="quarter" idx="10"/>
          </p:nvPr>
        </p:nvSpPr>
        <p:spPr/>
        <p:txBody>
          <a:bodyPr/>
          <a:lstStyle/>
          <a:p>
            <a:r>
              <a:rPr lang="en-US"/>
              <a:t>Defines NIEM data models</a:t>
            </a:r>
            <a:r>
              <a:rPr lang="en-US" baseline="0"/>
              <a:t>, as data objects</a:t>
            </a:r>
          </a:p>
          <a:p>
            <a:pPr lvl="1"/>
            <a:r>
              <a:rPr lang="en-US"/>
              <a:t>Instead</a:t>
            </a:r>
            <a:r>
              <a:rPr lang="en-US" baseline="0"/>
              <a:t> of XML Schema, JSON Schema, UML</a:t>
            </a:r>
          </a:p>
          <a:p>
            <a:pPr lvl="0"/>
            <a:r>
              <a:rPr lang="en-US" baseline="0"/>
              <a:t>Provides a critical interoperability need</a:t>
            </a:r>
          </a:p>
          <a:p>
            <a:pPr lvl="1"/>
            <a:r>
              <a:rPr lang="en-US" baseline="0"/>
              <a:t>To support a NIEM tool architecture</a:t>
            </a:r>
          </a:p>
          <a:p>
            <a:pPr lvl="2"/>
            <a:r>
              <a:rPr lang="en-US" baseline="0"/>
              <a:t>JSON via JSON Schema, UML</a:t>
            </a:r>
          </a:p>
          <a:p>
            <a:pPr lvl="0"/>
            <a:r>
              <a:rPr lang="en-US"/>
              <a:t>Drafted as a set of tools,</a:t>
            </a:r>
            <a:r>
              <a:rPr lang="en-US" baseline="0"/>
              <a:t> </a:t>
            </a:r>
            <a:r>
              <a:rPr lang="en-US"/>
              <a:t>schemas, and</a:t>
            </a:r>
            <a:r>
              <a:rPr lang="en-US" baseline="0"/>
              <a:t> data</a:t>
            </a:r>
          </a:p>
          <a:p>
            <a:pPr lvl="1"/>
            <a:r>
              <a:rPr lang="en-US"/>
              <a:t>Under development, on GitHub </a:t>
            </a:r>
            <a:r>
              <a:rPr lang="en-US">
                <a:hlinkClick r:id="rId3"/>
              </a:rPr>
              <a:t>[link]</a:t>
            </a:r>
            <a:endParaRPr lang="en-US" baseline="0"/>
          </a:p>
          <a:p>
            <a:pPr lvl="0"/>
            <a:r>
              <a:rPr lang="en-US"/>
              <a:t>Formalization as a specification recommended</a:t>
            </a:r>
            <a:r>
              <a:rPr lang="en-US" baseline="0"/>
              <a:t> after</a:t>
            </a:r>
            <a:r>
              <a:rPr lang="en-US"/>
              <a:t> NIEM 5.0</a:t>
            </a:r>
          </a:p>
        </p:txBody>
      </p:sp>
    </p:spTree>
    <p:extLst>
      <p:ext uri="{BB962C8B-B14F-4D97-AF65-F5344CB8AC3E}">
        <p14:creationId xmlns:p14="http://schemas.microsoft.com/office/powerpoint/2010/main" val="2635748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E504873-68D4-F741-91E9-3A63D760D8DD}"/>
              </a:ext>
            </a:extLst>
          </p:cNvPr>
          <p:cNvSpPr>
            <a:spLocks noGrp="1"/>
          </p:cNvSpPr>
          <p:nvPr>
            <p:ph type="sldNum" sz="quarter" idx="4"/>
          </p:nvPr>
        </p:nvSpPr>
        <p:spPr/>
        <p:txBody>
          <a:bodyPr/>
          <a:lstStyle/>
          <a:p>
            <a:fld id="{DE814A3B-586F-6741-A578-6A3C03C31D10}" type="slidenum">
              <a:rPr lang="en-US" smtClean="0"/>
              <a:pPr/>
              <a:t>8</a:t>
            </a:fld>
            <a:endParaRPr lang="en-US" dirty="0"/>
          </a:p>
        </p:txBody>
      </p:sp>
      <p:sp>
        <p:nvSpPr>
          <p:cNvPr id="2" name="Title 1">
            <a:extLst>
              <a:ext uri="{FF2B5EF4-FFF2-40B4-BE49-F238E27FC236}">
                <a16:creationId xmlns:a16="http://schemas.microsoft.com/office/drawing/2014/main" id="{34F70AB2-7480-694B-84ED-A0FBFDFE662E}"/>
              </a:ext>
            </a:extLst>
          </p:cNvPr>
          <p:cNvSpPr>
            <a:spLocks noGrp="1"/>
          </p:cNvSpPr>
          <p:nvPr>
            <p:ph type="title"/>
          </p:nvPr>
        </p:nvSpPr>
        <p:spPr/>
        <p:txBody>
          <a:bodyPr/>
          <a:lstStyle/>
          <a:p>
            <a:r>
              <a:rPr lang="en-US"/>
              <a:t>NIEM</a:t>
            </a:r>
            <a:r>
              <a:rPr lang="en-US" baseline="0"/>
              <a:t> JSON Specification</a:t>
            </a:r>
            <a:endParaRPr lang="en-US"/>
          </a:p>
        </p:txBody>
      </p:sp>
      <p:sp>
        <p:nvSpPr>
          <p:cNvPr id="4" name="Content Placeholder 3">
            <a:extLst>
              <a:ext uri="{FF2B5EF4-FFF2-40B4-BE49-F238E27FC236}">
                <a16:creationId xmlns:a16="http://schemas.microsoft.com/office/drawing/2014/main" id="{4A86FDE1-D6D0-C648-8B29-935C7DBEACEA}"/>
              </a:ext>
            </a:extLst>
          </p:cNvPr>
          <p:cNvSpPr>
            <a:spLocks noGrp="1"/>
          </p:cNvSpPr>
          <p:nvPr>
            <p:ph sz="quarter" idx="10"/>
          </p:nvPr>
        </p:nvSpPr>
        <p:spPr/>
        <p:txBody>
          <a:bodyPr/>
          <a:lstStyle/>
          <a:p>
            <a:r>
              <a:rPr lang="en-US"/>
              <a:t>Defines a</a:t>
            </a:r>
            <a:r>
              <a:rPr lang="en-US" baseline="0"/>
              <a:t> JSON representation for NIEM data</a:t>
            </a:r>
          </a:p>
          <a:p>
            <a:pPr lvl="1"/>
            <a:r>
              <a:rPr lang="en-US"/>
              <a:t>focused</a:t>
            </a:r>
            <a:r>
              <a:rPr lang="en-US" baseline="0"/>
              <a:t> on data / instances, not data models</a:t>
            </a:r>
          </a:p>
          <a:p>
            <a:pPr lvl="1"/>
            <a:r>
              <a:rPr lang="en-US"/>
              <a:t>based in JSON-LD,</a:t>
            </a:r>
            <a:r>
              <a:rPr lang="en-US" baseline="0"/>
              <a:t> a JSON dialect for Linked Data</a:t>
            </a:r>
            <a:endParaRPr lang="en-US"/>
          </a:p>
          <a:p>
            <a:pPr lvl="0"/>
            <a:r>
              <a:rPr lang="en-US"/>
              <a:t>Does</a:t>
            </a:r>
            <a:r>
              <a:rPr lang="en-US" baseline="0"/>
              <a:t> not define rules for JSON Schema</a:t>
            </a:r>
          </a:p>
          <a:p>
            <a:pPr lvl="0"/>
            <a:r>
              <a:rPr lang="en-US" baseline="0"/>
              <a:t>Draft version is 4.0alpha1. </a:t>
            </a:r>
            <a:r>
              <a:rPr lang="en-US" baseline="0">
                <a:hlinkClick r:id="rId3"/>
              </a:rPr>
              <a:t>[link]</a:t>
            </a:r>
            <a:endParaRPr lang="en-US" baseline="0"/>
          </a:p>
          <a:p>
            <a:pPr lvl="0"/>
            <a:r>
              <a:rPr lang="en-US" baseline="0"/>
              <a:t>Completion for NIEM 5.0 is recommended.</a:t>
            </a:r>
            <a:endParaRPr lang="en-US"/>
          </a:p>
        </p:txBody>
      </p:sp>
    </p:spTree>
    <p:extLst>
      <p:ext uri="{BB962C8B-B14F-4D97-AF65-F5344CB8AC3E}">
        <p14:creationId xmlns:p14="http://schemas.microsoft.com/office/powerpoint/2010/main" val="2330608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1B19ECD-D7A1-7C4F-A00C-B41854023674}"/>
              </a:ext>
            </a:extLst>
          </p:cNvPr>
          <p:cNvSpPr>
            <a:spLocks noGrp="1"/>
          </p:cNvSpPr>
          <p:nvPr>
            <p:ph type="sldNum" sz="quarter" idx="4"/>
          </p:nvPr>
        </p:nvSpPr>
        <p:spPr/>
        <p:txBody>
          <a:bodyPr/>
          <a:lstStyle/>
          <a:p>
            <a:fld id="{DE814A3B-586F-6741-A578-6A3C03C31D10}" type="slidenum">
              <a:rPr lang="en-US" smtClean="0"/>
              <a:pPr/>
              <a:t>9</a:t>
            </a:fld>
            <a:endParaRPr lang="en-US" dirty="0"/>
          </a:p>
        </p:txBody>
      </p:sp>
      <p:sp>
        <p:nvSpPr>
          <p:cNvPr id="2" name="Title 1">
            <a:extLst>
              <a:ext uri="{FF2B5EF4-FFF2-40B4-BE49-F238E27FC236}">
                <a16:creationId xmlns:a16="http://schemas.microsoft.com/office/drawing/2014/main" id="{40B3C0D8-4CA1-D546-B3EE-278348B91FB2}"/>
              </a:ext>
            </a:extLst>
          </p:cNvPr>
          <p:cNvSpPr>
            <a:spLocks noGrp="1"/>
          </p:cNvSpPr>
          <p:nvPr>
            <p:ph type="title"/>
          </p:nvPr>
        </p:nvSpPr>
        <p:spPr/>
        <p:txBody>
          <a:bodyPr/>
          <a:lstStyle/>
          <a:p>
            <a:r>
              <a:rPr lang="en-US"/>
              <a:t>NIEM</a:t>
            </a:r>
            <a:r>
              <a:rPr lang="en-US" baseline="0"/>
              <a:t> Code Lists Specification</a:t>
            </a:r>
            <a:endParaRPr lang="en-US"/>
          </a:p>
        </p:txBody>
      </p:sp>
      <p:sp>
        <p:nvSpPr>
          <p:cNvPr id="4" name="Content Placeholder 3">
            <a:extLst>
              <a:ext uri="{FF2B5EF4-FFF2-40B4-BE49-F238E27FC236}">
                <a16:creationId xmlns:a16="http://schemas.microsoft.com/office/drawing/2014/main" id="{6D5ECEF0-F528-4C4A-BD7E-8D56E4C34D74}"/>
              </a:ext>
            </a:extLst>
          </p:cNvPr>
          <p:cNvSpPr>
            <a:spLocks noGrp="1"/>
          </p:cNvSpPr>
          <p:nvPr>
            <p:ph sz="quarter" idx="10"/>
          </p:nvPr>
        </p:nvSpPr>
        <p:spPr/>
        <p:txBody>
          <a:bodyPr/>
          <a:lstStyle/>
          <a:p>
            <a:pPr lvl="0"/>
            <a:r>
              <a:rPr lang="en-US"/>
              <a:t>Defines how to define and use code lists,</a:t>
            </a:r>
            <a:r>
              <a:rPr lang="en-US" baseline="0"/>
              <a:t> managed separately from XML Schemas</a:t>
            </a:r>
          </a:p>
          <a:p>
            <a:pPr lvl="1"/>
            <a:r>
              <a:rPr lang="en-US"/>
              <a:t>XML representation: Genericode</a:t>
            </a:r>
          </a:p>
          <a:p>
            <a:pPr lvl="1"/>
            <a:r>
              <a:rPr lang="en-US"/>
              <a:t>Spreadsheet / table representation:</a:t>
            </a:r>
            <a:r>
              <a:rPr lang="en-US" baseline="0"/>
              <a:t> </a:t>
            </a:r>
            <a:r>
              <a:rPr lang="en-US"/>
              <a:t>CSV</a:t>
            </a:r>
          </a:p>
          <a:p>
            <a:pPr lvl="0"/>
            <a:r>
              <a:rPr lang="en-US"/>
              <a:t>Code lists can be updated and distributed and reused</a:t>
            </a:r>
            <a:r>
              <a:rPr lang="en-US" baseline="0"/>
              <a:t> without updating schemas or IEPDs</a:t>
            </a:r>
          </a:p>
          <a:p>
            <a:pPr lvl="0"/>
            <a:r>
              <a:rPr lang="en-US"/>
              <a:t>Version 4.0. </a:t>
            </a:r>
            <a:r>
              <a:rPr lang="en-US">
                <a:hlinkClick r:id="rId3"/>
              </a:rPr>
              <a:t>[link]</a:t>
            </a:r>
            <a:endParaRPr lang="en-US"/>
          </a:p>
          <a:p>
            <a:pPr lvl="0"/>
            <a:r>
              <a:rPr lang="en-US"/>
              <a:t>Update for NIEM 5.0 is recommended.</a:t>
            </a:r>
          </a:p>
        </p:txBody>
      </p:sp>
    </p:spTree>
    <p:extLst>
      <p:ext uri="{BB962C8B-B14F-4D97-AF65-F5344CB8AC3E}">
        <p14:creationId xmlns:p14="http://schemas.microsoft.com/office/powerpoint/2010/main" val="3955755568"/>
      </p:ext>
    </p:extLst>
  </p:cSld>
  <p:clrMapOvr>
    <a:masterClrMapping/>
  </p:clrMapOvr>
</p:sld>
</file>

<file path=ppt/theme/theme1.xml><?xml version="1.0" encoding="utf-8"?>
<a:theme xmlns:a="http://schemas.openxmlformats.org/drawingml/2006/main" name="NIEM-WHITE">
  <a:themeElements>
    <a:clrScheme name="NEIM">
      <a:dk1>
        <a:srgbClr val="8B8B8B"/>
      </a:dk1>
      <a:lt1>
        <a:sysClr val="window" lastClr="FFFFFF"/>
      </a:lt1>
      <a:dk2>
        <a:srgbClr val="1F497D"/>
      </a:dk2>
      <a:lt2>
        <a:srgbClr val="EEECE1"/>
      </a:lt2>
      <a:accent1>
        <a:srgbClr val="78C5EA"/>
      </a:accent1>
      <a:accent2>
        <a:srgbClr val="C0504D"/>
      </a:accent2>
      <a:accent3>
        <a:srgbClr val="9BBB59"/>
      </a:accent3>
      <a:accent4>
        <a:srgbClr val="8064A2"/>
      </a:accent4>
      <a:accent5>
        <a:srgbClr val="4BACC6"/>
      </a:accent5>
      <a:accent6>
        <a:srgbClr val="F79646"/>
      </a:accent6>
      <a:hlink>
        <a:srgbClr val="8DDF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F2F_Day1&amp;Backups_17Oct2019" id="{34D5F713-1ADF-4051-B7A5-250C56E42BDC}" vid="{0457A8CD-AAA6-4CAC-8A0E-974135E6C5C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528</TotalTime>
  <Words>533</Words>
  <Application>Microsoft Macintosh PowerPoint</Application>
  <PresentationFormat>On-screen Show (4:3)</PresentationFormat>
  <Paragraphs>100</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Tw Cen MT</vt:lpstr>
      <vt:lpstr>NIEM-WHITE</vt:lpstr>
      <vt:lpstr>NIEM Technical Specifications   Wednesday Oct 22 2019  Webb Roberts</vt:lpstr>
      <vt:lpstr>Overview</vt:lpstr>
      <vt:lpstr>NIEM Conformance Specification</vt:lpstr>
      <vt:lpstr>NIEM Conformance Targets Attribute Specification</vt:lpstr>
      <vt:lpstr>NIEM Naming and Design Rules</vt:lpstr>
      <vt:lpstr>NIEM Model Package Description Specification</vt:lpstr>
      <vt:lpstr>NIEM Metamodel</vt:lpstr>
      <vt:lpstr>NIEM JSON Specification</vt:lpstr>
      <vt:lpstr>NIEM Code Lists Specification</vt:lpstr>
      <vt:lpstr>NIEM High-Level Version Architecture</vt:lpstr>
      <vt:lpstr>NIEM Schematron in XML Schema Documents Specification</vt:lpstr>
    </vt:vector>
  </TitlesOfParts>
  <Company>U.S. Department of Defense</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Self, Linda L CTR (USA)</dc:creator>
  <cp:lastModifiedBy>Webb Roberts</cp:lastModifiedBy>
  <cp:revision>64</cp:revision>
  <cp:lastPrinted>2019-10-18T18:19:32Z</cp:lastPrinted>
  <dcterms:created xsi:type="dcterms:W3CDTF">2019-09-23T14:11:34Z</dcterms:created>
  <dcterms:modified xsi:type="dcterms:W3CDTF">2019-10-23T15:36:12Z</dcterms:modified>
</cp:coreProperties>
</file>