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710" autoAdjust="0"/>
  </p:normalViewPr>
  <p:slideViewPr>
    <p:cSldViewPr snapToGrid="0">
      <p:cViewPr varScale="1">
        <p:scale>
          <a:sx n="86" d="100"/>
          <a:sy n="86" d="100"/>
        </p:scale>
        <p:origin x="100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ED24-0436-4900-BEAA-AF7E628FF37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5BF1-9F3F-4C52-8993-06084AE2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55068A-D36C-4640-A0C5-D5911314B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15554"/>
              </p:ext>
            </p:extLst>
          </p:nvPr>
        </p:nvGraphicFramePr>
        <p:xfrm>
          <a:off x="361154" y="217037"/>
          <a:ext cx="8421691" cy="6360426"/>
        </p:xfrm>
        <a:graphic>
          <a:graphicData uri="http://schemas.openxmlformats.org/drawingml/2006/table">
            <a:tbl>
              <a:tblPr firstRow="1" firstCol="1" bandRow="1"/>
              <a:tblGrid>
                <a:gridCol w="949222">
                  <a:extLst>
                    <a:ext uri="{9D8B030D-6E8A-4147-A177-3AD203B41FA5}">
                      <a16:colId xmlns:a16="http://schemas.microsoft.com/office/drawing/2014/main" val="455622832"/>
                    </a:ext>
                  </a:extLst>
                </a:gridCol>
                <a:gridCol w="7472469">
                  <a:extLst>
                    <a:ext uri="{9D8B030D-6E8A-4147-A177-3AD203B41FA5}">
                      <a16:colId xmlns:a16="http://schemas.microsoft.com/office/drawing/2014/main" val="808167689"/>
                    </a:ext>
                  </a:extLst>
                </a:gridCol>
              </a:tblGrid>
              <a:tr h="347058">
                <a:tc gridSpan="2">
                  <a:txBody>
                    <a:bodyPr/>
                    <a:lstStyle/>
                    <a:p>
                      <a:pPr marL="0" marR="0" 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NIEM ANNUAL MEETING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Tuesday, September 21, 2021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/>
                      <a:r>
                        <a:rPr lang="en-US" sz="1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Morning Executive Session (ESC)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99289"/>
                  </a:ext>
                </a:extLst>
              </a:tr>
              <a:tr h="19312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Location:  Virtual MS - TEAMS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30048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 (EDT)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Module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06482"/>
                  </a:ext>
                </a:extLst>
              </a:tr>
              <a:tr h="559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9 - 9:15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Welcome &amp; Call to Order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Ms. Katherine Escobar - Managing Director, National Information Exchange Model</a:t>
                      </a: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Leadership Opening Remarks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337564"/>
                  </a:ext>
                </a:extLst>
              </a:tr>
              <a:tr h="115126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Executive Roundtable</a:t>
                      </a:r>
                    </a:p>
                    <a:p>
                      <a:pPr marL="0" marR="0">
                        <a:spcBef>
                          <a:spcPts val="0"/>
                        </a:spcBef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ESC Principals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                                                            	</a:t>
                      </a:r>
                      <a:r>
                        <a:rPr lang="en-US" sz="1200" b="1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Committee Co-Chairs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                                                      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DoD: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Mr. David Spirk/ Mr. Stuart Whitehead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		NBAC: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Mr. Kamran Atri/ Mr. Thomas Krul	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	                 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DoJ: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Mr. Ron Bewtra / Ms. Monique Bourque	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	NTAC: 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Dr. Scott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Renner/ Mr. Mike Hulme</a:t>
                      </a: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DHS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Mr. Mike Horton/ Ms. Carlene Ileto</a:t>
                      </a: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HHS: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Mr. Perryn Ashmore / Mr. Kevin Duvall</a:t>
                      </a: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1683"/>
                  </a:ext>
                </a:extLst>
              </a:tr>
              <a:tr h="6771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9:15 - 10:30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NIEM as a Standard</a:t>
                      </a: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Introduction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: Ms. Katherine Escobar</a:t>
                      </a:r>
                    </a:p>
                    <a:p>
                      <a:pPr marL="171450" marR="0" lvl="0" indent="-1714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Guest Participants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: OASIS (Mr. Chet Ensign &amp; Ms. Carol Geyer)</a:t>
                      </a:r>
                    </a:p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Discussion &amp; Vote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178198"/>
                  </a:ext>
                </a:extLst>
              </a:tr>
              <a:tr h="3752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10:30 - 11:15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NIEM Governance Review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Facilitator: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Ms. Katherine Escobar</a:t>
                      </a: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19621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11:15 - 11:30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Break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71083"/>
                  </a:ext>
                </a:extLst>
              </a:tr>
              <a:tr h="6721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11:30 - 12:30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2022 Workplan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Introduction: 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Ms. Katherine Escobar</a:t>
                      </a: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NBAC Workplan: 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Mr. Kamran Atri/ Mr. Thomas Krul</a:t>
                      </a: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NTAC Workplan: 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Dr. Scott Renner/ Mr. Mike Hulme</a:t>
                      </a: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NIEM Workplan: 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Ms. Katherine Escobar</a:t>
                      </a: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921661"/>
                  </a:ext>
                </a:extLst>
              </a:tr>
              <a:tr h="6721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12:30 – 13:30</a:t>
                      </a: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Adjourn, Lunch</a:t>
                      </a:r>
                    </a:p>
                  </a:txBody>
                  <a:tcPr marL="28005" marR="28005" marT="28005" marB="280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44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E0D741-9ABF-4305-B5D5-F41BBBE5B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59226"/>
              </p:ext>
            </p:extLst>
          </p:nvPr>
        </p:nvGraphicFramePr>
        <p:xfrm>
          <a:off x="410175" y="250602"/>
          <a:ext cx="8323649" cy="4731140"/>
        </p:xfrm>
        <a:graphic>
          <a:graphicData uri="http://schemas.openxmlformats.org/drawingml/2006/table">
            <a:tbl>
              <a:tblPr firstRow="1" firstCol="1" bandRow="1"/>
              <a:tblGrid>
                <a:gridCol w="885791">
                  <a:extLst>
                    <a:ext uri="{9D8B030D-6E8A-4147-A177-3AD203B41FA5}">
                      <a16:colId xmlns:a16="http://schemas.microsoft.com/office/drawing/2014/main" val="2459941085"/>
                    </a:ext>
                  </a:extLst>
                </a:gridCol>
                <a:gridCol w="7437858">
                  <a:extLst>
                    <a:ext uri="{9D8B030D-6E8A-4147-A177-3AD203B41FA5}">
                      <a16:colId xmlns:a16="http://schemas.microsoft.com/office/drawing/2014/main" val="3073034387"/>
                    </a:ext>
                  </a:extLst>
                </a:gridCol>
              </a:tblGrid>
              <a:tr h="479753">
                <a:tc gridSpan="2">
                  <a:txBody>
                    <a:bodyPr/>
                    <a:lstStyle/>
                    <a:p>
                      <a:pPr marL="0" marR="0"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NIEM ANNUAL MEETING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Tuesday, September 21, 2021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/>
                      <a:r>
                        <a:rPr lang="en-US" sz="1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Afternoon Plenary Session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09157"/>
                  </a:ext>
                </a:extLst>
              </a:tr>
              <a:tr h="24153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Location:  Virtual/ MS TEAMS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91559"/>
                  </a:ext>
                </a:extLst>
              </a:tr>
              <a:tr h="2415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 (EDT)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Module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726001"/>
                  </a:ext>
                </a:extLst>
              </a:tr>
              <a:tr h="4797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1:30 - 1:35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Welcome &amp; Call to Order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Ms. Katherine Escobar - Managing Director, National Information Exchange Model</a:t>
                      </a:r>
                    </a:p>
                    <a:p>
                      <a:pPr marL="0" marR="0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Stakeholder introductions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48937"/>
                  </a:ext>
                </a:extLst>
              </a:tr>
              <a:tr h="8767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1:35 - 2:30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NIEM Executive Steering Council (ESC) Leadership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Leadership Remarks with Q&amp;A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Domain Onboarding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NIEM Award Presentations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Mr. Stuart Whitehead (SES) - Deputy Director, Cyber &amp; Command, Control, Communications &amp; Computer Integration, Joint Staff J6, United States Department of Defense &amp; Ms. Katherine Escobar - Executive Director - NMO </a:t>
                      </a: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81378"/>
                  </a:ext>
                </a:extLst>
              </a:tr>
              <a:tr h="4025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2:30 - 3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Keynote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Ms. Carlene Ileto - Deputy Chief Data Officer, Department of Homeland Security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9874"/>
                  </a:ext>
                </a:extLst>
              </a:tr>
              <a:tr h="2415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3 - 3:15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Break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61781"/>
                  </a:ext>
                </a:extLst>
              </a:tr>
              <a:tr h="3474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3:15 - 3:45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NMO Update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Ms. Katherine Escobar</a:t>
                      </a: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5746"/>
                  </a:ext>
                </a:extLst>
              </a:tr>
              <a:tr h="2415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3:45 - 4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Hot Wash/ Action Item Review - All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184651"/>
                  </a:ext>
                </a:extLst>
              </a:tr>
              <a:tr h="2415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4:00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Adjourn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58" marR="41358" marT="41358" marB="4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56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1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377</Words>
  <Application>Microsoft Office PowerPoint</Application>
  <PresentationFormat>On-screen Show (4:3)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Stephen [USA]</dc:creator>
  <cp:lastModifiedBy>Sullivan, Stephen [USA]</cp:lastModifiedBy>
  <cp:revision>7</cp:revision>
  <dcterms:created xsi:type="dcterms:W3CDTF">2021-09-17T13:25:22Z</dcterms:created>
  <dcterms:modified xsi:type="dcterms:W3CDTF">2021-09-17T13:57:25Z</dcterms:modified>
</cp:coreProperties>
</file>