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9" r:id="rId5"/>
    <p:sldId id="299" r:id="rId6"/>
    <p:sldId id="300" r:id="rId7"/>
    <p:sldId id="301" r:id="rId8"/>
    <p:sldId id="281" r:id="rId9"/>
    <p:sldId id="289" r:id="rId10"/>
  </p:sldIdLst>
  <p:sldSz cx="9144000" cy="6858000" type="screen4x3"/>
  <p:notesSz cx="7023100" cy="93091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la, Tsegenet T [NC]" initials="TTT[" lastIdx="0" clrIdx="0">
    <p:extLst>
      <p:ext uri="{19B8F6BF-5375-455C-9EA6-DF929625EA0E}">
        <p15:presenceInfo xmlns:p15="http://schemas.microsoft.com/office/powerpoint/2012/main" userId="S-1-5-21-2836628367-1582996139-4062659285-1049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632"/>
    <a:srgbClr val="0065B0"/>
    <a:srgbClr val="006600"/>
    <a:srgbClr val="C3D941"/>
    <a:srgbClr val="7A82AA"/>
    <a:srgbClr val="8E2B3F"/>
    <a:srgbClr val="9DB8C1"/>
    <a:srgbClr val="99CCCC"/>
    <a:srgbClr val="9EB8C1"/>
    <a:srgbClr val="CB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BD269-C47F-411A-819B-91BA3625DD6B}" v="179" dt="2021-05-04T13:44:14.375"/>
    <p1510:client id="{38E83E02-C315-47DE-BE6D-2F76B3B10740}" v="1" dt="2020-11-16T20:56:21.093"/>
    <p1510:client id="{515F4421-EAB5-45BC-B2CF-D336D215C208}" v="779" dt="2020-10-23T14:35:09.095"/>
    <p1510:client id="{69F44DF1-8F26-4DCD-B863-6961D09014AE}" v="15" dt="2020-11-16T20:47:53.081"/>
    <p1510:client id="{70571579-69E9-4BE4-982C-5D7677E46B19}" v="17" dt="2020-11-16T20:55:38.059"/>
    <p1510:client id="{7BC6C11E-2235-4093-9738-E90924EC6CFE}" v="72" dt="2020-11-17T13:42:56.740"/>
    <p1510:client id="{7F77A1FE-37B1-4F1B-A0C6-7F65B36D4767}" v="1" dt="2020-10-22T12:27:35.988"/>
    <p1510:client id="{83F9C062-248F-45C4-B35D-21B7F4D321E9}" v="240" dt="2020-11-17T14:11:52.445"/>
    <p1510:client id="{8CEACA5B-9831-41B7-A7BD-FD46D91E251B}" v="96" dt="2020-10-23T14:52:42.615"/>
    <p1510:client id="{DD7F9417-7395-4A15-86ED-EA83C230FBD7}" v="221" dt="2020-11-13T15:40:15.622"/>
    <p1510:client id="{DE3E5744-A22D-4495-B3BE-B933FA636D16}" v="285" dt="2021-04-21T19:34:37.296"/>
    <p1510:client id="{FBC48D7B-3EF0-4C5C-8902-D8C13325FA70}" v="814" dt="2020-10-26T20:01:0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00" autoAdjust="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la, Tsegenet T [NC]" userId="S::tsegenet.tedla@hrsdc-rhdcc.gc.ca::0bc1871f-13fe-4e11-87da-2e0f0ae059d4" providerId="AD" clId="Web-{38E83E02-C315-47DE-BE6D-2F76B3B10740}"/>
    <pc:docChg chg="delSld">
      <pc:chgData name="Tedla, Tsegenet T [NC]" userId="S::tsegenet.tedla@hrsdc-rhdcc.gc.ca::0bc1871f-13fe-4e11-87da-2e0f0ae059d4" providerId="AD" clId="Web-{38E83E02-C315-47DE-BE6D-2F76B3B10740}" dt="2020-11-16T20:56:21.093" v="0"/>
      <pc:docMkLst>
        <pc:docMk/>
      </pc:docMkLst>
      <pc:sldChg chg="del">
        <pc:chgData name="Tedla, Tsegenet T [NC]" userId="S::tsegenet.tedla@hrsdc-rhdcc.gc.ca::0bc1871f-13fe-4e11-87da-2e0f0ae059d4" providerId="AD" clId="Web-{38E83E02-C315-47DE-BE6D-2F76B3B10740}" dt="2020-11-16T20:56:21.093" v="0"/>
        <pc:sldMkLst>
          <pc:docMk/>
          <pc:sldMk cId="141817647" sldId="297"/>
        </pc:sldMkLst>
      </pc:sldChg>
    </pc:docChg>
  </pc:docChgLst>
  <pc:docChgLst>
    <pc:chgData name="Tedla, Tsegenet T [NC]" userId="S::tsegenet.tedla@hrsdc-rhdcc.gc.ca::0bc1871f-13fe-4e11-87da-2e0f0ae059d4" providerId="AD" clId="Web-{7BC6C11E-2235-4093-9738-E90924EC6CFE}"/>
    <pc:docChg chg="modSld">
      <pc:chgData name="Tedla, Tsegenet T [NC]" userId="S::tsegenet.tedla@hrsdc-rhdcc.gc.ca::0bc1871f-13fe-4e11-87da-2e0f0ae059d4" providerId="AD" clId="Web-{7BC6C11E-2235-4093-9738-E90924EC6CFE}" dt="2020-11-17T13:42:56.740" v="71" actId="20577"/>
      <pc:docMkLst>
        <pc:docMk/>
      </pc:docMkLst>
      <pc:sldChg chg="modSp">
        <pc:chgData name="Tedla, Tsegenet T [NC]" userId="S::tsegenet.tedla@hrsdc-rhdcc.gc.ca::0bc1871f-13fe-4e11-87da-2e0f0ae059d4" providerId="AD" clId="Web-{7BC6C11E-2235-4093-9738-E90924EC6CFE}" dt="2020-11-17T13:36:34.456" v="13" actId="1076"/>
        <pc:sldMkLst>
          <pc:docMk/>
          <pc:sldMk cId="2541696555" sldId="294"/>
        </pc:sldMkLst>
        <pc:spChg chg="mod">
          <ac:chgData name="Tedla, Tsegenet T [NC]" userId="S::tsegenet.tedla@hrsdc-rhdcc.gc.ca::0bc1871f-13fe-4e11-87da-2e0f0ae059d4" providerId="AD" clId="Web-{7BC6C11E-2235-4093-9738-E90924EC6CFE}" dt="2020-11-17T13:36:34.456" v="13" actId="1076"/>
          <ac:spMkLst>
            <pc:docMk/>
            <pc:sldMk cId="2541696555" sldId="294"/>
            <ac:spMk id="11" creationId="{00000000-0000-0000-0000-000000000000}"/>
          </ac:spMkLst>
        </pc:spChg>
        <pc:picChg chg="mod">
          <ac:chgData name="Tedla, Tsegenet T [NC]" userId="S::tsegenet.tedla@hrsdc-rhdcc.gc.ca::0bc1871f-13fe-4e11-87da-2e0f0ae059d4" providerId="AD" clId="Web-{7BC6C11E-2235-4093-9738-E90924EC6CFE}" dt="2020-11-17T13:35:58.987" v="7" actId="1076"/>
          <ac:picMkLst>
            <pc:docMk/>
            <pc:sldMk cId="2541696555" sldId="294"/>
            <ac:picMk id="10" creationId="{00000000-0000-0000-0000-000000000000}"/>
          </ac:picMkLst>
        </pc:picChg>
      </pc:sldChg>
      <pc:sldChg chg="modSp">
        <pc:chgData name="Tedla, Tsegenet T [NC]" userId="S::tsegenet.tedla@hrsdc-rhdcc.gc.ca::0bc1871f-13fe-4e11-87da-2e0f0ae059d4" providerId="AD" clId="Web-{7BC6C11E-2235-4093-9738-E90924EC6CFE}" dt="2020-11-17T13:42:56.725" v="70" actId="20577"/>
        <pc:sldMkLst>
          <pc:docMk/>
          <pc:sldMk cId="3766682187" sldId="296"/>
        </pc:sldMkLst>
        <pc:spChg chg="mod">
          <ac:chgData name="Tedla, Tsegenet T [NC]" userId="S::tsegenet.tedla@hrsdc-rhdcc.gc.ca::0bc1871f-13fe-4e11-87da-2e0f0ae059d4" providerId="AD" clId="Web-{7BC6C11E-2235-4093-9738-E90924EC6CFE}" dt="2020-11-17T13:42:56.725" v="70" actId="20577"/>
          <ac:spMkLst>
            <pc:docMk/>
            <pc:sldMk cId="3766682187" sldId="296"/>
            <ac:spMk id="3" creationId="{62667653-ACC7-4F5A-9ADB-4878B7342FE2}"/>
          </ac:spMkLst>
        </pc:spChg>
      </pc:sldChg>
    </pc:docChg>
  </pc:docChgLst>
  <pc:docChgLst>
    <pc:chgData name="Tedla, Tsegenet T [NC]" userId="S::tsegenet.tedla@hrsdc-rhdcc.gc.ca::0bc1871f-13fe-4e11-87da-2e0f0ae059d4" providerId="AD" clId="Web-{DD7F9417-7395-4A15-86ED-EA83C230FBD7}"/>
    <pc:docChg chg="addSld delSld modSld">
      <pc:chgData name="Tedla, Tsegenet T [NC]" userId="S::tsegenet.tedla@hrsdc-rhdcc.gc.ca::0bc1871f-13fe-4e11-87da-2e0f0ae059d4" providerId="AD" clId="Web-{DD7F9417-7395-4A15-86ED-EA83C230FBD7}" dt="2020-11-13T15:40:15.622" v="218" actId="20577"/>
      <pc:docMkLst>
        <pc:docMk/>
      </pc:docMkLst>
      <pc:sldChg chg="modSp">
        <pc:chgData name="Tedla, Tsegenet T [NC]" userId="S::tsegenet.tedla@hrsdc-rhdcc.gc.ca::0bc1871f-13fe-4e11-87da-2e0f0ae059d4" providerId="AD" clId="Web-{DD7F9417-7395-4A15-86ED-EA83C230FBD7}" dt="2020-11-13T15:38:56.590" v="209" actId="20577"/>
        <pc:sldMkLst>
          <pc:docMk/>
          <pc:sldMk cId="3076854967" sldId="280"/>
        </pc:sldMkLst>
        <pc:spChg chg="mod">
          <ac:chgData name="Tedla, Tsegenet T [NC]" userId="S::tsegenet.tedla@hrsdc-rhdcc.gc.ca::0bc1871f-13fe-4e11-87da-2e0f0ae059d4" providerId="AD" clId="Web-{DD7F9417-7395-4A15-86ED-EA83C230FBD7}" dt="2020-11-13T15:38:56.590" v="209" actId="20577"/>
          <ac:spMkLst>
            <pc:docMk/>
            <pc:sldMk cId="3076854967" sldId="280"/>
            <ac:spMk id="3" creationId="{00000000-0000-0000-0000-000000000000}"/>
          </ac:spMkLst>
        </pc:spChg>
      </pc:sldChg>
      <pc:sldChg chg="modSp">
        <pc:chgData name="Tedla, Tsegenet T [NC]" userId="S::tsegenet.tedla@hrsdc-rhdcc.gc.ca::0bc1871f-13fe-4e11-87da-2e0f0ae059d4" providerId="AD" clId="Web-{DD7F9417-7395-4A15-86ED-EA83C230FBD7}" dt="2020-11-13T15:40:15.606" v="217" actId="20577"/>
        <pc:sldMkLst>
          <pc:docMk/>
          <pc:sldMk cId="3372668440" sldId="281"/>
        </pc:sldMkLst>
        <pc:spChg chg="mod">
          <ac:chgData name="Tedla, Tsegenet T [NC]" userId="S::tsegenet.tedla@hrsdc-rhdcc.gc.ca::0bc1871f-13fe-4e11-87da-2e0f0ae059d4" providerId="AD" clId="Web-{DD7F9417-7395-4A15-86ED-EA83C230FBD7}" dt="2020-11-13T15:40:15.606" v="217" actId="20577"/>
          <ac:spMkLst>
            <pc:docMk/>
            <pc:sldMk cId="3372668440" sldId="281"/>
            <ac:spMk id="3" creationId="{00000000-0000-0000-0000-000000000000}"/>
          </ac:spMkLst>
        </pc:spChg>
      </pc:sldChg>
      <pc:sldChg chg="modSp">
        <pc:chgData name="Tedla, Tsegenet T [NC]" userId="S::tsegenet.tedla@hrsdc-rhdcc.gc.ca::0bc1871f-13fe-4e11-87da-2e0f0ae059d4" providerId="AD" clId="Web-{DD7F9417-7395-4A15-86ED-EA83C230FBD7}" dt="2020-11-13T15:37:23.667" v="203" actId="20577"/>
        <pc:sldMkLst>
          <pc:docMk/>
          <pc:sldMk cId="3766682187" sldId="296"/>
        </pc:sldMkLst>
        <pc:spChg chg="mod">
          <ac:chgData name="Tedla, Tsegenet T [NC]" userId="S::tsegenet.tedla@hrsdc-rhdcc.gc.ca::0bc1871f-13fe-4e11-87da-2e0f0ae059d4" providerId="AD" clId="Web-{DD7F9417-7395-4A15-86ED-EA83C230FBD7}" dt="2020-11-13T15:37:23.667" v="203" actId="20577"/>
          <ac:spMkLst>
            <pc:docMk/>
            <pc:sldMk cId="3766682187" sldId="296"/>
            <ac:spMk id="3" creationId="{62667653-ACC7-4F5A-9ADB-4878B7342FE2}"/>
          </ac:spMkLst>
        </pc:spChg>
      </pc:sldChg>
      <pc:sldChg chg="new del">
        <pc:chgData name="Tedla, Tsegenet T [NC]" userId="S::tsegenet.tedla@hrsdc-rhdcc.gc.ca::0bc1871f-13fe-4e11-87da-2e0f0ae059d4" providerId="AD" clId="Web-{DD7F9417-7395-4A15-86ED-EA83C230FBD7}" dt="2020-11-13T15:37:37.105" v="206"/>
        <pc:sldMkLst>
          <pc:docMk/>
          <pc:sldMk cId="527397405" sldId="297"/>
        </pc:sldMkLst>
      </pc:sldChg>
      <pc:sldChg chg="modSp add del replId">
        <pc:chgData name="Tedla, Tsegenet T [NC]" userId="S::tsegenet.tedla@hrsdc-rhdcc.gc.ca::0bc1871f-13fe-4e11-87da-2e0f0ae059d4" providerId="AD" clId="Web-{DD7F9417-7395-4A15-86ED-EA83C230FBD7}" dt="2020-11-13T15:37:31.761" v="205"/>
        <pc:sldMkLst>
          <pc:docMk/>
          <pc:sldMk cId="1386753388" sldId="298"/>
        </pc:sldMkLst>
        <pc:spChg chg="mod">
          <ac:chgData name="Tedla, Tsegenet T [NC]" userId="S::tsegenet.tedla@hrsdc-rhdcc.gc.ca::0bc1871f-13fe-4e11-87da-2e0f0ae059d4" providerId="AD" clId="Web-{DD7F9417-7395-4A15-86ED-EA83C230FBD7}" dt="2020-11-13T15:21:30.582" v="25" actId="20577"/>
          <ac:spMkLst>
            <pc:docMk/>
            <pc:sldMk cId="1386753388" sldId="298"/>
            <ac:spMk id="2" creationId="{FD8E3171-1BEC-43BD-ABF1-298CC788509C}"/>
          </ac:spMkLst>
        </pc:spChg>
        <pc:spChg chg="mod">
          <ac:chgData name="Tedla, Tsegenet T [NC]" userId="S::tsegenet.tedla@hrsdc-rhdcc.gc.ca::0bc1871f-13fe-4e11-87da-2e0f0ae059d4" providerId="AD" clId="Web-{DD7F9417-7395-4A15-86ED-EA83C230FBD7}" dt="2020-11-13T15:35:12.823" v="169" actId="20577"/>
          <ac:spMkLst>
            <pc:docMk/>
            <pc:sldMk cId="1386753388" sldId="298"/>
            <ac:spMk id="3" creationId="{62667653-ACC7-4F5A-9ADB-4878B7342FE2}"/>
          </ac:spMkLst>
        </pc:spChg>
      </pc:sldChg>
    </pc:docChg>
  </pc:docChgLst>
  <pc:docChgLst>
    <pc:chgData name="Tedla, Tsegenet T [NC]" userId="S::tsegenet.tedla@hrsdc-rhdcc.gc.ca::0bc1871f-13fe-4e11-87da-2e0f0ae059d4" providerId="AD" clId="Web-{83F9C062-248F-45C4-B35D-21B7F4D321E9}"/>
    <pc:docChg chg="modSld">
      <pc:chgData name="Tedla, Tsegenet T [NC]" userId="S::tsegenet.tedla@hrsdc-rhdcc.gc.ca::0bc1871f-13fe-4e11-87da-2e0f0ae059d4" providerId="AD" clId="Web-{83F9C062-248F-45C4-B35D-21B7F4D321E9}" dt="2020-11-17T14:11:52.445" v="239" actId="20577"/>
      <pc:docMkLst>
        <pc:docMk/>
      </pc:docMkLst>
      <pc:sldChg chg="modSp">
        <pc:chgData name="Tedla, Tsegenet T [NC]" userId="S::tsegenet.tedla@hrsdc-rhdcc.gc.ca::0bc1871f-13fe-4e11-87da-2e0f0ae059d4" providerId="AD" clId="Web-{83F9C062-248F-45C4-B35D-21B7F4D321E9}" dt="2020-11-17T14:11:52.445" v="238" actId="20577"/>
        <pc:sldMkLst>
          <pc:docMk/>
          <pc:sldMk cId="3544685986" sldId="298"/>
        </pc:sldMkLst>
        <pc:spChg chg="mod">
          <ac:chgData name="Tedla, Tsegenet T [NC]" userId="S::tsegenet.tedla@hrsdc-rhdcc.gc.ca::0bc1871f-13fe-4e11-87da-2e0f0ae059d4" providerId="AD" clId="Web-{83F9C062-248F-45C4-B35D-21B7F4D321E9}" dt="2020-11-17T14:11:52.445" v="238" actId="20577"/>
          <ac:spMkLst>
            <pc:docMk/>
            <pc:sldMk cId="3544685986" sldId="298"/>
            <ac:spMk id="3" creationId="{00000000-0000-0000-0000-000000000000}"/>
          </ac:spMkLst>
        </pc:spChg>
      </pc:sldChg>
    </pc:docChg>
  </pc:docChgLst>
  <pc:docChgLst>
    <pc:chgData name="Tedla, Tsegenet T [NC]" userId="S::tsegenet.tedla@hrsdc-rhdcc.gc.ca::0bc1871f-13fe-4e11-87da-2e0f0ae059d4" providerId="AD" clId="Web-{1D5BD269-C47F-411A-819B-91BA3625DD6B}"/>
    <pc:docChg chg="addSld modSld sldOrd">
      <pc:chgData name="Tedla, Tsegenet T [NC]" userId="S::tsegenet.tedla@hrsdc-rhdcc.gc.ca::0bc1871f-13fe-4e11-87da-2e0f0ae059d4" providerId="AD" clId="Web-{1D5BD269-C47F-411A-819B-91BA3625DD6B}" dt="2021-05-04T13:44:13.188" v="93" actId="20577"/>
      <pc:docMkLst>
        <pc:docMk/>
      </pc:docMkLst>
      <pc:sldChg chg="addSp delSp modSp">
        <pc:chgData name="Tedla, Tsegenet T [NC]" userId="S::tsegenet.tedla@hrsdc-rhdcc.gc.ca::0bc1871f-13fe-4e11-87da-2e0f0ae059d4" providerId="AD" clId="Web-{1D5BD269-C47F-411A-819B-91BA3625DD6B}" dt="2021-05-04T13:40:36.388" v="52" actId="20577"/>
        <pc:sldMkLst>
          <pc:docMk/>
          <pc:sldMk cId="355815275" sldId="274"/>
        </pc:sldMkLst>
        <pc:spChg chg="mod">
          <ac:chgData name="Tedla, Tsegenet T [NC]" userId="S::tsegenet.tedla@hrsdc-rhdcc.gc.ca::0bc1871f-13fe-4e11-87da-2e0f0ae059d4" providerId="AD" clId="Web-{1D5BD269-C47F-411A-819B-91BA3625DD6B}" dt="2021-05-04T13:40:36.388" v="52" actId="20577"/>
          <ac:spMkLst>
            <pc:docMk/>
            <pc:sldMk cId="355815275" sldId="274"/>
            <ac:spMk id="4" creationId="{00000000-0000-0000-0000-000000000000}"/>
          </ac:spMkLst>
        </pc:spChg>
        <pc:picChg chg="add del mod">
          <ac:chgData name="Tedla, Tsegenet T [NC]" userId="S::tsegenet.tedla@hrsdc-rhdcc.gc.ca::0bc1871f-13fe-4e11-87da-2e0f0ae059d4" providerId="AD" clId="Web-{1D5BD269-C47F-411A-819B-91BA3625DD6B}" dt="2021-05-04T13:40:29.294" v="51"/>
          <ac:picMkLst>
            <pc:docMk/>
            <pc:sldMk cId="355815275" sldId="274"/>
            <ac:picMk id="3" creationId="{03D279E0-B44E-4EA3-8754-F681AB05053F}"/>
          </ac:picMkLst>
        </pc:picChg>
        <pc:picChg chg="mod">
          <ac:chgData name="Tedla, Tsegenet T [NC]" userId="S::tsegenet.tedla@hrsdc-rhdcc.gc.ca::0bc1871f-13fe-4e11-87da-2e0f0ae059d4" providerId="AD" clId="Web-{1D5BD269-C47F-411A-819B-91BA3625DD6B}" dt="2021-05-04T13:37:37.777" v="15" actId="14100"/>
          <ac:picMkLst>
            <pc:docMk/>
            <pc:sldMk cId="355815275" sldId="274"/>
            <ac:picMk id="1026" creationId="{00000000-0000-0000-0000-000000000000}"/>
          </ac:picMkLst>
        </pc:picChg>
      </pc:sldChg>
      <pc:sldChg chg="addSp delSp modSp new ord">
        <pc:chgData name="Tedla, Tsegenet T [NC]" userId="S::tsegenet.tedla@hrsdc-rhdcc.gc.ca::0bc1871f-13fe-4e11-87da-2e0f0ae059d4" providerId="AD" clId="Web-{1D5BD269-C47F-411A-819B-91BA3625DD6B}" dt="2021-05-04T13:44:13.188" v="93" actId="20577"/>
        <pc:sldMkLst>
          <pc:docMk/>
          <pc:sldMk cId="1010379527" sldId="299"/>
        </pc:sldMkLst>
        <pc:spChg chg="mod">
          <ac:chgData name="Tedla, Tsegenet T [NC]" userId="S::tsegenet.tedla@hrsdc-rhdcc.gc.ca::0bc1871f-13fe-4e11-87da-2e0f0ae059d4" providerId="AD" clId="Web-{1D5BD269-C47F-411A-819B-91BA3625DD6B}" dt="2021-05-04T13:42:43.812" v="60" actId="20577"/>
          <ac:spMkLst>
            <pc:docMk/>
            <pc:sldMk cId="1010379527" sldId="299"/>
            <ac:spMk id="2" creationId="{B3010144-02B2-44BF-95F2-E1F060D7D382}"/>
          </ac:spMkLst>
        </pc:spChg>
        <pc:spChg chg="del">
          <ac:chgData name="Tedla, Tsegenet T [NC]" userId="S::tsegenet.tedla@hrsdc-rhdcc.gc.ca::0bc1871f-13fe-4e11-87da-2e0f0ae059d4" providerId="AD" clId="Web-{1D5BD269-C47F-411A-819B-91BA3625DD6B}" dt="2021-05-04T13:41:00.076" v="55"/>
          <ac:spMkLst>
            <pc:docMk/>
            <pc:sldMk cId="1010379527" sldId="299"/>
            <ac:spMk id="3" creationId="{843C6C6E-D029-49A2-9CB4-C2A7D2B4BC8A}"/>
          </ac:spMkLst>
        </pc:spChg>
        <pc:spChg chg="add mod">
          <ac:chgData name="Tedla, Tsegenet T [NC]" userId="S::tsegenet.tedla@hrsdc-rhdcc.gc.ca::0bc1871f-13fe-4e11-87da-2e0f0ae059d4" providerId="AD" clId="Web-{1D5BD269-C47F-411A-819B-91BA3625DD6B}" dt="2021-05-04T13:44:13.188" v="93" actId="20577"/>
          <ac:spMkLst>
            <pc:docMk/>
            <pc:sldMk cId="1010379527" sldId="299"/>
            <ac:spMk id="5" creationId="{752D170E-5C9F-493A-BA1C-D1C2AEA50095}"/>
          </ac:spMkLst>
        </pc:spChg>
        <pc:picChg chg="add mod ord">
          <ac:chgData name="Tedla, Tsegenet T [NC]" userId="S::tsegenet.tedla@hrsdc-rhdcc.gc.ca::0bc1871f-13fe-4e11-87da-2e0f0ae059d4" providerId="AD" clId="Web-{1D5BD269-C47F-411A-819B-91BA3625DD6B}" dt="2021-05-04T13:41:00.076" v="55"/>
          <ac:picMkLst>
            <pc:docMk/>
            <pc:sldMk cId="1010379527" sldId="299"/>
            <ac:picMk id="4" creationId="{4E2E2603-1AC9-4C78-8A6D-1270A9251DF1}"/>
          </ac:picMkLst>
        </pc:picChg>
      </pc:sldChg>
    </pc:docChg>
  </pc:docChgLst>
  <pc:docChgLst>
    <pc:chgData name="Tedla, Tsegenet T [NC]" userId="S::tsegenet.tedla@hrsdc-rhdcc.gc.ca::0bc1871f-13fe-4e11-87da-2e0f0ae059d4" providerId="AD" clId="Web-{DE3E5744-A22D-4495-B3BE-B933FA636D16}"/>
    <pc:docChg chg="modSld">
      <pc:chgData name="Tedla, Tsegenet T [NC]" userId="S::tsegenet.tedla@hrsdc-rhdcc.gc.ca::0bc1871f-13fe-4e11-87da-2e0f0ae059d4" providerId="AD" clId="Web-{DE3E5744-A22D-4495-B3BE-B933FA636D16}" dt="2021-04-21T19:34:37.296" v="149" actId="20577"/>
      <pc:docMkLst>
        <pc:docMk/>
      </pc:docMkLst>
      <pc:sldChg chg="modSp">
        <pc:chgData name="Tedla, Tsegenet T [NC]" userId="S::tsegenet.tedla@hrsdc-rhdcc.gc.ca::0bc1871f-13fe-4e11-87da-2e0f0ae059d4" providerId="AD" clId="Web-{DE3E5744-A22D-4495-B3BE-B933FA636D16}" dt="2021-04-21T19:31:03.077" v="122" actId="20577"/>
        <pc:sldMkLst>
          <pc:docMk/>
          <pc:sldMk cId="3076854967" sldId="280"/>
        </pc:sldMkLst>
        <pc:spChg chg="mod">
          <ac:chgData name="Tedla, Tsegenet T [NC]" userId="S::tsegenet.tedla@hrsdc-rhdcc.gc.ca::0bc1871f-13fe-4e11-87da-2e0f0ae059d4" providerId="AD" clId="Web-{DE3E5744-A22D-4495-B3BE-B933FA636D16}" dt="2021-04-21T19:17:56.769" v="7" actId="20577"/>
          <ac:spMkLst>
            <pc:docMk/>
            <pc:sldMk cId="3076854967" sldId="280"/>
            <ac:spMk id="2" creationId="{00000000-0000-0000-0000-000000000000}"/>
          </ac:spMkLst>
        </pc:spChg>
        <pc:spChg chg="mod">
          <ac:chgData name="Tedla, Tsegenet T [NC]" userId="S::tsegenet.tedla@hrsdc-rhdcc.gc.ca::0bc1871f-13fe-4e11-87da-2e0f0ae059d4" providerId="AD" clId="Web-{DE3E5744-A22D-4495-B3BE-B933FA636D16}" dt="2021-04-21T19:31:03.077" v="122" actId="20577"/>
          <ac:spMkLst>
            <pc:docMk/>
            <pc:sldMk cId="3076854967" sldId="280"/>
            <ac:spMk id="3" creationId="{00000000-0000-0000-0000-000000000000}"/>
          </ac:spMkLst>
        </pc:spChg>
        <pc:spChg chg="mod">
          <ac:chgData name="Tedla, Tsegenet T [NC]" userId="S::tsegenet.tedla@hrsdc-rhdcc.gc.ca::0bc1871f-13fe-4e11-87da-2e0f0ae059d4" providerId="AD" clId="Web-{DE3E5744-A22D-4495-B3BE-B933FA636D16}" dt="2021-04-21T19:27:10.884" v="93" actId="20577"/>
          <ac:spMkLst>
            <pc:docMk/>
            <pc:sldMk cId="3076854967" sldId="280"/>
            <ac:spMk id="8" creationId="{00000000-0000-0000-0000-000000000000}"/>
          </ac:spMkLst>
        </pc:spChg>
      </pc:sldChg>
      <pc:sldChg chg="modSp">
        <pc:chgData name="Tedla, Tsegenet T [NC]" userId="S::tsegenet.tedla@hrsdc-rhdcc.gc.ca::0bc1871f-13fe-4e11-87da-2e0f0ae059d4" providerId="AD" clId="Web-{DE3E5744-A22D-4495-B3BE-B933FA636D16}" dt="2021-04-21T19:34:37.296" v="149" actId="20577"/>
        <pc:sldMkLst>
          <pc:docMk/>
          <pc:sldMk cId="3372668440" sldId="281"/>
        </pc:sldMkLst>
        <pc:spChg chg="mod">
          <ac:chgData name="Tedla, Tsegenet T [NC]" userId="S::tsegenet.tedla@hrsdc-rhdcc.gc.ca::0bc1871f-13fe-4e11-87da-2e0f0ae059d4" providerId="AD" clId="Web-{DE3E5744-A22D-4495-B3BE-B933FA636D16}" dt="2021-04-21T19:34:37.296" v="149" actId="20577"/>
          <ac:spMkLst>
            <pc:docMk/>
            <pc:sldMk cId="3372668440" sldId="281"/>
            <ac:spMk id="3" creationId="{00000000-0000-0000-0000-000000000000}"/>
          </ac:spMkLst>
        </pc:spChg>
      </pc:sldChg>
      <pc:sldChg chg="modSp">
        <pc:chgData name="Tedla, Tsegenet T [NC]" userId="S::tsegenet.tedla@hrsdc-rhdcc.gc.ca::0bc1871f-13fe-4e11-87da-2e0f0ae059d4" providerId="AD" clId="Web-{DE3E5744-A22D-4495-B3BE-B933FA636D16}" dt="2021-04-21T19:19:53.348" v="23" actId="20577"/>
        <pc:sldMkLst>
          <pc:docMk/>
          <pc:sldMk cId="3766682187" sldId="296"/>
        </pc:sldMkLst>
        <pc:spChg chg="mod">
          <ac:chgData name="Tedla, Tsegenet T [NC]" userId="S::tsegenet.tedla@hrsdc-rhdcc.gc.ca::0bc1871f-13fe-4e11-87da-2e0f0ae059d4" providerId="AD" clId="Web-{DE3E5744-A22D-4495-B3BE-B933FA636D16}" dt="2021-04-21T19:19:53.348" v="23" actId="20577"/>
          <ac:spMkLst>
            <pc:docMk/>
            <pc:sldMk cId="3766682187" sldId="296"/>
            <ac:spMk id="3" creationId="{62667653-ACC7-4F5A-9ADB-4878B7342FE2}"/>
          </ac:spMkLst>
        </pc:spChg>
      </pc:sldChg>
    </pc:docChg>
  </pc:docChgLst>
  <pc:docChgLst>
    <pc:chgData name="Tedla, Tsegenet T [NC]" userId="S::tsegenet.tedla@hrsdc-rhdcc.gc.ca::0bc1871f-13fe-4e11-87da-2e0f0ae059d4" providerId="AD" clId="Web-{FBC48D7B-3EF0-4C5C-8902-D8C13325FA70}"/>
    <pc:docChg chg="modSld">
      <pc:chgData name="Tedla, Tsegenet T [NC]" userId="S::tsegenet.tedla@hrsdc-rhdcc.gc.ca::0bc1871f-13fe-4e11-87da-2e0f0ae059d4" providerId="AD" clId="Web-{FBC48D7B-3EF0-4C5C-8902-D8C13325FA70}" dt="2020-10-26T20:01:09.131" v="814" actId="20577"/>
      <pc:docMkLst>
        <pc:docMk/>
      </pc:docMkLst>
      <pc:sldChg chg="modSp">
        <pc:chgData name="Tedla, Tsegenet T [NC]" userId="S::tsegenet.tedla@hrsdc-rhdcc.gc.ca::0bc1871f-13fe-4e11-87da-2e0f0ae059d4" providerId="AD" clId="Web-{FBC48D7B-3EF0-4C5C-8902-D8C13325FA70}" dt="2020-10-26T20:01:09.131" v="813" actId="20577"/>
        <pc:sldMkLst>
          <pc:docMk/>
          <pc:sldMk cId="3766682187" sldId="296"/>
        </pc:sldMkLst>
        <pc:spChg chg="mod">
          <ac:chgData name="Tedla, Tsegenet T [NC]" userId="S::tsegenet.tedla@hrsdc-rhdcc.gc.ca::0bc1871f-13fe-4e11-87da-2e0f0ae059d4" providerId="AD" clId="Web-{FBC48D7B-3EF0-4C5C-8902-D8C13325FA70}" dt="2020-10-26T20:01:09.131" v="813" actId="20577"/>
          <ac:spMkLst>
            <pc:docMk/>
            <pc:sldMk cId="3766682187" sldId="296"/>
            <ac:spMk id="3" creationId="{62667653-ACC7-4F5A-9ADB-4878B7342FE2}"/>
          </ac:spMkLst>
        </pc:spChg>
      </pc:sldChg>
    </pc:docChg>
  </pc:docChgLst>
  <pc:docChgLst>
    <pc:chgData name="Tedla, Tsegenet T [NC]" userId="S::tsegenet.tedla@hrsdc-rhdcc.gc.ca::0bc1871f-13fe-4e11-87da-2e0f0ae059d4" providerId="AD" clId="Web-{69F44DF1-8F26-4DCD-B863-6961D09014AE}"/>
    <pc:docChg chg="addSld delSld modSld">
      <pc:chgData name="Tedla, Tsegenet T [NC]" userId="S::tsegenet.tedla@hrsdc-rhdcc.gc.ca::0bc1871f-13fe-4e11-87da-2e0f0ae059d4" providerId="AD" clId="Web-{69F44DF1-8F26-4DCD-B863-6961D09014AE}" dt="2020-11-16T20:47:53.081" v="14"/>
      <pc:docMkLst>
        <pc:docMk/>
      </pc:docMkLst>
      <pc:sldChg chg="addSp delSp modSp add replId">
        <pc:chgData name="Tedla, Tsegenet T [NC]" userId="S::tsegenet.tedla@hrsdc-rhdcc.gc.ca::0bc1871f-13fe-4e11-87da-2e0f0ae059d4" providerId="AD" clId="Web-{69F44DF1-8F26-4DCD-B863-6961D09014AE}" dt="2020-11-16T20:47:53.081" v="14"/>
        <pc:sldMkLst>
          <pc:docMk/>
          <pc:sldMk cId="141817647" sldId="297"/>
        </pc:sldMkLst>
        <pc:spChg chg="add del mod">
          <ac:chgData name="Tedla, Tsegenet T [NC]" userId="S::tsegenet.tedla@hrsdc-rhdcc.gc.ca::0bc1871f-13fe-4e11-87da-2e0f0ae059d4" providerId="AD" clId="Web-{69F44DF1-8F26-4DCD-B863-6961D09014AE}" dt="2020-11-16T20:47:53.081" v="14"/>
          <ac:spMkLst>
            <pc:docMk/>
            <pc:sldMk cId="141817647" sldId="297"/>
            <ac:spMk id="4" creationId="{A433887B-948F-4071-A3D1-41B9B4793618}"/>
          </ac:spMkLst>
        </pc:spChg>
        <pc:picChg chg="del">
          <ac:chgData name="Tedla, Tsegenet T [NC]" userId="S::tsegenet.tedla@hrsdc-rhdcc.gc.ca::0bc1871f-13fe-4e11-87da-2e0f0ae059d4" providerId="AD" clId="Web-{69F44DF1-8F26-4DCD-B863-6961D09014AE}" dt="2020-11-16T20:47:43.534" v="10"/>
          <ac:picMkLst>
            <pc:docMk/>
            <pc:sldMk cId="141817647" sldId="297"/>
            <ac:picMk id="5" creationId="{00000000-0000-0000-0000-000000000000}"/>
          </ac:picMkLst>
        </pc:picChg>
        <pc:picChg chg="del">
          <ac:chgData name="Tedla, Tsegenet T [NC]" userId="S::tsegenet.tedla@hrsdc-rhdcc.gc.ca::0bc1871f-13fe-4e11-87da-2e0f0ae059d4" providerId="AD" clId="Web-{69F44DF1-8F26-4DCD-B863-6961D09014AE}" dt="2020-11-16T20:47:42.252" v="9"/>
          <ac:picMkLst>
            <pc:docMk/>
            <pc:sldMk cId="141817647" sldId="297"/>
            <ac:picMk id="6" creationId="{00000000-0000-0000-0000-000000000000}"/>
          </ac:picMkLst>
        </pc:picChg>
      </pc:sldChg>
      <pc:sldChg chg="modSp new del">
        <pc:chgData name="Tedla, Tsegenet T [NC]" userId="S::tsegenet.tedla@hrsdc-rhdcc.gc.ca::0bc1871f-13fe-4e11-87da-2e0f0ae059d4" providerId="AD" clId="Web-{69F44DF1-8F26-4DCD-B863-6961D09014AE}" dt="2020-11-16T20:46:41.892" v="7"/>
        <pc:sldMkLst>
          <pc:docMk/>
          <pc:sldMk cId="1889462322" sldId="297"/>
        </pc:sldMkLst>
        <pc:spChg chg="mod">
          <ac:chgData name="Tedla, Tsegenet T [NC]" userId="S::tsegenet.tedla@hrsdc-rhdcc.gc.ca::0bc1871f-13fe-4e11-87da-2e0f0ae059d4" providerId="AD" clId="Web-{69F44DF1-8F26-4DCD-B863-6961D09014AE}" dt="2020-11-16T20:46:39.642" v="6" actId="20577"/>
          <ac:spMkLst>
            <pc:docMk/>
            <pc:sldMk cId="1889462322" sldId="297"/>
            <ac:spMk id="4" creationId="{61329B1D-12FB-41AE-A883-57D310B54439}"/>
          </ac:spMkLst>
        </pc:spChg>
      </pc:sldChg>
    </pc:docChg>
  </pc:docChgLst>
  <pc:docChgLst>
    <pc:chgData name="Chen, Zhong Paul" userId="S::zhongpaul.chen@hrsdc-rhdcc.gc.ca::104176b3-b150-4250-a577-e2a3eab94c6e" providerId="AD" clId="Web-{7F77A1FE-37B1-4F1B-A0C6-7F65B36D4767}"/>
    <pc:docChg chg="modSld">
      <pc:chgData name="Chen, Zhong Paul" userId="S::zhongpaul.chen@hrsdc-rhdcc.gc.ca::104176b3-b150-4250-a577-e2a3eab94c6e" providerId="AD" clId="Web-{7F77A1FE-37B1-4F1B-A0C6-7F65B36D4767}" dt="2020-10-22T12:27:35.988" v="0" actId="14100"/>
      <pc:docMkLst>
        <pc:docMk/>
      </pc:docMkLst>
      <pc:sldChg chg="modSp">
        <pc:chgData name="Chen, Zhong Paul" userId="S::zhongpaul.chen@hrsdc-rhdcc.gc.ca::104176b3-b150-4250-a577-e2a3eab94c6e" providerId="AD" clId="Web-{7F77A1FE-37B1-4F1B-A0C6-7F65B36D4767}" dt="2020-10-22T12:27:35.988" v="0" actId="14100"/>
        <pc:sldMkLst>
          <pc:docMk/>
          <pc:sldMk cId="2541696555" sldId="294"/>
        </pc:sldMkLst>
        <pc:picChg chg="mod">
          <ac:chgData name="Chen, Zhong Paul" userId="S::zhongpaul.chen@hrsdc-rhdcc.gc.ca::104176b3-b150-4250-a577-e2a3eab94c6e" providerId="AD" clId="Web-{7F77A1FE-37B1-4F1B-A0C6-7F65B36D4767}" dt="2020-10-22T12:27:35.988" v="0" actId="14100"/>
          <ac:picMkLst>
            <pc:docMk/>
            <pc:sldMk cId="2541696555" sldId="294"/>
            <ac:picMk id="10" creationId="{00000000-0000-0000-0000-000000000000}"/>
          </ac:picMkLst>
        </pc:picChg>
      </pc:sldChg>
    </pc:docChg>
  </pc:docChgLst>
  <pc:docChgLst>
    <pc:chgData name="Tedla, Tsegenet T [NC]" userId="S::tsegenet.tedla@hrsdc-rhdcc.gc.ca::0bc1871f-13fe-4e11-87da-2e0f0ae059d4" providerId="AD" clId="Web-{515F4421-EAB5-45BC-B2CF-D336D215C208}"/>
    <pc:docChg chg="addSld modSld sldOrd">
      <pc:chgData name="Tedla, Tsegenet T [NC]" userId="S::tsegenet.tedla@hrsdc-rhdcc.gc.ca::0bc1871f-13fe-4e11-87da-2e0f0ae059d4" providerId="AD" clId="Web-{515F4421-EAB5-45BC-B2CF-D336D215C208}" dt="2020-10-23T14:35:09.095" v="771" actId="20577"/>
      <pc:docMkLst>
        <pc:docMk/>
      </pc:docMkLst>
      <pc:sldChg chg="modSp">
        <pc:chgData name="Tedla, Tsegenet T [NC]" userId="S::tsegenet.tedla@hrsdc-rhdcc.gc.ca::0bc1871f-13fe-4e11-87da-2e0f0ae059d4" providerId="AD" clId="Web-{515F4421-EAB5-45BC-B2CF-D336D215C208}" dt="2020-10-23T14:05:55.456" v="515" actId="1076"/>
        <pc:sldMkLst>
          <pc:docMk/>
          <pc:sldMk cId="3076854967" sldId="280"/>
        </pc:sldMkLst>
        <pc:spChg chg="mod">
          <ac:chgData name="Tedla, Tsegenet T [NC]" userId="S::tsegenet.tedla@hrsdc-rhdcc.gc.ca::0bc1871f-13fe-4e11-87da-2e0f0ae059d4" providerId="AD" clId="Web-{515F4421-EAB5-45BC-B2CF-D336D215C208}" dt="2020-10-23T14:05:46.377" v="512" actId="1076"/>
          <ac:spMkLst>
            <pc:docMk/>
            <pc:sldMk cId="3076854967" sldId="280"/>
            <ac:spMk id="2" creationId="{00000000-0000-0000-0000-000000000000}"/>
          </ac:spMkLst>
        </pc:spChg>
        <pc:spChg chg="mod">
          <ac:chgData name="Tedla, Tsegenet T [NC]" userId="S::tsegenet.tedla@hrsdc-rhdcc.gc.ca::0bc1871f-13fe-4e11-87da-2e0f0ae059d4" providerId="AD" clId="Web-{515F4421-EAB5-45BC-B2CF-D336D215C208}" dt="2020-10-23T14:05:50.518" v="514" actId="1076"/>
          <ac:spMkLst>
            <pc:docMk/>
            <pc:sldMk cId="3076854967" sldId="280"/>
            <ac:spMk id="3" creationId="{00000000-0000-0000-0000-000000000000}"/>
          </ac:spMkLst>
        </pc:spChg>
        <pc:spChg chg="mod">
          <ac:chgData name="Tedla, Tsegenet T [NC]" userId="S::tsegenet.tedla@hrsdc-rhdcc.gc.ca::0bc1871f-13fe-4e11-87da-2e0f0ae059d4" providerId="AD" clId="Web-{515F4421-EAB5-45BC-B2CF-D336D215C208}" dt="2020-10-23T14:05:55.456" v="515" actId="1076"/>
          <ac:spMkLst>
            <pc:docMk/>
            <pc:sldMk cId="3076854967" sldId="280"/>
            <ac:spMk id="8" creationId="{00000000-0000-0000-0000-000000000000}"/>
          </ac:spMkLst>
        </pc:spChg>
        <pc:picChg chg="mod">
          <ac:chgData name="Tedla, Tsegenet T [NC]" userId="S::tsegenet.tedla@hrsdc-rhdcc.gc.ca::0bc1871f-13fe-4e11-87da-2e0f0ae059d4" providerId="AD" clId="Web-{515F4421-EAB5-45BC-B2CF-D336D215C208}" dt="2020-10-23T13:52:27.383" v="123" actId="1076"/>
          <ac:picMkLst>
            <pc:docMk/>
            <pc:sldMk cId="3076854967" sldId="280"/>
            <ac:picMk id="7" creationId="{00000000-0000-0000-0000-000000000000}"/>
          </ac:picMkLst>
        </pc:picChg>
      </pc:sldChg>
      <pc:sldChg chg="modSp">
        <pc:chgData name="Tedla, Tsegenet T [NC]" userId="S::tsegenet.tedla@hrsdc-rhdcc.gc.ca::0bc1871f-13fe-4e11-87da-2e0f0ae059d4" providerId="AD" clId="Web-{515F4421-EAB5-45BC-B2CF-D336D215C208}" dt="2020-10-23T14:35:09.095" v="770" actId="20577"/>
        <pc:sldMkLst>
          <pc:docMk/>
          <pc:sldMk cId="3372668440" sldId="281"/>
        </pc:sldMkLst>
        <pc:spChg chg="mod">
          <ac:chgData name="Tedla, Tsegenet T [NC]" userId="S::tsegenet.tedla@hrsdc-rhdcc.gc.ca::0bc1871f-13fe-4e11-87da-2e0f0ae059d4" providerId="AD" clId="Web-{515F4421-EAB5-45BC-B2CF-D336D215C208}" dt="2020-10-23T13:53:01.432" v="124" actId="20577"/>
          <ac:spMkLst>
            <pc:docMk/>
            <pc:sldMk cId="3372668440" sldId="281"/>
            <ac:spMk id="2" creationId="{00000000-0000-0000-0000-000000000000}"/>
          </ac:spMkLst>
        </pc:spChg>
        <pc:spChg chg="mod">
          <ac:chgData name="Tedla, Tsegenet T [NC]" userId="S::tsegenet.tedla@hrsdc-rhdcc.gc.ca::0bc1871f-13fe-4e11-87da-2e0f0ae059d4" providerId="AD" clId="Web-{515F4421-EAB5-45BC-B2CF-D336D215C208}" dt="2020-10-23T14:35:09.095" v="770" actId="20577"/>
          <ac:spMkLst>
            <pc:docMk/>
            <pc:sldMk cId="3372668440" sldId="281"/>
            <ac:spMk id="3" creationId="{00000000-0000-0000-0000-000000000000}"/>
          </ac:spMkLst>
        </pc:spChg>
      </pc:sldChg>
      <pc:sldChg chg="modSp">
        <pc:chgData name="Tedla, Tsegenet T [NC]" userId="S::tsegenet.tedla@hrsdc-rhdcc.gc.ca::0bc1871f-13fe-4e11-87da-2e0f0ae059d4" providerId="AD" clId="Web-{515F4421-EAB5-45BC-B2CF-D336D215C208}" dt="2020-10-23T13:41:23.164" v="45"/>
        <pc:sldMkLst>
          <pc:docMk/>
          <pc:sldMk cId="2541696555" sldId="294"/>
        </pc:sldMkLst>
        <pc:graphicFrameChg chg="mod modGraphic">
          <ac:chgData name="Tedla, Tsegenet T [NC]" userId="S::tsegenet.tedla@hrsdc-rhdcc.gc.ca::0bc1871f-13fe-4e11-87da-2e0f0ae059d4" providerId="AD" clId="Web-{515F4421-EAB5-45BC-B2CF-D336D215C208}" dt="2020-10-23T13:41:23.164" v="45"/>
          <ac:graphicFrameMkLst>
            <pc:docMk/>
            <pc:sldMk cId="2541696555" sldId="294"/>
            <ac:graphicFrameMk id="8" creationId="{00000000-0000-0000-0000-000000000000}"/>
          </ac:graphicFrameMkLst>
        </pc:graphicFrameChg>
      </pc:sldChg>
      <pc:sldChg chg="modSp">
        <pc:chgData name="Tedla, Tsegenet T [NC]" userId="S::tsegenet.tedla@hrsdc-rhdcc.gc.ca::0bc1871f-13fe-4e11-87da-2e0f0ae059d4" providerId="AD" clId="Web-{515F4421-EAB5-45BC-B2CF-D336D215C208}" dt="2020-10-23T13:44:47.913" v="52" actId="20577"/>
        <pc:sldMkLst>
          <pc:docMk/>
          <pc:sldMk cId="114253332" sldId="295"/>
        </pc:sldMkLst>
        <pc:spChg chg="mod">
          <ac:chgData name="Tedla, Tsegenet T [NC]" userId="S::tsegenet.tedla@hrsdc-rhdcc.gc.ca::0bc1871f-13fe-4e11-87da-2e0f0ae059d4" providerId="AD" clId="Web-{515F4421-EAB5-45BC-B2CF-D336D215C208}" dt="2020-10-23T13:44:47.913" v="52" actId="20577"/>
          <ac:spMkLst>
            <pc:docMk/>
            <pc:sldMk cId="114253332" sldId="295"/>
            <ac:spMk id="2" creationId="{00000000-0000-0000-0000-000000000000}"/>
          </ac:spMkLst>
        </pc:spChg>
      </pc:sldChg>
      <pc:sldChg chg="modSp new ord">
        <pc:chgData name="Tedla, Tsegenet T [NC]" userId="S::tsegenet.tedla@hrsdc-rhdcc.gc.ca::0bc1871f-13fe-4e11-87da-2e0f0ae059d4" providerId="AD" clId="Web-{515F4421-EAB5-45BC-B2CF-D336D215C208}" dt="2020-10-23T14:27:27.828" v="668" actId="20577"/>
        <pc:sldMkLst>
          <pc:docMk/>
          <pc:sldMk cId="3766682187" sldId="296"/>
        </pc:sldMkLst>
        <pc:spChg chg="mod">
          <ac:chgData name="Tedla, Tsegenet T [NC]" userId="S::tsegenet.tedla@hrsdc-rhdcc.gc.ca::0bc1871f-13fe-4e11-87da-2e0f0ae059d4" providerId="AD" clId="Web-{515F4421-EAB5-45BC-B2CF-D336D215C208}" dt="2020-10-23T13:49:10.916" v="115" actId="20577"/>
          <ac:spMkLst>
            <pc:docMk/>
            <pc:sldMk cId="3766682187" sldId="296"/>
            <ac:spMk id="2" creationId="{FD8E3171-1BEC-43BD-ABF1-298CC788509C}"/>
          </ac:spMkLst>
        </pc:spChg>
        <pc:spChg chg="mod">
          <ac:chgData name="Tedla, Tsegenet T [NC]" userId="S::tsegenet.tedla@hrsdc-rhdcc.gc.ca::0bc1871f-13fe-4e11-87da-2e0f0ae059d4" providerId="AD" clId="Web-{515F4421-EAB5-45BC-B2CF-D336D215C208}" dt="2020-10-23T14:27:27.828" v="668" actId="20577"/>
          <ac:spMkLst>
            <pc:docMk/>
            <pc:sldMk cId="3766682187" sldId="296"/>
            <ac:spMk id="3" creationId="{62667653-ACC7-4F5A-9ADB-4878B7342FE2}"/>
          </ac:spMkLst>
        </pc:spChg>
      </pc:sldChg>
    </pc:docChg>
  </pc:docChgLst>
  <pc:docChgLst>
    <pc:chgData name="Tedla, Tsegenet T [NC]" userId="S::tsegenet.tedla@hrsdc-rhdcc.gc.ca::0bc1871f-13fe-4e11-87da-2e0f0ae059d4" providerId="AD" clId="Web-{70571579-69E9-4BE4-982C-5D7677E46B19}"/>
    <pc:docChg chg="addSld delSld modSld">
      <pc:chgData name="Tedla, Tsegenet T [NC]" userId="S::tsegenet.tedla@hrsdc-rhdcc.gc.ca::0bc1871f-13fe-4e11-87da-2e0f0ae059d4" providerId="AD" clId="Web-{70571579-69E9-4BE4-982C-5D7677E46B19}" dt="2020-11-16T20:55:38.059" v="30" actId="14100"/>
      <pc:docMkLst>
        <pc:docMk/>
      </pc:docMkLst>
      <pc:sldChg chg="del">
        <pc:chgData name="Tedla, Tsegenet T [NC]" userId="S::tsegenet.tedla@hrsdc-rhdcc.gc.ca::0bc1871f-13fe-4e11-87da-2e0f0ae059d4" providerId="AD" clId="Web-{70571579-69E9-4BE4-982C-5D7677E46B19}" dt="2020-11-16T20:55:23.495" v="29"/>
        <pc:sldMkLst>
          <pc:docMk/>
          <pc:sldMk cId="114253332" sldId="295"/>
        </pc:sldMkLst>
      </pc:sldChg>
      <pc:sldChg chg="addSp delSp modSp add mod replId modClrScheme chgLayout">
        <pc:chgData name="Tedla, Tsegenet T [NC]" userId="S::tsegenet.tedla@hrsdc-rhdcc.gc.ca::0bc1871f-13fe-4e11-87da-2e0f0ae059d4" providerId="AD" clId="Web-{70571579-69E9-4BE4-982C-5D7677E46B19}" dt="2020-11-16T20:55:38.059" v="30" actId="14100"/>
        <pc:sldMkLst>
          <pc:docMk/>
          <pc:sldMk cId="3544685986" sldId="298"/>
        </pc:sldMkLst>
        <pc:spChg chg="mod">
          <ac:chgData name="Tedla, Tsegenet T [NC]" userId="S::tsegenet.tedla@hrsdc-rhdcc.gc.ca::0bc1871f-13fe-4e11-87da-2e0f0ae059d4" providerId="AD" clId="Web-{70571579-69E9-4BE4-982C-5D7677E46B19}" dt="2020-11-16T20:52:13.498" v="27" actId="14100"/>
          <ac:spMkLst>
            <pc:docMk/>
            <pc:sldMk cId="3544685986" sldId="298"/>
            <ac:spMk id="2" creationId="{00000000-0000-0000-0000-000000000000}"/>
          </ac:spMkLst>
        </pc:spChg>
        <pc:spChg chg="mod ord">
          <ac:chgData name="Tedla, Tsegenet T [NC]" userId="S::tsegenet.tedla@hrsdc-rhdcc.gc.ca::0bc1871f-13fe-4e11-87da-2e0f0ae059d4" providerId="AD" clId="Web-{70571579-69E9-4BE4-982C-5D7677E46B19}" dt="2020-11-16T20:55:38.059" v="30" actId="14100"/>
          <ac:spMkLst>
            <pc:docMk/>
            <pc:sldMk cId="3544685986" sldId="298"/>
            <ac:spMk id="3" creationId="{00000000-0000-0000-0000-000000000000}"/>
          </ac:spMkLst>
        </pc:spChg>
        <pc:spChg chg="add del mod">
          <ac:chgData name="Tedla, Tsegenet T [NC]" userId="S::tsegenet.tedla@hrsdc-rhdcc.gc.ca::0bc1871f-13fe-4e11-87da-2e0f0ae059d4" providerId="AD" clId="Web-{70571579-69E9-4BE4-982C-5D7677E46B19}" dt="2020-11-16T20:51:41.621" v="14"/>
          <ac:spMkLst>
            <pc:docMk/>
            <pc:sldMk cId="3544685986" sldId="298"/>
            <ac:spMk id="7" creationId="{1509C8E0-08F4-46AF-914D-696F3DF30F46}"/>
          </ac:spMkLst>
        </pc:spChg>
        <pc:spChg chg="add del mod">
          <ac:chgData name="Tedla, Tsegenet T [NC]" userId="S::tsegenet.tedla@hrsdc-rhdcc.gc.ca::0bc1871f-13fe-4e11-87da-2e0f0ae059d4" providerId="AD" clId="Web-{70571579-69E9-4BE4-982C-5D7677E46B19}" dt="2020-11-16T20:51:41.621" v="14"/>
          <ac:spMkLst>
            <pc:docMk/>
            <pc:sldMk cId="3544685986" sldId="298"/>
            <ac:spMk id="8" creationId="{330E9E58-0C4A-4F19-99C8-6730C228C7EB}"/>
          </ac:spMkLst>
        </pc:spChg>
        <pc:spChg chg="add del mod">
          <ac:chgData name="Tedla, Tsegenet T [NC]" userId="S::tsegenet.tedla@hrsdc-rhdcc.gc.ca::0bc1871f-13fe-4e11-87da-2e0f0ae059d4" providerId="AD" clId="Web-{70571579-69E9-4BE4-982C-5D7677E46B19}" dt="2020-11-16T20:51:11.854" v="10"/>
          <ac:spMkLst>
            <pc:docMk/>
            <pc:sldMk cId="3544685986" sldId="298"/>
            <ac:spMk id="9" creationId="{1509C8E0-08F4-46AF-914D-696F3DF30F46}"/>
          </ac:spMkLst>
        </pc:spChg>
        <pc:spChg chg="add del mod">
          <ac:chgData name="Tedla, Tsegenet T [NC]" userId="S::tsegenet.tedla@hrsdc-rhdcc.gc.ca::0bc1871f-13fe-4e11-87da-2e0f0ae059d4" providerId="AD" clId="Web-{70571579-69E9-4BE4-982C-5D7677E46B19}" dt="2020-11-16T20:51:55.357" v="22"/>
          <ac:spMkLst>
            <pc:docMk/>
            <pc:sldMk cId="3544685986" sldId="298"/>
            <ac:spMk id="10" creationId="{F9AAD252-224B-45AB-A2A7-F820A10835F4}"/>
          </ac:spMkLst>
        </pc:spChg>
        <pc:spChg chg="add del mod">
          <ac:chgData name="Tedla, Tsegenet T [NC]" userId="S::tsegenet.tedla@hrsdc-rhdcc.gc.ca::0bc1871f-13fe-4e11-87da-2e0f0ae059d4" providerId="AD" clId="Web-{70571579-69E9-4BE4-982C-5D7677E46B19}" dt="2020-11-16T20:51:11.854" v="10"/>
          <ac:spMkLst>
            <pc:docMk/>
            <pc:sldMk cId="3544685986" sldId="298"/>
            <ac:spMk id="11" creationId="{330E9E58-0C4A-4F19-99C8-6730C228C7EB}"/>
          </ac:spMkLst>
        </pc:spChg>
        <pc:spChg chg="add del mod">
          <ac:chgData name="Tedla, Tsegenet T [NC]" userId="S::tsegenet.tedla@hrsdc-rhdcc.gc.ca::0bc1871f-13fe-4e11-87da-2e0f0ae059d4" providerId="AD" clId="Web-{70571579-69E9-4BE4-982C-5D7677E46B19}" dt="2020-11-16T20:51:55.357" v="22"/>
          <ac:spMkLst>
            <pc:docMk/>
            <pc:sldMk cId="3544685986" sldId="298"/>
            <ac:spMk id="12" creationId="{16F3449A-FC5D-44D8-858E-43289D58CF68}"/>
          </ac:spMkLst>
        </pc:spChg>
        <pc:picChg chg="add mod">
          <ac:chgData name="Tedla, Tsegenet T [NC]" userId="S::tsegenet.tedla@hrsdc-rhdcc.gc.ca::0bc1871f-13fe-4e11-87da-2e0f0ae059d4" providerId="AD" clId="Web-{70571579-69E9-4BE4-982C-5D7677E46B19}" dt="2020-11-16T20:52:21.202" v="28" actId="1076"/>
          <ac:picMkLst>
            <pc:docMk/>
            <pc:sldMk cId="3544685986" sldId="298"/>
            <ac:picMk id="4" creationId="{9A66B20D-BB2F-48AF-B40E-FB687F10F77F}"/>
          </ac:picMkLst>
        </pc:picChg>
        <pc:picChg chg="del">
          <ac:chgData name="Tedla, Tsegenet T [NC]" userId="S::tsegenet.tedla@hrsdc-rhdcc.gc.ca::0bc1871f-13fe-4e11-87da-2e0f0ae059d4" providerId="AD" clId="Web-{70571579-69E9-4BE4-982C-5D7677E46B19}" dt="2020-11-16T20:49:25.737" v="1"/>
          <ac:picMkLst>
            <pc:docMk/>
            <pc:sldMk cId="3544685986" sldId="298"/>
            <ac:picMk id="5" creationId="{00000000-0000-0000-0000-000000000000}"/>
          </ac:picMkLst>
        </pc:picChg>
        <pc:picChg chg="del mod">
          <ac:chgData name="Tedla, Tsegenet T [NC]" userId="S::tsegenet.tedla@hrsdc-rhdcc.gc.ca::0bc1871f-13fe-4e11-87da-2e0f0ae059d4" providerId="AD" clId="Web-{70571579-69E9-4BE4-982C-5D7677E46B19}" dt="2020-11-16T20:49:31.503" v="3"/>
          <ac:picMkLst>
            <pc:docMk/>
            <pc:sldMk cId="3544685986" sldId="298"/>
            <ac:picMk id="6" creationId="{00000000-0000-0000-0000-000000000000}"/>
          </ac:picMkLst>
        </pc:picChg>
      </pc:sldChg>
    </pc:docChg>
  </pc:docChgLst>
  <pc:docChgLst>
    <pc:chgData name="Tedla, Tsegenet T [NC]" userId="S::tsegenet.tedla@hrsdc-rhdcc.gc.ca::0bc1871f-13fe-4e11-87da-2e0f0ae059d4" providerId="AD" clId="Web-{8CEACA5B-9831-41B7-A7BD-FD46D91E251B}"/>
    <pc:docChg chg="modSld">
      <pc:chgData name="Tedla, Tsegenet T [NC]" userId="S::tsegenet.tedla@hrsdc-rhdcc.gc.ca::0bc1871f-13fe-4e11-87da-2e0f0ae059d4" providerId="AD" clId="Web-{8CEACA5B-9831-41B7-A7BD-FD46D91E251B}" dt="2020-10-23T14:52:42.615" v="95" actId="20577"/>
      <pc:docMkLst>
        <pc:docMk/>
      </pc:docMkLst>
      <pc:sldChg chg="modSp">
        <pc:chgData name="Tedla, Tsegenet T [NC]" userId="S::tsegenet.tedla@hrsdc-rhdcc.gc.ca::0bc1871f-13fe-4e11-87da-2e0f0ae059d4" providerId="AD" clId="Web-{8CEACA5B-9831-41B7-A7BD-FD46D91E251B}" dt="2020-10-23T14:52:42.615" v="94" actId="20577"/>
        <pc:sldMkLst>
          <pc:docMk/>
          <pc:sldMk cId="3766682187" sldId="296"/>
        </pc:sldMkLst>
        <pc:spChg chg="mod">
          <ac:chgData name="Tedla, Tsegenet T [NC]" userId="S::tsegenet.tedla@hrsdc-rhdcc.gc.ca::0bc1871f-13fe-4e11-87da-2e0f0ae059d4" providerId="AD" clId="Web-{8CEACA5B-9831-41B7-A7BD-FD46D91E251B}" dt="2020-10-23T14:52:42.615" v="94" actId="20577"/>
          <ac:spMkLst>
            <pc:docMk/>
            <pc:sldMk cId="3766682187" sldId="296"/>
            <ac:spMk id="3" creationId="{62667653-ACC7-4F5A-9ADB-4878B7342FE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0D10-FD33-4285-9411-A4F61D40C70F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CF66C-2CA6-497F-85DB-30918B081C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446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B095-F120-4508-86E8-5A65BAF73133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116D-0082-40F4-A9C2-F763744C8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5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116D-0082-40F4-A9C2-F763744C8EF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49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White">
          <a:xfrm>
            <a:off x="0" y="173183"/>
            <a:ext cx="9144000" cy="598415"/>
          </a:xfrm>
          <a:prstGeom prst="rect">
            <a:avLst/>
          </a:prstGeom>
          <a:solidFill>
            <a:srgbClr val="7A82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3182"/>
          </a:xfrm>
          <a:prstGeom prst="rect">
            <a:avLst/>
          </a:prstGeom>
          <a:solidFill>
            <a:srgbClr val="73B6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3B6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728" y="2482273"/>
            <a:ext cx="4069326" cy="1893454"/>
          </a:xfrm>
        </p:spPr>
        <p:txBody>
          <a:bodyPr>
            <a:normAutofit/>
          </a:bodyPr>
          <a:lstStyle>
            <a:lvl1pPr algn="r">
              <a:defRPr sz="3600" b="1" i="0">
                <a:solidFill>
                  <a:srgbClr val="7A82AA"/>
                </a:solidFill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82" y="4375728"/>
            <a:ext cx="5096872" cy="62208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68528" y="33531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pPr algn="l"/>
            <a:fld id="{3A4242CF-B5B5-1C46-9D8F-6755BC64D01F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 bwMode="black">
          <a:xfrm>
            <a:off x="4204520" y="416942"/>
            <a:ext cx="462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 Narrow"/>
                <a:cs typeface="Arial Narrow"/>
              </a:rPr>
              <a:t>NOW AND TOMORROW </a:t>
            </a:r>
            <a:r>
              <a:rPr lang="en-US" sz="1400" b="1" i="0" dirty="0">
                <a:solidFill>
                  <a:schemeClr val="bg1"/>
                </a:solidFill>
                <a:latin typeface="Arial Narrow"/>
                <a:cs typeface="Arial Narrow"/>
              </a:rPr>
              <a:t>EXCELLENCE IN EVERYTHING WE DO 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" y="5935090"/>
            <a:ext cx="9144000" cy="170436"/>
          </a:xfrm>
          <a:prstGeom prst="rect">
            <a:avLst/>
          </a:prstGeom>
          <a:solidFill>
            <a:srgbClr val="7A82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Employment and Social Development Canada - Emploi et Développement social Canada - Canada" title="Federal Identity Program Department signature and Canada wordmark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918"/>
            <a:ext cx="9137904" cy="420624"/>
          </a:xfrm>
          <a:prstGeom prst="rect">
            <a:avLst/>
          </a:prstGeom>
        </p:spPr>
      </p:pic>
      <p:pic>
        <p:nvPicPr>
          <p:cNvPr id="5" name="Picture 4" descr="Maple leaf decited with departement's fifferent theme." title="Illustration of a maple lea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" y="896305"/>
            <a:ext cx="4245864" cy="4965192"/>
          </a:xfrm>
          <a:prstGeom prst="rect">
            <a:avLst/>
          </a:prstGeom>
        </p:spPr>
      </p:pic>
      <p:pic>
        <p:nvPicPr>
          <p:cNvPr id="8" name="Picture 7" descr="Line made of the silhouettes of different professions and different age categories." title="Silhouettes of peopl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67" y="4885728"/>
            <a:ext cx="6328050" cy="100186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5854273"/>
            <a:ext cx="9144001" cy="80815"/>
          </a:xfrm>
          <a:prstGeom prst="rect">
            <a:avLst/>
          </a:prstGeom>
          <a:solidFill>
            <a:srgbClr val="73B6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3B6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63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73619"/>
            <a:ext cx="8229600" cy="4141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83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6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001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823"/>
            <a:ext cx="8229600" cy="4205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69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3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9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5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254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21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63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16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6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0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1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5091"/>
            <a:ext cx="8229600" cy="365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0" y="173183"/>
            <a:ext cx="9144000" cy="598415"/>
          </a:xfrm>
          <a:prstGeom prst="rect">
            <a:avLst/>
          </a:prstGeom>
          <a:solidFill>
            <a:srgbClr val="7A82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73182"/>
          </a:xfrm>
          <a:prstGeom prst="rect">
            <a:avLst/>
          </a:prstGeom>
          <a:solidFill>
            <a:srgbClr val="73B6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3B632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4204520" y="416942"/>
            <a:ext cx="462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 Narrow"/>
                <a:cs typeface="Arial Narrow"/>
              </a:rPr>
              <a:t>NOW AND TOMORROW </a:t>
            </a:r>
            <a:r>
              <a:rPr lang="en-US" sz="1400" b="1" i="0" dirty="0">
                <a:solidFill>
                  <a:schemeClr val="bg1"/>
                </a:solidFill>
                <a:latin typeface="Arial Narrow"/>
                <a:cs typeface="Arial Narrow"/>
              </a:rPr>
              <a:t>EXCELLENCE IN EVERYTHING WE DO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5935090"/>
            <a:ext cx="9144000" cy="170436"/>
          </a:xfrm>
          <a:prstGeom prst="rect">
            <a:avLst/>
          </a:prstGeom>
          <a:solidFill>
            <a:srgbClr val="7A82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E2B3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854273"/>
            <a:ext cx="9144001" cy="80815"/>
          </a:xfrm>
          <a:prstGeom prst="rect">
            <a:avLst/>
          </a:prstGeom>
          <a:solidFill>
            <a:srgbClr val="73B6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 bwMode="black">
          <a:xfrm>
            <a:off x="168528" y="33531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242CF-B5B5-1C46-9D8F-6755BC64D0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Employment and Social Development Canada - Emploi et Développement social Canada - Canada" title="Federal Identity Program Department signature and Canada wordmark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918"/>
            <a:ext cx="9137904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u="none" kern="1200">
          <a:solidFill>
            <a:srgbClr val="7A82A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A82AA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A82AA"/>
        </a:buClr>
        <a:buFont typeface="Arial"/>
        <a:buChar char="–"/>
        <a:defRPr sz="2800" b="0" i="0" u="none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A82AA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A82AA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A82AA"/>
        </a:buClr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f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s://www.google.ca/imgres?imgurl=https://www.pngitem.com/pimgs/m/496-4964068_question-mark-emoji-png-question-mark-with-eyes.png&amp;imgrefurl=https://www.pngitem.com/middle/hwTxhTi_question-mark-emoji-png-question-mark-with-eyes/&amp;tbnid=gb05VoaNfrdB0M&amp;vet=12ahUKEwj08ML66bbsAhUUVVkKHZIxABAQMygMegUIARDBAQ..i&amp;docid=hLmZ3_tYWPC_zM&amp;w=860&amp;h=926&amp;q=question%20mark%20emoji&amp;ved=2ahUKEwj08ML66bbsAhUUVVkKHZIxABAQMygMegUIARDB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47365" y="2433918"/>
            <a:ext cx="6499411" cy="2514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Interoperability Solution Division (ISD)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>National Information Exchange Model (NIEM) </a:t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 smtClean="0">
                <a:solidFill>
                  <a:schemeClr val="tx1"/>
                </a:solidFill>
              </a:rPr>
              <a:t>Interface </a:t>
            </a:r>
            <a:r>
              <a:rPr lang="en-CA" sz="1600" dirty="0">
                <a:solidFill>
                  <a:schemeClr val="tx1"/>
                </a:solidFill>
              </a:rPr>
              <a:t>and </a:t>
            </a:r>
            <a:r>
              <a:rPr lang="en-CA" sz="1600" dirty="0" smtClean="0">
                <a:solidFill>
                  <a:schemeClr val="tx1"/>
                </a:solidFill>
              </a:rPr>
              <a:t>Processes Definition Presentation</a:t>
            </a:r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 smtClean="0">
                <a:solidFill>
                  <a:schemeClr val="tx1"/>
                </a:solidFill>
              </a:rPr>
              <a:t>By Tsegenet Tedla</a:t>
            </a:r>
            <a:br>
              <a:rPr lang="en-CA" sz="1600" dirty="0" smtClean="0">
                <a:solidFill>
                  <a:schemeClr val="tx1"/>
                </a:solidFill>
              </a:rPr>
            </a:br>
            <a:r>
              <a:rPr lang="en-CA" sz="1600" dirty="0" smtClean="0">
                <a:solidFill>
                  <a:schemeClr val="tx1"/>
                </a:solidFill>
              </a:rPr>
              <a:t>September 2021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54345"/>
              </p:ext>
            </p:extLst>
          </p:nvPr>
        </p:nvGraphicFramePr>
        <p:xfrm>
          <a:off x="717175" y="1195825"/>
          <a:ext cx="7781366" cy="40966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781366">
                  <a:extLst>
                    <a:ext uri="{9D8B030D-6E8A-4147-A177-3AD203B41FA5}">
                      <a16:colId xmlns:a16="http://schemas.microsoft.com/office/drawing/2014/main" val="3612497006"/>
                    </a:ext>
                  </a:extLst>
                </a:gridCol>
              </a:tblGrid>
              <a:tr h="353674"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Interoperability Team Roles &amp; Responsibilities</a:t>
                      </a:r>
                      <a:endParaRPr lang="en-CA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99076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Supporting ISD to make meaningful contribution to ESDC  data standardization effort using NIEM.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04715"/>
                  </a:ext>
                </a:extLst>
              </a:tr>
              <a:tr h="3831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Evaluate, and</a:t>
                      </a:r>
                      <a:r>
                        <a:rPr lang="en-CA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 data interoperability process for defining interfaces by Identifying and documenting the existing process and steps for sharing data.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9004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guidelines for new developers onboarding. 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61030"/>
                  </a:ext>
                </a:extLst>
              </a:tr>
              <a:tr h="473604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agile development and scrum methodology for IEPD development actives.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19762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and develop the steps required for data exchange using NIEM and Contract First Application Programming Interface (API) development. 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66187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Collaborate with ISD and IITB developer community to improve and promote adoption of NIEM based message exchange.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1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1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94924"/>
              </p:ext>
            </p:extLst>
          </p:nvPr>
        </p:nvGraphicFramePr>
        <p:xfrm>
          <a:off x="824752" y="1554413"/>
          <a:ext cx="7781366" cy="34565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781366">
                  <a:extLst>
                    <a:ext uri="{9D8B030D-6E8A-4147-A177-3AD203B41FA5}">
                      <a16:colId xmlns:a16="http://schemas.microsoft.com/office/drawing/2014/main" val="3612497006"/>
                    </a:ext>
                  </a:extLst>
                </a:gridCol>
              </a:tblGrid>
              <a:tr h="353674"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Standardize? </a:t>
                      </a:r>
                      <a:endParaRPr lang="en-CA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99076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provide consistent service in data interoperability and to enhance information exchange capabilities.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04715"/>
                  </a:ext>
                </a:extLst>
              </a:tr>
              <a:tr h="383146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eliminate ambiguity on use and meaning of data by using of common vocabulary.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9004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support data standardisation by encapsulating legacy data.</a:t>
                      </a:r>
                    </a:p>
                    <a:p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61030"/>
                  </a:ext>
                </a:extLst>
              </a:tr>
              <a:tr h="430774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share and reuse already developed IEPDs (messages)  fully or partially  across ESDCs</a:t>
                      </a:r>
                      <a:r>
                        <a:rPr lang="en-CA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areas.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19762"/>
                  </a:ext>
                </a:extLst>
              </a:tr>
              <a:tr h="5305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benefit from shorter </a:t>
                      </a:r>
                      <a:r>
                        <a:rPr lang="en-CA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time which will result in reduced cost by reusing existing IEPDs</a:t>
                      </a: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C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6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0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79531"/>
              </p:ext>
            </p:extLst>
          </p:nvPr>
        </p:nvGraphicFramePr>
        <p:xfrm>
          <a:off x="457200" y="1016653"/>
          <a:ext cx="8274424" cy="4738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7212">
                  <a:extLst>
                    <a:ext uri="{9D8B030D-6E8A-4147-A177-3AD203B41FA5}">
                      <a16:colId xmlns:a16="http://schemas.microsoft.com/office/drawing/2014/main" val="2359393099"/>
                    </a:ext>
                  </a:extLst>
                </a:gridCol>
                <a:gridCol w="4137212">
                  <a:extLst>
                    <a:ext uri="{9D8B030D-6E8A-4147-A177-3AD203B41FA5}">
                      <a16:colId xmlns:a16="http://schemas.microsoft.com/office/drawing/2014/main" val="4274036166"/>
                    </a:ext>
                  </a:extLst>
                </a:gridCol>
              </a:tblGrid>
              <a:tr h="480453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Discussion (Demo) Agenda</a:t>
                      </a:r>
                      <a:endParaRPr lang="en-CA" dirty="0"/>
                    </a:p>
                  </a:txBody>
                  <a:tcPr>
                    <a:solidFill>
                      <a:srgbClr val="73B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85954"/>
                  </a:ext>
                </a:extLst>
              </a:tr>
              <a:tr h="2802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2400" b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sz="1400" b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IEPD Developer Onboarding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Build &amp; Validate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Analyzing Client Data &amp; Developing API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Define an Exchange Schema (XSD)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Exchange Content Definition (Exchange Requirement)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Mapping Source &amp; Target Data to NIEM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Linking Partner Data with NIEM Data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Defining Open API Contract from NIEM Payload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Generate A JSON Example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Defining NIEM Compliant openapi 3.0 YAML Example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Create an open API Definition (Domain)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Create an open API Definition (Model) </a:t>
                      </a:r>
                    </a:p>
                    <a:p>
                      <a:pPr marL="9144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Generating Class from YAML 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2E74B5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IEPD Packaging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2E74B5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Product Mapping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 EI Part II</a:t>
                      </a:r>
                    </a:p>
                    <a:p>
                      <a:pPr marL="9144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kern="1200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 Part II Common Input Requirements </a:t>
                      </a:r>
                    </a:p>
                    <a:p>
                      <a:pPr marL="9144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kern="1200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EI Part II Define Program Contact and Tombstone Data of a Client </a:t>
                      </a:r>
                    </a:p>
                    <a:p>
                      <a:pPr marL="9144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kern="1200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EI Part II EI Claim Information </a:t>
                      </a:r>
                    </a:p>
                    <a:p>
                      <a:pPr marL="9144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kern="1200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EI Part II Eligibility Status of a Client </a:t>
                      </a:r>
                    </a:p>
                    <a:p>
                      <a:pPr marL="9144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1" kern="1200" dirty="0" smtClean="0">
                          <a:solidFill>
                            <a:srgbClr val="2E74B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Generic Header Parameters &amp; Fault Object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sz="1400" b="1" kern="1200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 Mapping Template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2E74B5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Activity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sz="1400" b="1" kern="1200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CA" sz="1400" b="1" kern="1200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(X-1) Discovery Activity</a:t>
                      </a:r>
                      <a:endParaRPr lang="en-CA" sz="1400" b="1" kern="1200" dirty="0" smtClean="0">
                        <a:solidFill>
                          <a:srgbClr val="1F4D78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Sprint (X) Design Activity 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solidFill>
                            <a:srgbClr val="1F4D78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Sprint (X+1) Implementation Activity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09638"/>
            <a:ext cx="8229600" cy="71297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Exchange (Data) </a:t>
            </a:r>
            <a:r>
              <a:rPr lang="en-CA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Interoperability </a:t>
            </a:r>
            <a:br>
              <a:rPr lang="en-CA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CA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Home Page Demo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69174"/>
              </p:ext>
            </p:extLst>
          </p:nvPr>
        </p:nvGraphicFramePr>
        <p:xfrm>
          <a:off x="2874682" y="2199996"/>
          <a:ext cx="3249613" cy="293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Acrobat Document" r:id="rId5" imgW="5829300" imgH="7543446" progId="AcroExch.Document.DC">
                  <p:embed/>
                </p:oleObj>
              </mc:Choice>
              <mc:Fallback>
                <p:oleObj name="Acrobat Document" r:id="rId5" imgW="5829300" imgH="754344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4682" y="2199996"/>
                        <a:ext cx="3249613" cy="2936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6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>
              <a:hlinkClick r:id="rId4"/>
            </a:endParaRP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2" y="2673348"/>
            <a:ext cx="1575985" cy="177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33" y="1647529"/>
            <a:ext cx="2125130" cy="1915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05" y="3018304"/>
            <a:ext cx="1722938" cy="16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22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pril 2018 CoP&amp;quot;&quot;/&gt;&lt;property id=&quot;20303&quot; value=&quot;-1&quot;/&gt;&lt;property id=&quot;20307&quot; value=&quot;256&quot;/&gt;&lt;/object&gt;&lt;object type=&quot;3&quot; unique_id=&quot;10005&quot;&gt;&lt;property id=&quot;20148&quot; value=&quot;5&quot;/&gt;&lt;property id=&quot;20300&quot; value=&quot;Slide 4 - &amp;quot;Can we make it better?&amp;quot;&quot;/&gt;&lt;property id=&quot;20303&quot; value=&quot;-1&quot;/&gt;&lt;property id=&quot;20307&quot; value=&quot;257&quot;/&gt;&lt;/object&gt;&lt;object type=&quot;3&quot; unique_id=&quot;10079&quot;&gt;&lt;property id=&quot;20148&quot; value=&quot;5&quot;/&gt;&lt;property id=&quot;20300&quot; value=&quot;Slide 8 - &amp;quot;NOC&amp;quot;&quot;/&gt;&lt;property id=&quot;20303&quot; value=&quot;-1&quot;/&gt;&lt;property id=&quot;20307&quot; value=&quot;259&quot;/&gt;&lt;/object&gt;&lt;object type=&quot;3&quot; unique_id=&quot;10610&quot;&gt;&lt;property id=&quot;20148&quot; value=&quot;5&quot;/&gt;&lt;property id=&quot;20300&quot; value=&quot;Slide 3&quot;/&gt;&lt;property id=&quot;20307&quot; value=&quot;264&quot;/&gt;&lt;/object&gt;&lt;object type=&quot;3&quot; unique_id=&quot;10793&quot;&gt;&lt;property id=&quot;20148&quot; value=&quot;5&quot;/&gt;&lt;property id=&quot;20300&quot; value=&quot;Slide 5 - &amp;quot;Employer Information&amp;quot;&quot;/&gt;&lt;property id=&quot;20307&quot; value=&quot;265&quot;/&gt;&lt;/object&gt;&lt;object type=&quot;3&quot; unique_id=&quot;11047&quot;&gt;&lt;property id=&quot;20148&quot; value=&quot;5&quot;/&gt;&lt;property id=&quot;20300&quot; value=&quot;Slide 6 - &amp;quot;Who would want to use my data?&amp;quot;&quot;/&gt;&lt;property id=&quot;20307&quot; value=&quot;266&quot;/&gt;&lt;/object&gt;&lt;object type=&quot;3&quot; unique_id=&quot;11179&quot;&gt;&lt;property id=&quot;20148&quot; value=&quot;5&quot;/&gt;&lt;property id=&quot;20300&quot; value=&quot;Slide 9 - &amp;quot;List of Services&amp;quot;&quot;/&gt;&lt;property id=&quot;20307&quot; value=&quot;268&quot;/&gt;&lt;/object&gt;&lt;object type=&quot;3&quot; unique_id=&quot;11251&quot;&gt;&lt;property id=&quot;20148&quot; value=&quot;5&quot;/&gt;&lt;property id=&quot;20300&quot; value=&quot;Slide 2 - &amp;quot;Interoperability  @ ESDC&amp;quot;&quot;/&gt;&lt;property id=&quot;20307&quot; value=&quot;273&quot;/&gt;&lt;/object&gt;&lt;object type=&quot;3&quot; unique_id=&quot;11252&quot;&gt;&lt;property id=&quot;20148&quot; value=&quot;5&quot;/&gt;&lt;property id=&quot;20300&quot; value=&quot;Slide 10 - &amp;quot;NIEM (National Information Exchange Model)&amp;quot;&quot;/&gt;&lt;property id=&quot;20307&quot; value=&quot;269&quot;/&gt;&lt;/object&gt;&lt;object type=&quot;3&quot; unique_id=&quot;11253&quot;&gt;&lt;property id=&quot;20148&quot; value=&quot;5&quot;/&gt;&lt;property id=&quot;20300&quot; value=&quot;Slide 11 - &amp;quot;National Information Exchange Model&amp;quot;&quot;/&gt;&lt;property id=&quot;20307&quot; value=&quot;270&quot;/&gt;&lt;/object&gt;&lt;object type=&quot;3&quot; unique_id=&quot;11395&quot;&gt;&lt;property id=&quot;20148&quot; value=&quot;5&quot;/&gt;&lt;property id=&quot;20300&quot; value=&quot;Slide 12&quot;/&gt;&lt;property id=&quot;20307&quot; value=&quot;274&quot;/&gt;&lt;/object&gt;&lt;object type=&quot;3&quot; unique_id=&quot;12078&quot;&gt;&lt;property id=&quot;20148&quot; value=&quot;5&quot;/&gt;&lt;property id=&quot;20300&quot; value=&quot;Slide 14 - &amp;quot;History and Adoption&amp;quot;&quot;/&gt;&lt;property id=&quot;20307&quot; value=&quot;280&quot;/&gt;&lt;/object&gt;&lt;object type=&quot;3&quot; unique_id=&quot;12079&quot;&gt;&lt;property id=&quot;20148&quot; value=&quot;5&quot;/&gt;&lt;property id=&quot;20300&quot; value=&quot;Slide 15 - &amp;quot;Why Is It Important&amp;quot;&quot;/&gt;&lt;property id=&quot;20307&quot; value=&quot;281&quot;/&gt;&lt;/object&gt;&lt;object type=&quot;3&quot; unique_id=&quot;12080&quot;&gt;&lt;property id=&quot;20148&quot; value=&quot;5&quot;/&gt;&lt;property id=&quot;20300&quot; value=&quot;Slide 17 - &amp;quot;Demo &amp;amp; Misc.&amp;quot;&quot;/&gt;&lt;property id=&quot;20307&quot; value=&quot;282&quot;/&gt;&lt;/object&gt;&lt;object type=&quot;3&quot; unique_id=&quot;12150&quot;&gt;&lt;property id=&quot;20148&quot; value=&quot;5&quot;/&gt;&lt;property id=&quot;20300&quot; value=&quot;Slide 13&quot;/&gt;&lt;property id=&quot;20307&quot; value=&quot;283&quot;/&gt;&lt;/object&gt;&lt;object type=&quot;3&quot; unique_id=&quot;12344&quot;&gt;&lt;property id=&quot;20148&quot; value=&quot;5&quot;/&gt;&lt;property id=&quot;20300&quot; value=&quot;Slide 7 - &amp;quot;SOA Principals&amp;quot;&quot;/&gt;&lt;property id=&quot;20307&quot; value=&quot;284&quot;/&gt;&lt;/object&gt;&lt;object type=&quot;3&quot; unique_id=&quot;13410&quot;&gt;&lt;property id=&quot;20148&quot; value=&quot;5&quot;/&gt;&lt;property id=&quot;20300&quot; value=&quot;Slide 16 - &amp;quot;Flow&amp;quot;&quot;/&gt;&lt;property id=&quot;20307&quot; value=&quot;285&quot;/&gt;&lt;/object&gt;&lt;/object&gt;&lt;object type=&quot;4&quot; unique_id=&quot;10572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ESDC PowerPoint template">
  <a:themeElements>
    <a:clrScheme name="ESDC-EDSC">
      <a:dk1>
        <a:sysClr val="windowText" lastClr="000000"/>
      </a:dk1>
      <a:lt1>
        <a:sysClr val="window" lastClr="FFFFFF"/>
      </a:lt1>
      <a:dk2>
        <a:srgbClr val="1F497D"/>
      </a:dk2>
      <a:lt2>
        <a:srgbClr val="9EB8C1"/>
      </a:lt2>
      <a:accent1>
        <a:srgbClr val="1C5F5F"/>
      </a:accent1>
      <a:accent2>
        <a:srgbClr val="CB415F"/>
      </a:accent2>
      <a:accent3>
        <a:srgbClr val="C3BF5A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7D067491B994E83E9AFF4954BE8CA" ma:contentTypeVersion="14" ma:contentTypeDescription="Create a new document." ma:contentTypeScope="" ma:versionID="f8fe342c246dab3fe88b7541f677bf60">
  <xsd:schema xmlns:xsd="http://www.w3.org/2001/XMLSchema" xmlns:xs="http://www.w3.org/2001/XMLSchema" xmlns:p="http://schemas.microsoft.com/office/2006/metadata/properties" xmlns:ns1="http://schemas.microsoft.com/sharepoint/v3" xmlns:ns2="7ecd5b4d-3e8c-4e6d-b088-978d4cfbfa5a" xmlns:ns3="420942e1-70d5-463c-ac4d-13ab10912fba" targetNamespace="http://schemas.microsoft.com/office/2006/metadata/properties" ma:root="true" ma:fieldsID="057a45bf8742d22689bcb74a362e98be" ns1:_="" ns2:_="" ns3:_="">
    <xsd:import namespace="http://schemas.microsoft.com/sharepoint/v3"/>
    <xsd:import namespace="7ecd5b4d-3e8c-4e6d-b088-978d4cfbfa5a"/>
    <xsd:import namespace="420942e1-70d5-463c-ac4d-13ab10912f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d5b4d-3e8c-4e6d-b088-978d4cfbf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942e1-70d5-463c-ac4d-13ab10912f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77D44-EFC9-45A0-A838-FEC625C64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5A069E-F52C-4612-8196-B4C5BE4C24DC}">
  <ds:schemaRefs>
    <ds:schemaRef ds:uri="http://purl.org/dc/elements/1.1/"/>
    <ds:schemaRef ds:uri="http://schemas.microsoft.com/office/2006/metadata/properties"/>
    <ds:schemaRef ds:uri="420942e1-70d5-463c-ac4d-13ab10912fba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ecd5b4d-3e8c-4e6d-b088-978d4cfbfa5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E17308-3F95-4DB2-8C98-EE1C176E2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ecd5b4d-3e8c-4e6d-b088-978d4cfbfa5a"/>
    <ds:schemaRef ds:uri="420942e1-70d5-463c-ac4d-13ab10912f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presentation_template_esdc</Template>
  <TotalTime>7113</TotalTime>
  <Words>393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Times New Roman</vt:lpstr>
      <vt:lpstr>ESDC PowerPoint template</vt:lpstr>
      <vt:lpstr>Acrobat Document</vt:lpstr>
      <vt:lpstr>Interoperability Solution Division (ISD)    National Information Exchange Model (NIEM)  Interface and Processes Definition Presentation   By Tsegenet Tedla September 2021</vt:lpstr>
      <vt:lpstr>PowerPoint Presentation</vt:lpstr>
      <vt:lpstr>PowerPoint Presentation</vt:lpstr>
      <vt:lpstr>PowerPoint Presentation</vt:lpstr>
      <vt:lpstr>Information Exchange (Data) Interoperability  Home Page Demo</vt:lpstr>
      <vt:lpstr>Questions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Information Exchange Model (NIEM)  Progress Report</dc:title>
  <dc:subject>Information Exchange (Data) Interoperability</dc:subject>
  <dc:creator>tsegenet.tedla@hrsdc-rhdcc.gc.ca</dc:creator>
  <cp:keywords>Interoperability, NIEM, ISD, DSB</cp:keywords>
  <cp:lastModifiedBy>Tedla, Tsegenet T [NC]</cp:lastModifiedBy>
  <cp:revision>940</cp:revision>
  <cp:lastPrinted>2018-01-26T13:16:51Z</cp:lastPrinted>
  <dcterms:created xsi:type="dcterms:W3CDTF">2017-05-07T13:33:43Z</dcterms:created>
  <dcterms:modified xsi:type="dcterms:W3CDTF">2021-09-09T17:47:04Z</dcterms:modified>
  <cp:category>Interoperability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0x010100A5D7D067491B994E83E9AFF4954BE8CA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WorkflowChangePath">
    <vt:lpwstr>7ab30019-3554-4919-b6f6-c90dc74a1bdf,4;</vt:lpwstr>
  </property>
</Properties>
</file>