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CYBER 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284F5-2821-41F3-84A2-85468220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" y="2927269"/>
            <a:ext cx="3506147" cy="33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Cyber</a:t>
            </a:r>
            <a:r>
              <a:rPr lang="en-US" dirty="0">
                <a:solidFill>
                  <a:srgbClr val="FFB64B"/>
                </a:solidFill>
              </a:rPr>
              <a:t>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4268</TotalTime>
  <Words>237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Cyber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80</cp:revision>
  <cp:lastPrinted>2021-07-09T12:57:27Z</cp:lastPrinted>
  <dcterms:created xsi:type="dcterms:W3CDTF">2021-01-14T19:20:12Z</dcterms:created>
  <dcterms:modified xsi:type="dcterms:W3CDTF">2021-09-01T13:47:58Z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