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EMERGENCY MANAGEMENT</a:t>
            </a:r>
          </a:p>
          <a:p>
            <a:endParaRPr lang="en-US" sz="28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95CBD-7057-45E1-B27B-BE95A5A5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947" y="2855505"/>
            <a:ext cx="3638389" cy="34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6663" y="3199089"/>
            <a:ext cx="2788074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DHS Science and Technology Directorate (S&amp;T), Office of Science and Engineering (OSE), Systems Engineering and Standards Division (SESD) is not the Steward – in progress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Supported F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itchFamily="34" charset="0"/>
              </a:rPr>
              <a:t>EMA Data Exchanges Development from different FEMA offices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Out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itchFamily="34" charset="0"/>
              </a:rPr>
              <a:t>reach sessions to FEMA and other key stakeholders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itchFamily="34" charset="0"/>
              </a:rPr>
              <a:t>Identified new attributes and contributed to NIEM Release (5.0)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Supported DHS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itchFamily="34" charset="0"/>
              </a:rPr>
              <a:t>Acting CDO with State of As-Is and suggestions on next steps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 pitchFamily="34" charset="0"/>
              </a:rPr>
              <a:t>Attended justification meetings and or provided talking points for different DHS FEMA offices in using NIEM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Continue support NIEM Releases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Continue supporting DHS S&amp;T and FEMA in developing new NIEM Data Standardized attributes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Plan and conduct quarterly EM Domain Internal training sessions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Customized Internal IEPD processes to better help implementation teams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Provide more support to SLTT organizations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Continue engaging NBAC and NTAC and NIEM PMO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Develop self guided training videos or metrical. 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Emergency Management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: DHS S&amp;T SESD – Kamran Atri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4353</TotalTime>
  <Words>379</Words>
  <Application>Microsoft Office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Emergency Management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84</cp:revision>
  <cp:lastPrinted>2021-07-09T12:57:27Z</cp:lastPrinted>
  <dcterms:created xsi:type="dcterms:W3CDTF">2021-01-14T19:20:12Z</dcterms:created>
  <dcterms:modified xsi:type="dcterms:W3CDTF">2021-09-01T15:12:46Z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