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  <p:sldMasterId id="2147483707" r:id="rId5"/>
    <p:sldMasterId id="2147483730" r:id="rId6"/>
    <p:sldMasterId id="2147483733" r:id="rId7"/>
    <p:sldMasterId id="2147483736" r:id="rId8"/>
  </p:sldMasterIdLst>
  <p:notesMasterIdLst>
    <p:notesMasterId r:id="rId12"/>
  </p:notesMasterIdLst>
  <p:handoutMasterIdLst>
    <p:handoutMasterId r:id="rId13"/>
  </p:handoutMasterIdLst>
  <p:sldIdLst>
    <p:sldId id="639" r:id="rId9"/>
    <p:sldId id="257" r:id="rId10"/>
    <p:sldId id="638" r:id="rId1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ullivan" initials="SS" lastIdx="1" clrIdx="0">
    <p:extLst>
      <p:ext uri="{19B8F6BF-5375-455C-9EA6-DF929625EA0E}">
        <p15:presenceInfo xmlns:p15="http://schemas.microsoft.com/office/powerpoint/2012/main" userId="cf7d403c21bf29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1F497D"/>
    <a:srgbClr val="949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89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0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CE82-7BC2-455E-8385-387BE8C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AAE7-5594-49C5-86C9-39C6064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B9D3-5FA6-4723-A42B-01B48A7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 b="1">
                <a:latin typeface="Arial" pitchFamily="34" charset="0"/>
                <a:cs typeface="Arial" pitchFamily="34" charset="0"/>
              </a:defRPr>
            </a:lvl1pPr>
            <a:lvl2pPr>
              <a:defRPr sz="1500" b="1">
                <a:latin typeface="Arial" pitchFamily="34" charset="0"/>
                <a:cs typeface="Arial" pitchFamily="34" charset="0"/>
              </a:defRPr>
            </a:lvl2pPr>
            <a:lvl3pPr>
              <a:defRPr sz="15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1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ED3A49-8FDA-4437-87F5-0052411D3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2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04188C6-A3BA-4F4B-AA9C-C5644D511DEC}" type="slidenum">
              <a:rPr lang="en-US" sz="9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MAIN!!!!!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-2218"/>
            <a:ext cx="7322598" cy="9166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52400" y="999744"/>
            <a:ext cx="8839200" cy="562965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0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02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152400" y="1066800"/>
            <a:ext cx="8839200" cy="5181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74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849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9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1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1" y="2895600"/>
            <a:ext cx="6146800" cy="8382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7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2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3"/>
            <a:ext cx="8089900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/>
        </p:nvPicPr>
        <p:blipFill rotWithShape="1">
          <a:blip r:embed="rId5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ctr">
              <a:buFont typeface="+mj-lt"/>
              <a:buAutoNum type="arabicPeriod"/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  <p:pic>
        <p:nvPicPr>
          <p:cNvPr id="11" name="Picture 10" descr="BG-blank.jpg">
            <a:extLst>
              <a:ext uri="{FF2B5EF4-FFF2-40B4-BE49-F238E27FC236}">
                <a16:creationId xmlns:a16="http://schemas.microsoft.com/office/drawing/2014/main" id="{EAAD3DBE-EE3A-445C-BF42-F79B00BB527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F618-C886-4E8D-A421-EE53B664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1957-966C-4FC2-BD34-BB475DB9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Tx/>
        <a:buFont typeface="Arial"/>
        <a:buChar char="–"/>
        <a:defRPr sz="2100"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Tx/>
        <a:buFont typeface="Arial"/>
        <a:buChar char="–"/>
        <a:defRPr sz="1500" kern="1200">
          <a:solidFill>
            <a:srgbClr val="7F7F7F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Tx/>
        <a:buFont typeface="Arial"/>
        <a:buChar char="»"/>
        <a:defRPr sz="1500" kern="1200">
          <a:solidFill>
            <a:srgbClr val="7F7F7F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5913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93B36FB-20A6-41E4-8329-BFC412CD7100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8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88" y="49566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6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31" name="Group 42"/>
          <p:cNvGrpSpPr>
            <a:grpSpLocks/>
          </p:cNvGrpSpPr>
          <p:nvPr userDrawn="1"/>
        </p:nvGrpSpPr>
        <p:grpSpPr bwMode="auto">
          <a:xfrm>
            <a:off x="568325" y="4114800"/>
            <a:ext cx="8001000" cy="152400"/>
            <a:chOff x="336" y="2592"/>
            <a:chExt cx="5040" cy="144"/>
          </a:xfrm>
        </p:grpSpPr>
        <p:sp>
          <p:nvSpPr>
            <p:cNvPr id="1034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3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-1588"/>
            <a:ext cx="7323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pic>
        <p:nvPicPr>
          <p:cNvPr id="3075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oup 3"/>
          <p:cNvGrpSpPr>
            <a:grpSpLocks/>
          </p:cNvGrpSpPr>
          <p:nvPr userDrawn="1"/>
        </p:nvGrpSpPr>
        <p:grpSpPr bwMode="auto">
          <a:xfrm>
            <a:off x="-4763" y="923925"/>
            <a:ext cx="9139238" cy="44450"/>
            <a:chOff x="-4115" y="923278"/>
            <a:chExt cx="9139237" cy="45720"/>
          </a:xfrm>
        </p:grpSpPr>
        <p:sp>
          <p:nvSpPr>
            <p:cNvPr id="3079" name="Rectangle 39"/>
            <p:cNvSpPr>
              <a:spLocks noChangeArrowheads="1"/>
            </p:cNvSpPr>
            <p:nvPr userDrawn="1"/>
          </p:nvSpPr>
          <p:spPr bwMode="auto">
            <a:xfrm>
              <a:off x="-4115" y="923278"/>
              <a:ext cx="3054351" cy="45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0" name="Rectangle 40"/>
            <p:cNvSpPr>
              <a:spLocks noChangeArrowheads="1"/>
            </p:cNvSpPr>
            <p:nvPr userDrawn="1"/>
          </p:nvSpPr>
          <p:spPr bwMode="auto">
            <a:xfrm>
              <a:off x="3048648" y="923278"/>
              <a:ext cx="3044825" cy="45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1" name="Rectangle 41"/>
            <p:cNvSpPr>
              <a:spLocks noChangeArrowheads="1"/>
            </p:cNvSpPr>
            <p:nvPr userDrawn="1"/>
          </p:nvSpPr>
          <p:spPr bwMode="auto">
            <a:xfrm>
              <a:off x="6090297" y="923278"/>
              <a:ext cx="3044825" cy="4572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1355DE-4AAE-4834-806D-35F20CE4FBDE}" type="slidenum">
              <a:rPr lang="en-US" sz="900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5000"/>
        <a:buFont typeface="Arial" charset="0"/>
        <a:buChar char="•"/>
        <a:defRPr sz="2000" b="1" u="sng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263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−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3463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Ø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Bullet is Wingdings 2:161 (100%); before paragraph spacing of 13.44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Dash: dash point is 100% en-dash, before paragraph spacing of 5.76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 err="1"/>
              <a:t>Subbullet</a:t>
            </a:r>
            <a:r>
              <a:rPr lang="en-US" dirty="0"/>
              <a:t> is 100% bullet, before paragraph spacing of 4.8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participation during annual meeting (instructions)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15" y="1620982"/>
            <a:ext cx="82129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On Thursday, 16 Sep 21 during the 1:05 - 1:50 PM timeslot, each domain will be called on to provide a summary of their 2021 highlights and 2022 objectives. Expect about 5 – 7 minutes for each domain.  A template is attached (next slide) for your convenience.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Please complete the template and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return it to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Steve Sullivan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​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no later than 2 September.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You may include additional slides as you see fit.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If you have questions, please contact: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Kamran Atri - katri@A4SAFE.COM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Thomas Krul - thomas.krul@forces.gc.ca , thomas_krul@hotmail.com , thomas.krul@ecn.forces.gc.ca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Steve Sullivan - stephen.m.sullivan14.ctr@mail.mil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4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5545"/>
            <a:ext cx="7772400" cy="1524000"/>
          </a:xfrm>
        </p:spPr>
        <p:txBody>
          <a:bodyPr>
            <a:normAutofit/>
          </a:bodyPr>
          <a:lstStyle/>
          <a:p>
            <a:r>
              <a:rPr lang="en-US" sz="6000" b="1" dirty="0"/>
              <a:t>NBAC Annual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6084"/>
            <a:ext cx="6400800" cy="1546860"/>
          </a:xfrm>
        </p:spPr>
        <p:txBody>
          <a:bodyPr>
            <a:normAutofit/>
          </a:bodyPr>
          <a:lstStyle/>
          <a:p>
            <a:r>
              <a:rPr lang="en-US" sz="2800" dirty="0"/>
              <a:t>HUMAN SERVICES</a:t>
            </a:r>
          </a:p>
          <a:p>
            <a:endParaRPr lang="en-US" sz="1200" dirty="0"/>
          </a:p>
          <a:p>
            <a:r>
              <a:rPr lang="en-US" sz="2800" dirty="0"/>
              <a:t>DOMAIN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5489A9-C370-43BD-9B6A-DE8634B8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714" y="2817171"/>
            <a:ext cx="3849992" cy="32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Highlights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accomplishments, activities, best practices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 Objectives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your NIEM domain goals and plans for next year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how NIEM should evolve to the “next level”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400" y="3199089"/>
            <a:ext cx="25146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	</a:t>
            </a:r>
          </a:p>
          <a:p>
            <a:pPr marL="0" marR="0" lvl="0" indent="0" algn="l" defTabSz="7556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NIEM 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Human Services </a:t>
            </a:r>
            <a:r>
              <a:rPr lang="en-US" dirty="0"/>
              <a:t>Domain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B64B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(Insert Personnel Names &amp; Organizations Here)</a:t>
            </a: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5733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1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45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 Faded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EM Faded" id="{24B59F16-D033-4FC7-9CA0-8286D22A9638}" vid="{203A4685-C252-452E-8E6D-6BB02D450002}"/>
    </a:ext>
  </a:extLst>
</a:theme>
</file>

<file path=ppt/theme/theme3.xml><?xml version="1.0" encoding="utf-8"?>
<a:theme xmlns:a="http://schemas.openxmlformats.org/drawingml/2006/main" name="JEC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JEC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B231-2896-43F7-892D-2CE5184CD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2602AB-BB94-47EF-A409-B5AC6B3ABA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5AA97C-FCA9-4A2C-925E-1779BCC5F7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ppt2893.tmp</Template>
  <TotalTime>4313</TotalTime>
  <Words>239</Words>
  <Application>Microsoft Office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NIEM_white</vt:lpstr>
      <vt:lpstr>1_NIEM Faded</vt:lpstr>
      <vt:lpstr>JEC Slide 1</vt:lpstr>
      <vt:lpstr>1_JEC Content</vt:lpstr>
      <vt:lpstr>NIEM Course Theme</vt:lpstr>
      <vt:lpstr>Domain participation during annual meeting (instructions)</vt:lpstr>
      <vt:lpstr>NBAC Annual Meeting</vt:lpstr>
      <vt:lpstr>Human Services Domain Update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Escobar</dc:creator>
  <cp:lastModifiedBy>Kamran Atri</cp:lastModifiedBy>
  <cp:revision>87</cp:revision>
  <cp:lastPrinted>2021-07-09T12:57:27Z</cp:lastPrinted>
  <dcterms:created xsi:type="dcterms:W3CDTF">2021-01-14T19:20:12Z</dcterms:created>
  <dcterms:modified xsi:type="dcterms:W3CDTF">2021-09-01T15:12:32Z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0x01010058DE4B6E5ED562408C4F12FE6BD9C587</vt:lpwstr>
  </property>
</Properties>
</file>