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INTERNATIONAL Trade</a:t>
            </a:r>
          </a:p>
          <a:p>
            <a:endParaRPr lang="en-US" sz="12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7C25C-B29B-4096-87DA-3F85CC05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74414"/>
            <a:ext cx="3394042" cy="38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International Trade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5629</TotalTime>
  <Words>239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International Trade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82</cp:revision>
  <cp:lastPrinted>2021-07-09T12:57:27Z</cp:lastPrinted>
  <dcterms:created xsi:type="dcterms:W3CDTF">2021-01-14T19:20:12Z</dcterms:created>
  <dcterms:modified xsi:type="dcterms:W3CDTF">2021-09-02T13:54:44Z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